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79" r:id="rId3"/>
  </p:sldMasterIdLst>
  <p:notesMasterIdLst>
    <p:notesMasterId r:id="rId34"/>
  </p:notesMasterIdLst>
  <p:handoutMasterIdLst>
    <p:handoutMasterId r:id="rId35"/>
  </p:handoutMasterIdLst>
  <p:sldIdLst>
    <p:sldId id="362" r:id="rId4"/>
    <p:sldId id="363" r:id="rId5"/>
    <p:sldId id="364" r:id="rId6"/>
    <p:sldId id="368" r:id="rId7"/>
    <p:sldId id="366" r:id="rId8"/>
    <p:sldId id="367" r:id="rId9"/>
    <p:sldId id="365" r:id="rId10"/>
    <p:sldId id="369" r:id="rId11"/>
    <p:sldId id="414" r:id="rId12"/>
    <p:sldId id="371" r:id="rId13"/>
    <p:sldId id="370" r:id="rId14"/>
    <p:sldId id="373" r:id="rId15"/>
    <p:sldId id="374" r:id="rId16"/>
    <p:sldId id="375" r:id="rId17"/>
    <p:sldId id="376" r:id="rId18"/>
    <p:sldId id="415" r:id="rId19"/>
    <p:sldId id="378" r:id="rId20"/>
    <p:sldId id="379" r:id="rId21"/>
    <p:sldId id="380" r:id="rId22"/>
    <p:sldId id="381" r:id="rId23"/>
    <p:sldId id="416" r:id="rId24"/>
    <p:sldId id="383" r:id="rId25"/>
    <p:sldId id="384" r:id="rId26"/>
    <p:sldId id="385" r:id="rId27"/>
    <p:sldId id="386" r:id="rId28"/>
    <p:sldId id="387" r:id="rId29"/>
    <p:sldId id="389" r:id="rId30"/>
    <p:sldId id="388" r:id="rId31"/>
    <p:sldId id="436" r:id="rId32"/>
    <p:sldId id="437"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2">
          <p15:clr>
            <a:srgbClr val="A4A3A4"/>
          </p15:clr>
        </p15:guide>
        <p15:guide id="2" pos="3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18446"/>
    <a:srgbClr val="005800"/>
    <a:srgbClr val="079246"/>
    <a:srgbClr val="53B7AD"/>
    <a:srgbClr val="87CEB0"/>
    <a:srgbClr val="CCCCCC"/>
    <a:srgbClr val="76D3C9"/>
    <a:srgbClr val="2E93DE"/>
    <a:srgbClr val="68C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6314" autoAdjust="0"/>
  </p:normalViewPr>
  <p:slideViewPr>
    <p:cSldViewPr snapToGrid="0" showGuides="1">
      <p:cViewPr varScale="1">
        <p:scale>
          <a:sx n="108" d="100"/>
          <a:sy n="108" d="100"/>
        </p:scale>
        <p:origin x="756" y="84"/>
      </p:cViewPr>
      <p:guideLst>
        <p:guide orient="horz" pos="1722"/>
        <p:guide pos="3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34881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375B-645A-4B83-93EC-8A3A766EDBB5}" type="datetimeFigureOut">
              <a:rPr lang="zh-CN" altLang="en-US" smtClean="0"/>
              <a:t>2023/1/23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F8934-6CED-46F5-B7D3-6CA103631274}" type="slidenum">
              <a:rPr lang="zh-CN" altLang="en-US" smtClean="0"/>
              <a:t>‹#›</a:t>
            </a:fld>
            <a:endParaRPr lang="zh-CN" altLang="en-US"/>
          </a:p>
        </p:txBody>
      </p:sp>
    </p:spTree>
    <p:extLst>
      <p:ext uri="{BB962C8B-B14F-4D97-AF65-F5344CB8AC3E}">
        <p14:creationId xmlns:p14="http://schemas.microsoft.com/office/powerpoint/2010/main" val="408640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9D33B-4254-41F8-9E0E-D94019782FD4}" type="slidenum">
              <a:rPr lang="zh-CN" altLang="en-US" smtClean="0"/>
              <a:t>7</a:t>
            </a:fld>
            <a:endParaRPr lang="zh-CN" altLang="en-US" dirty="0"/>
          </a:p>
        </p:txBody>
      </p:sp>
    </p:spTree>
    <p:extLst>
      <p:ext uri="{BB962C8B-B14F-4D97-AF65-F5344CB8AC3E}">
        <p14:creationId xmlns:p14="http://schemas.microsoft.com/office/powerpoint/2010/main" val="256856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EBF8934-6CED-46F5-B7D3-6CA103631274}" type="slidenum">
              <a:rPr lang="zh-CN" altLang="en-US" smtClean="0"/>
              <a:t>15</a:t>
            </a:fld>
            <a:endParaRPr lang="zh-CN" altLang="en-US"/>
          </a:p>
        </p:txBody>
      </p:sp>
    </p:spTree>
    <p:extLst>
      <p:ext uri="{BB962C8B-B14F-4D97-AF65-F5344CB8AC3E}">
        <p14:creationId xmlns:p14="http://schemas.microsoft.com/office/powerpoint/2010/main" val="86631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7963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583E8761-A14E-4E6E-B19C-D0ABAA7747FF}" type="datetimeFigureOut">
              <a:rPr lang="zh-CN" altLang="en-US" smtClean="0"/>
              <a:t>2023/1/23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8172420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6543608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0434015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9512235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1895414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0694646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5441534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0050901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7354619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1635210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7698904" y="67284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120281842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9562843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8037491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64979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67270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158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6560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1753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106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3117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4713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7697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2209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1092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5694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750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1179796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7486085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3729848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5291964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2339169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cccccccccccccc"/>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a:xfrm>
            <a:off x="-390" y="-8987"/>
            <a:ext cx="12186920" cy="6893560"/>
          </a:xfrm>
          <a:prstGeom prst="rect">
            <a:avLst/>
          </a:prstGeom>
        </p:spPr>
      </p:pic>
      <p:sp>
        <p:nvSpPr>
          <p:cNvPr id="8" name="矩形 7"/>
          <p:cNvSpPr/>
          <p:nvPr userDrawn="1"/>
        </p:nvSpPr>
        <p:spPr>
          <a:xfrm>
            <a:off x="263770" y="246185"/>
            <a:ext cx="11658600" cy="6383216"/>
          </a:xfrm>
          <a:prstGeom prst="rect">
            <a:avLst/>
          </a:prstGeom>
          <a:solidFill>
            <a:schemeClr val="bg1"/>
          </a:solidFill>
          <a:ln w="6350">
            <a:gradFill>
              <a:gsLst>
                <a:gs pos="0">
                  <a:srgbClr val="14CD68"/>
                </a:gs>
                <a:gs pos="100000">
                  <a:srgbClr val="035C7D"/>
                </a:gs>
              </a:gsLst>
              <a:lin ang="5400000" scaled="1"/>
            </a:grad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a:off x="7583024" y="1011980"/>
            <a:ext cx="2981385" cy="0"/>
          </a:xfrm>
          <a:prstGeom prst="line">
            <a:avLst/>
          </a:prstGeom>
          <a:ln w="12700">
            <a:solidFill>
              <a:srgbClr val="53B7AD">
                <a:alpha val="70000"/>
              </a:srgbClr>
            </a:solidFill>
            <a:headEnd type="diamond"/>
          </a:ln>
          <a:effectLst>
            <a:outerShdw blurRad="381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1629030" y="1011980"/>
            <a:ext cx="2981385" cy="0"/>
          </a:xfrm>
          <a:prstGeom prst="line">
            <a:avLst/>
          </a:prstGeom>
          <a:ln w="12700">
            <a:solidFill>
              <a:srgbClr val="53B7AD">
                <a:alpha val="70000"/>
              </a:srgbClr>
            </a:solidFill>
            <a:headEnd type="diamond"/>
          </a:ln>
          <a:effectLst>
            <a:outerShdw blurRad="381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8021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752344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0"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tags" Target="../tags/tag140.xml"/><Relationship Id="rId3" Type="http://schemas.openxmlformats.org/officeDocument/2006/relationships/tags" Target="../tags/tag125.xml"/><Relationship Id="rId21" Type="http://schemas.openxmlformats.org/officeDocument/2006/relationships/slideLayout" Target="../slideLayouts/slideLayout1.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tags" Target="../tags/tag142.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tags" Target="../tags/tag137.xml"/><Relationship Id="rId10" Type="http://schemas.openxmlformats.org/officeDocument/2006/relationships/tags" Target="../tags/tag132.xml"/><Relationship Id="rId19" Type="http://schemas.openxmlformats.org/officeDocument/2006/relationships/tags" Target="../tags/tag141.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143.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image" Target="../media/image6.png"/><Relationship Id="rId2" Type="http://schemas.openxmlformats.org/officeDocument/2006/relationships/tags" Target="../tags/tag145.xml"/><Relationship Id="rId16" Type="http://schemas.openxmlformats.org/officeDocument/2006/relationships/image" Target="../media/image5.png"/><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5" Type="http://schemas.openxmlformats.org/officeDocument/2006/relationships/tags" Target="../tags/tag148.xml"/><Relationship Id="rId15" Type="http://schemas.openxmlformats.org/officeDocument/2006/relationships/slideLayout" Target="../slideLayouts/slideLayout1.xml"/><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image" Target="../media/image20.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slideLayout" Target="../slideLayouts/slideLayout1.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0" Type="http://schemas.openxmlformats.org/officeDocument/2006/relationships/tags" Target="../tags/tag167.xml"/><Relationship Id="rId4" Type="http://schemas.openxmlformats.org/officeDocument/2006/relationships/tags" Target="../tags/tag161.xml"/><Relationship Id="rId9" Type="http://schemas.openxmlformats.org/officeDocument/2006/relationships/tags" Target="../tags/tag1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image" Target="../media/image3.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slideLayout" Target="../slideLayouts/slideLayout1.xml"/><Relationship Id="rId2" Type="http://schemas.openxmlformats.org/officeDocument/2006/relationships/tags" Target="../tags/tag11.xml"/><Relationship Id="rId16" Type="http://schemas.openxmlformats.org/officeDocument/2006/relationships/tags" Target="../tags/tag25.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19" Type="http://schemas.openxmlformats.org/officeDocument/2006/relationships/image" Target="../media/image4.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20.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image" Target="../media/image6.png"/><Relationship Id="rId2" Type="http://schemas.openxmlformats.org/officeDocument/2006/relationships/tags" Target="../tags/tag178.xml"/><Relationship Id="rId16" Type="http://schemas.openxmlformats.org/officeDocument/2006/relationships/image" Target="../media/image5.png"/><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slideLayout" Target="../slideLayouts/slideLayout1.xml"/><Relationship Id="rId10" Type="http://schemas.openxmlformats.org/officeDocument/2006/relationships/tags" Target="../tags/tag186.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s>
</file>

<file path=ppt/slides/_rels/slide22.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10" Type="http://schemas.openxmlformats.org/officeDocument/2006/relationships/slideLayout" Target="../slideLayouts/slideLayout1.xml"/><Relationship Id="rId4" Type="http://schemas.openxmlformats.org/officeDocument/2006/relationships/tags" Target="../tags/tag194.xml"/><Relationship Id="rId9" Type="http://schemas.openxmlformats.org/officeDocument/2006/relationships/tags" Target="../tags/tag199.xml"/></Relationships>
</file>

<file path=ppt/slides/_rels/slide23.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image" Target="../media/image22.pn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image" Target="../media/image21.png"/><Relationship Id="rId2" Type="http://schemas.openxmlformats.org/officeDocument/2006/relationships/tags" Target="../tags/tag201.xml"/><Relationship Id="rId16" Type="http://schemas.openxmlformats.org/officeDocument/2006/relationships/slideLayout" Target="../slideLayouts/slideLayout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image" Target="../media/image23.png"/><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s>
</file>

<file path=ppt/slides/_rels/slide24.xml.rels><?xml version="1.0" encoding="UTF-8" standalone="yes"?>
<Relationships xmlns="http://schemas.openxmlformats.org/package/2006/relationships"><Relationship Id="rId8" Type="http://schemas.openxmlformats.org/officeDocument/2006/relationships/tags" Target="../tags/tag222.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image" Target="../media/image24.jpeg"/><Relationship Id="rId5" Type="http://schemas.openxmlformats.org/officeDocument/2006/relationships/tags" Target="../tags/tag219.xml"/><Relationship Id="rId10" Type="http://schemas.openxmlformats.org/officeDocument/2006/relationships/slideLayout" Target="../slideLayouts/slideLayout1.xml"/><Relationship Id="rId4" Type="http://schemas.openxmlformats.org/officeDocument/2006/relationships/tags" Target="../tags/tag218.xml"/><Relationship Id="rId9" Type="http://schemas.openxmlformats.org/officeDocument/2006/relationships/tags" Target="../tags/tag223.xml"/></Relationships>
</file>

<file path=ppt/slides/_rels/slide25.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slideLayout" Target="../slideLayouts/slideLayout1.xml"/><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tags" Target="../tags/tag235.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5" Type="http://schemas.openxmlformats.org/officeDocument/2006/relationships/tags" Target="../tags/tag228.xml"/><Relationship Id="rId10" Type="http://schemas.openxmlformats.org/officeDocument/2006/relationships/tags" Target="../tags/tag233.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9"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image" Target="../media/image29.jpeg"/><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image" Target="../media/image28.jpe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image" Target="../media/image27.jpeg"/><Relationship Id="rId5" Type="http://schemas.openxmlformats.org/officeDocument/2006/relationships/tags" Target="../tags/tag248.xml"/><Relationship Id="rId10" Type="http://schemas.openxmlformats.org/officeDocument/2006/relationships/image" Target="../media/image26.jpeg"/><Relationship Id="rId4" Type="http://schemas.openxmlformats.org/officeDocument/2006/relationships/tags" Target="../tags/tag247.xml"/><Relationship Id="rId9"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tags" Target="../tags/tag259.xml"/><Relationship Id="rId3" Type="http://schemas.openxmlformats.org/officeDocument/2006/relationships/tags" Target="../tags/tag254.xml"/><Relationship Id="rId7" Type="http://schemas.openxmlformats.org/officeDocument/2006/relationships/tags" Target="../tags/tag258.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5" Type="http://schemas.openxmlformats.org/officeDocument/2006/relationships/tags" Target="../tags/tag256.xml"/><Relationship Id="rId10" Type="http://schemas.openxmlformats.org/officeDocument/2006/relationships/image" Target="../media/image30.png"/><Relationship Id="rId4" Type="http://schemas.openxmlformats.org/officeDocument/2006/relationships/tags" Target="../tags/tag255.xml"/><Relationship Id="rId9"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tags" Target="../tags/tag267.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image" Target="../media/image2.png"/><Relationship Id="rId5" Type="http://schemas.openxmlformats.org/officeDocument/2006/relationships/tags" Target="../tags/tag264.xml"/><Relationship Id="rId10" Type="http://schemas.openxmlformats.org/officeDocument/2006/relationships/slideLayout" Target="../slideLayouts/slideLayout1.xml"/><Relationship Id="rId4" Type="http://schemas.openxmlformats.org/officeDocument/2006/relationships/tags" Target="../tags/tag263.xml"/><Relationship Id="rId9" Type="http://schemas.openxmlformats.org/officeDocument/2006/relationships/tags" Target="../tags/tag268.xml"/></Relationships>
</file>

<file path=ppt/slides/_rels/slide3.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image" Target="../media/image6.png"/><Relationship Id="rId2" Type="http://schemas.openxmlformats.org/officeDocument/2006/relationships/tags" Target="../tags/tag27.xml"/><Relationship Id="rId16" Type="http://schemas.openxmlformats.org/officeDocument/2006/relationships/image" Target="../media/image5.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slideLayout" Target="../slideLayouts/slideLayout1.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 Type="http://schemas.openxmlformats.org/officeDocument/2006/relationships/tags" Target="../tags/tag55.xml"/><Relationship Id="rId21" Type="http://schemas.openxmlformats.org/officeDocument/2006/relationships/tags" Target="../tags/tag73.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slideLayout" Target="../slideLayouts/slideLayout2.xml"/><Relationship Id="rId10" Type="http://schemas.openxmlformats.org/officeDocument/2006/relationships/tags" Target="../tags/tag62.xml"/><Relationship Id="rId19" Type="http://schemas.openxmlformats.org/officeDocument/2006/relationships/tags" Target="../tags/tag7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s>
</file>

<file path=ppt/slides/_rels/slide6.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slideLayout" Target="../slideLayouts/slideLayout1.xml"/><Relationship Id="rId5" Type="http://schemas.openxmlformats.org/officeDocument/2006/relationships/tags" Target="../tags/tag84.xm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s>
</file>

<file path=ppt/slides/_rels/slide7.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tags" Target="../tags/tag107.xml"/><Relationship Id="rId3" Type="http://schemas.openxmlformats.org/officeDocument/2006/relationships/tags" Target="../tags/tag92.xml"/><Relationship Id="rId21" Type="http://schemas.openxmlformats.org/officeDocument/2006/relationships/notesSlide" Target="../notesSlides/notesSlide1.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tags" Target="../tags/tag104.xml"/><Relationship Id="rId10" Type="http://schemas.openxmlformats.org/officeDocument/2006/relationships/tags" Target="../tags/tag99.xml"/><Relationship Id="rId19" Type="http://schemas.openxmlformats.org/officeDocument/2006/relationships/tags" Target="../tags/tag108.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image" Target="../media/image6.png"/><Relationship Id="rId2" Type="http://schemas.openxmlformats.org/officeDocument/2006/relationships/tags" Target="../tags/tag110.xml"/><Relationship Id="rId16" Type="http://schemas.openxmlformats.org/officeDocument/2006/relationships/image" Target="../media/image5.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slideLayout" Target="../slideLayouts/slideLayout1.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cccccccccccccc"/>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27940" y="0"/>
            <a:ext cx="12241530" cy="7953375"/>
          </a:xfrm>
          <a:prstGeom prst="rect">
            <a:avLst/>
          </a:prstGeom>
        </p:spPr>
      </p:pic>
      <p:sp>
        <p:nvSpPr>
          <p:cNvPr id="30" name="矩形 29"/>
          <p:cNvSpPr/>
          <p:nvPr>
            <p:custDataLst>
              <p:tags r:id="rId1"/>
            </p:custDataLst>
          </p:nvPr>
        </p:nvSpPr>
        <p:spPr>
          <a:xfrm>
            <a:off x="2802890" y="3314700"/>
            <a:ext cx="6614795" cy="396463"/>
          </a:xfrm>
          <a:prstGeom prst="rect">
            <a:avLst/>
          </a:prstGeom>
        </p:spPr>
        <p:txBody>
          <a:bodyPr wrap="square" lIns="91448" tIns="45724" rIns="91448" bIns="45724">
            <a:spAutoFit/>
          </a:bodyPr>
          <a:lstStyle/>
          <a:p>
            <a:pPr algn="ctr">
              <a:lnSpc>
                <a:spcPct val="150000"/>
              </a:lnSpc>
            </a:pPr>
            <a:r>
              <a:rPr lang="en-US" altLang="zh-CN" sz="700" dirty="0">
                <a:solidFill>
                  <a:schemeClr val="dk1">
                    <a:lumMod val="65000"/>
                    <a:lumOff val="35000"/>
                  </a:schemeClr>
                </a:solidFill>
                <a:cs typeface="+mn-ea"/>
                <a:sym typeface="+mn-lt"/>
              </a:rPr>
              <a:t>Chinese  companies  will no longer remain in the hard stage and they are also promoting a culture Chinese  companies  will no longer remain in the hard stage and they are also wang ling </a:t>
            </a:r>
            <a:r>
              <a:rPr lang="en-US" altLang="zh-CN" sz="700" dirty="0" err="1">
                <a:solidFill>
                  <a:schemeClr val="dk1">
                    <a:lumMod val="65000"/>
                    <a:lumOff val="35000"/>
                  </a:schemeClr>
                </a:solidFill>
                <a:cs typeface="+mn-ea"/>
                <a:sym typeface="+mn-lt"/>
              </a:rPr>
              <a:t>yan</a:t>
            </a:r>
            <a:r>
              <a:rPr lang="en-US" altLang="zh-CN" sz="700" dirty="0">
                <a:solidFill>
                  <a:schemeClr val="dk1">
                    <a:lumMod val="65000"/>
                    <a:lumOff val="35000"/>
                  </a:schemeClr>
                </a:solidFill>
                <a:cs typeface="+mn-ea"/>
                <a:sym typeface="+mn-lt"/>
              </a:rPr>
              <a:t> a culture</a:t>
            </a:r>
          </a:p>
        </p:txBody>
      </p:sp>
      <p:grpSp>
        <p:nvGrpSpPr>
          <p:cNvPr id="13" name="组合 12"/>
          <p:cNvGrpSpPr/>
          <p:nvPr/>
        </p:nvGrpSpPr>
        <p:grpSpPr>
          <a:xfrm>
            <a:off x="3870325" y="4030980"/>
            <a:ext cx="4502150" cy="417195"/>
            <a:chOff x="5854" y="5928"/>
            <a:chExt cx="7090" cy="657"/>
          </a:xfrm>
        </p:grpSpPr>
        <p:grpSp>
          <p:nvGrpSpPr>
            <p:cNvPr id="31" name="组合 30"/>
            <p:cNvGrpSpPr/>
            <p:nvPr/>
          </p:nvGrpSpPr>
          <p:grpSpPr>
            <a:xfrm>
              <a:off x="5854" y="5928"/>
              <a:ext cx="657" cy="657"/>
              <a:chOff x="891974" y="4415843"/>
              <a:chExt cx="450443" cy="450443"/>
            </a:xfrm>
          </p:grpSpPr>
          <p:sp>
            <p:nvSpPr>
              <p:cNvPr id="32" name="椭圆 31"/>
              <p:cNvSpPr/>
              <p:nvPr>
                <p:custDataLst>
                  <p:tags r:id="rId8"/>
                </p:custDataLst>
              </p:nvPr>
            </p:nvSpPr>
            <p:spPr>
              <a:xfrm>
                <a:off x="891974" y="4415843"/>
                <a:ext cx="450443" cy="450443"/>
              </a:xfrm>
              <a:prstGeom prst="ellipse">
                <a:avLst/>
              </a:prstGeom>
              <a:noFill/>
              <a:ln>
                <a:solidFill>
                  <a:srgbClr val="00CD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dirty="0">
                  <a:solidFill>
                    <a:schemeClr val="dk1"/>
                  </a:solidFill>
                  <a:cs typeface="+mn-ea"/>
                  <a:sym typeface="+mn-lt"/>
                </a:endParaRPr>
              </a:p>
            </p:txBody>
          </p:sp>
          <p:sp>
            <p:nvSpPr>
              <p:cNvPr id="33" name="椭圆 39"/>
              <p:cNvSpPr/>
              <p:nvPr>
                <p:custDataLst>
                  <p:tags r:id="rId9"/>
                </p:custDataLst>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00CD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chemeClr val="dk1"/>
                  </a:solidFill>
                  <a:cs typeface="+mn-ea"/>
                  <a:sym typeface="+mn-lt"/>
                </a:endParaRPr>
              </a:p>
            </p:txBody>
          </p:sp>
        </p:grpSp>
        <p:sp>
          <p:nvSpPr>
            <p:cNvPr id="34" name="文本框 33"/>
            <p:cNvSpPr txBox="1"/>
            <p:nvPr>
              <p:custDataLst>
                <p:tags r:id="rId4"/>
              </p:custDataLst>
            </p:nvPr>
          </p:nvSpPr>
          <p:spPr>
            <a:xfrm>
              <a:off x="6510" y="6014"/>
              <a:ext cx="2497" cy="485"/>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dk1">
                      <a:lumMod val="65000"/>
                      <a:lumOff val="35000"/>
                    </a:schemeClr>
                  </a:solidFill>
                  <a:cs typeface="+mn-ea"/>
                  <a:sym typeface="+mn-lt"/>
                </a:rPr>
                <a:t>汇报人</a:t>
              </a:r>
              <a:r>
                <a:rPr lang="zh-CN" altLang="en-US" sz="1400" dirty="0" smtClean="0">
                  <a:solidFill>
                    <a:schemeClr val="dk1">
                      <a:lumMod val="65000"/>
                      <a:lumOff val="35000"/>
                    </a:schemeClr>
                  </a:solidFill>
                  <a:cs typeface="+mn-ea"/>
                  <a:sym typeface="+mn-lt"/>
                </a:rPr>
                <a:t>：优品</a:t>
              </a:r>
              <a:r>
                <a:rPr lang="en-US" altLang="zh-CN" sz="1400" dirty="0" smtClean="0">
                  <a:solidFill>
                    <a:schemeClr val="dk1">
                      <a:lumMod val="65000"/>
                      <a:lumOff val="35000"/>
                    </a:schemeClr>
                  </a:solidFill>
                  <a:cs typeface="+mn-ea"/>
                  <a:sym typeface="+mn-lt"/>
                </a:rPr>
                <a:t>PPT</a:t>
              </a:r>
              <a:endParaRPr lang="zh-CN" altLang="en-US" sz="1400" dirty="0">
                <a:solidFill>
                  <a:schemeClr val="dk1">
                    <a:lumMod val="65000"/>
                    <a:lumOff val="35000"/>
                  </a:schemeClr>
                </a:solidFill>
                <a:cs typeface="+mn-ea"/>
                <a:sym typeface="+mn-lt"/>
              </a:endParaRPr>
            </a:p>
          </p:txBody>
        </p:sp>
        <p:grpSp>
          <p:nvGrpSpPr>
            <p:cNvPr id="35" name="组合 34"/>
            <p:cNvGrpSpPr/>
            <p:nvPr/>
          </p:nvGrpSpPr>
          <p:grpSpPr>
            <a:xfrm>
              <a:off x="9720" y="5928"/>
              <a:ext cx="657" cy="657"/>
              <a:chOff x="891974" y="4415843"/>
              <a:chExt cx="450443" cy="450443"/>
            </a:xfrm>
          </p:grpSpPr>
          <p:sp>
            <p:nvSpPr>
              <p:cNvPr id="36" name="椭圆 35"/>
              <p:cNvSpPr/>
              <p:nvPr>
                <p:custDataLst>
                  <p:tags r:id="rId6"/>
                </p:custDataLst>
              </p:nvPr>
            </p:nvSpPr>
            <p:spPr>
              <a:xfrm>
                <a:off x="891974" y="4415843"/>
                <a:ext cx="450443" cy="450443"/>
              </a:xfrm>
              <a:prstGeom prst="ellipse">
                <a:avLst/>
              </a:prstGeom>
              <a:noFill/>
              <a:ln>
                <a:solidFill>
                  <a:srgbClr val="00CD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chemeClr val="dk1"/>
                  </a:solidFill>
                  <a:cs typeface="+mn-ea"/>
                  <a:sym typeface="+mn-lt"/>
                </a:endParaRPr>
              </a:p>
            </p:txBody>
          </p:sp>
          <p:sp>
            <p:nvSpPr>
              <p:cNvPr id="37" name="椭圆 44"/>
              <p:cNvSpPr/>
              <p:nvPr>
                <p:custDataLst>
                  <p:tags r:id="rId7"/>
                </p:custDataLst>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00CD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dirty="0">
                  <a:solidFill>
                    <a:schemeClr val="dk1"/>
                  </a:solidFill>
                  <a:cs typeface="+mn-ea"/>
                  <a:sym typeface="+mn-lt"/>
                </a:endParaRPr>
              </a:p>
            </p:txBody>
          </p:sp>
        </p:grpSp>
        <p:sp>
          <p:nvSpPr>
            <p:cNvPr id="38" name="文本框 37"/>
            <p:cNvSpPr txBox="1"/>
            <p:nvPr>
              <p:custDataLst>
                <p:tags r:id="rId5"/>
              </p:custDataLst>
            </p:nvPr>
          </p:nvSpPr>
          <p:spPr>
            <a:xfrm>
              <a:off x="10376" y="6014"/>
              <a:ext cx="2568" cy="485"/>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dk1">
                      <a:lumMod val="65000"/>
                      <a:lumOff val="35000"/>
                    </a:schemeClr>
                  </a:solidFill>
                  <a:cs typeface="+mn-ea"/>
                  <a:sym typeface="+mn-lt"/>
                </a:rPr>
                <a:t>时间：</a:t>
              </a:r>
              <a:r>
                <a:rPr lang="en-US" altLang="zh-CN" sz="1400" dirty="0" smtClean="0">
                  <a:solidFill>
                    <a:schemeClr val="dk1">
                      <a:lumMod val="65000"/>
                      <a:lumOff val="35000"/>
                    </a:schemeClr>
                  </a:solidFill>
                  <a:cs typeface="+mn-ea"/>
                  <a:sym typeface="+mn-lt"/>
                </a:rPr>
                <a:t>20XX</a:t>
              </a:r>
              <a:r>
                <a:rPr lang="zh-CN" altLang="en-US" sz="1400" dirty="0" smtClean="0">
                  <a:solidFill>
                    <a:schemeClr val="dk1">
                      <a:lumMod val="65000"/>
                      <a:lumOff val="35000"/>
                    </a:schemeClr>
                  </a:solidFill>
                  <a:cs typeface="+mn-ea"/>
                  <a:sym typeface="+mn-lt"/>
                </a:rPr>
                <a:t>年</a:t>
              </a:r>
              <a:r>
                <a:rPr lang="en-US" altLang="zh-CN" sz="1400" dirty="0">
                  <a:solidFill>
                    <a:schemeClr val="dk1">
                      <a:lumMod val="65000"/>
                      <a:lumOff val="35000"/>
                    </a:schemeClr>
                  </a:solidFill>
                  <a:cs typeface="+mn-ea"/>
                  <a:sym typeface="+mn-lt"/>
                </a:rPr>
                <a:t>4</a:t>
              </a:r>
              <a:r>
                <a:rPr lang="zh-CN" altLang="en-US" sz="1400" dirty="0" smtClean="0">
                  <a:solidFill>
                    <a:schemeClr val="dk1">
                      <a:lumMod val="65000"/>
                      <a:lumOff val="35000"/>
                    </a:schemeClr>
                  </a:solidFill>
                  <a:cs typeface="+mn-ea"/>
                  <a:sym typeface="+mn-lt"/>
                </a:rPr>
                <a:t>月</a:t>
              </a:r>
              <a:endParaRPr lang="zh-CN" altLang="en-US" sz="1400" dirty="0">
                <a:solidFill>
                  <a:schemeClr val="dk1">
                    <a:lumMod val="65000"/>
                    <a:lumOff val="35000"/>
                  </a:schemeClr>
                </a:solidFill>
                <a:cs typeface="+mn-ea"/>
                <a:sym typeface="+mn-lt"/>
              </a:endParaRPr>
            </a:p>
          </p:txBody>
        </p:sp>
      </p:grpSp>
      <p:sp>
        <p:nvSpPr>
          <p:cNvPr id="17" name="矩形 16"/>
          <p:cNvSpPr/>
          <p:nvPr>
            <p:custDataLst>
              <p:tags r:id="rId2"/>
            </p:custDataLst>
          </p:nvPr>
        </p:nvSpPr>
        <p:spPr>
          <a:xfrm>
            <a:off x="3503600" y="981632"/>
            <a:ext cx="5235600" cy="275590"/>
          </a:xfrm>
          <a:prstGeom prst="rect">
            <a:avLst/>
          </a:prstGeom>
        </p:spPr>
        <p:txBody>
          <a:bodyPr wrap="square" lIns="91448" tIns="45724" rIns="91448" bIns="45724">
            <a:spAutoFit/>
          </a:bodyPr>
          <a:lstStyle/>
          <a:p>
            <a:pPr algn="dist"/>
            <a:r>
              <a:rPr lang="zh-CN" altLang="en-US" sz="1200" dirty="0">
                <a:solidFill>
                  <a:schemeClr val="bg1"/>
                </a:solidFill>
                <a:effectLst>
                  <a:outerShdw blurRad="50800" dist="38100" dir="2700000" algn="tl" rotWithShape="0">
                    <a:prstClr val="black">
                      <a:alpha val="40000"/>
                    </a:prstClr>
                  </a:outerShdw>
                </a:effectLst>
                <a:cs typeface="+mn-ea"/>
                <a:sym typeface="+mn-lt"/>
              </a:rPr>
              <a:t>低碳生活</a:t>
            </a:r>
            <a:r>
              <a:rPr lang="en-US" altLang="zh-CN" sz="1200" dirty="0">
                <a:solidFill>
                  <a:schemeClr val="bg1"/>
                </a:solidFill>
                <a:effectLst>
                  <a:outerShdw blurRad="50800" dist="38100" dir="2700000" algn="tl" rotWithShape="0">
                    <a:prstClr val="black">
                      <a:alpha val="40000"/>
                    </a:prstClr>
                  </a:outerShdw>
                </a:effectLst>
                <a:cs typeface="+mn-ea"/>
                <a:sym typeface="+mn-lt"/>
              </a:rPr>
              <a:t>-</a:t>
            </a:r>
            <a:r>
              <a:rPr lang="zh-CN" altLang="en-US" sz="1200" dirty="0">
                <a:solidFill>
                  <a:schemeClr val="bg1"/>
                </a:solidFill>
                <a:effectLst>
                  <a:outerShdw blurRad="50800" dist="38100" dir="2700000" algn="tl" rotWithShape="0">
                    <a:prstClr val="black">
                      <a:alpha val="40000"/>
                    </a:prstClr>
                  </a:outerShdw>
                </a:effectLst>
                <a:cs typeface="+mn-ea"/>
                <a:sym typeface="+mn-lt"/>
              </a:rPr>
              <a:t>环保节能</a:t>
            </a:r>
          </a:p>
        </p:txBody>
      </p:sp>
      <p:sp>
        <p:nvSpPr>
          <p:cNvPr id="4" name="文本框 3"/>
          <p:cNvSpPr txBox="1"/>
          <p:nvPr>
            <p:custDataLst>
              <p:tags r:id="rId3"/>
            </p:custDataLst>
          </p:nvPr>
        </p:nvSpPr>
        <p:spPr>
          <a:xfrm>
            <a:off x="3063875" y="2770505"/>
            <a:ext cx="6098540" cy="390555"/>
          </a:xfrm>
          <a:prstGeom prst="roundRect">
            <a:avLst/>
          </a:prstGeom>
          <a:solidFill>
            <a:srgbClr val="87CEB0"/>
          </a:solidFill>
          <a:effectLst>
            <a:outerShdw blurRad="50800" dist="38100" algn="l" rotWithShape="0">
              <a:prstClr val="black">
                <a:alpha val="40000"/>
              </a:prstClr>
            </a:outerShdw>
          </a:effectLst>
        </p:spPr>
        <p:txBody>
          <a:bodyPr wrap="square" rtlCol="0">
            <a:spAutoFit/>
          </a:bodyPr>
          <a:lstStyle/>
          <a:p>
            <a:pPr algn="dist"/>
            <a:r>
              <a:rPr sz="1700" dirty="0">
                <a:solidFill>
                  <a:schemeClr val="bg1"/>
                </a:solidFill>
                <a:cs typeface="+mn-ea"/>
                <a:sym typeface="+mn-lt"/>
              </a:rPr>
              <a:t>绿色地球节能环保PPT通用模板</a:t>
            </a:r>
          </a:p>
        </p:txBody>
      </p:sp>
      <p:grpSp>
        <p:nvGrpSpPr>
          <p:cNvPr id="5" name="组合 4"/>
          <p:cNvGrpSpPr/>
          <p:nvPr/>
        </p:nvGrpSpPr>
        <p:grpSpPr>
          <a:xfrm>
            <a:off x="1836420" y="1411605"/>
            <a:ext cx="8502454" cy="1322070"/>
            <a:chOff x="2892" y="2223"/>
            <a:chExt cx="13390" cy="2082"/>
          </a:xfrm>
        </p:grpSpPr>
        <p:sp>
          <p:nvSpPr>
            <p:cNvPr id="3" name="文本框 2"/>
            <p:cNvSpPr txBox="1"/>
            <p:nvPr/>
          </p:nvSpPr>
          <p:spPr>
            <a:xfrm>
              <a:off x="2892" y="2223"/>
              <a:ext cx="13390" cy="2082"/>
            </a:xfrm>
            <a:prstGeom prst="rect">
              <a:avLst/>
            </a:prstGeom>
            <a:noFill/>
          </p:spPr>
          <p:txBody>
            <a:bodyPr wrap="square" rtlCol="0">
              <a:spAutoFit/>
            </a:bodyPr>
            <a:lstStyle/>
            <a:p>
              <a:pPr algn="ctr"/>
              <a:r>
                <a:rPr lang="zh-CN" altLang="zh-CN" sz="8000" b="1">
                  <a:ln w="127000">
                    <a:solidFill>
                      <a:schemeClr val="bg1"/>
                    </a:solidFill>
                  </a:ln>
                  <a:solidFill>
                    <a:schemeClr val="bg1"/>
                  </a:solidFill>
                  <a:effectLst>
                    <a:outerShdw blurRad="292100" dist="38100" dir="2700000" algn="tl" rotWithShape="0">
                      <a:prstClr val="black">
                        <a:alpha val="8000"/>
                      </a:prstClr>
                    </a:outerShdw>
                  </a:effectLst>
                  <a:cs typeface="+mn-ea"/>
                  <a:sym typeface="+mn-lt"/>
                </a:rPr>
                <a:t>携手共建绿色地球</a:t>
              </a:r>
              <a:endParaRPr lang="zh-CN" altLang="zh-CN" sz="8000" b="1" dirty="0">
                <a:ln w="127000">
                  <a:solidFill>
                    <a:schemeClr val="bg1"/>
                  </a:solidFill>
                </a:ln>
                <a:solidFill>
                  <a:schemeClr val="bg1"/>
                </a:solidFill>
                <a:effectLst>
                  <a:outerShdw blurRad="292100" dist="38100" dir="2700000" algn="tl" rotWithShape="0">
                    <a:prstClr val="black">
                      <a:alpha val="8000"/>
                    </a:prstClr>
                  </a:outerShdw>
                </a:effectLst>
                <a:cs typeface="+mn-ea"/>
                <a:sym typeface="+mn-lt"/>
              </a:endParaRPr>
            </a:p>
          </p:txBody>
        </p:sp>
        <p:sp>
          <p:nvSpPr>
            <p:cNvPr id="2" name="文本框 1"/>
            <p:cNvSpPr txBox="1"/>
            <p:nvPr/>
          </p:nvSpPr>
          <p:spPr>
            <a:xfrm>
              <a:off x="2892" y="2223"/>
              <a:ext cx="13390" cy="2082"/>
            </a:xfrm>
            <a:prstGeom prst="rect">
              <a:avLst/>
            </a:prstGeom>
            <a:noFill/>
          </p:spPr>
          <p:txBody>
            <a:bodyPr wrap="square" rtlCol="0">
              <a:spAutoFit/>
            </a:bodyPr>
            <a:lstStyle/>
            <a:p>
              <a:pPr algn="ctr"/>
              <a:r>
                <a:rPr lang="zh-CN" altLang="zh-CN" sz="8000" b="1" dirty="0">
                  <a:ln w="25400">
                    <a:noFill/>
                  </a:ln>
                  <a:solidFill>
                    <a:srgbClr val="018446"/>
                  </a:solidFill>
                  <a:effectLst/>
                  <a:cs typeface="+mn-ea"/>
                  <a:sym typeface="+mn-lt"/>
                </a:rPr>
                <a:t>携手共建绿色地球</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17" grpId="0"/>
      <p:bldP spid="17" grpId="1"/>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flipV="1">
            <a:off x="7437532" y="5249264"/>
            <a:ext cx="452548" cy="452548"/>
          </a:xfrm>
          <a:prstGeom prst="line">
            <a:avLst/>
          </a:prstGeom>
          <a:ln w="38100">
            <a:solidFill>
              <a:srgbClr val="87CEB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4187106" y="5249264"/>
            <a:ext cx="452548" cy="452548"/>
          </a:xfrm>
          <a:prstGeom prst="line">
            <a:avLst/>
          </a:prstGeom>
          <a:ln w="38100">
            <a:solidFill>
              <a:srgbClr val="53B7AD"/>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7437532" y="2000699"/>
            <a:ext cx="452548" cy="452548"/>
          </a:xfrm>
          <a:prstGeom prst="line">
            <a:avLst/>
          </a:prstGeom>
          <a:ln w="38100">
            <a:solidFill>
              <a:srgbClr val="53B7AD"/>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187106" y="2000699"/>
            <a:ext cx="452548" cy="452548"/>
          </a:xfrm>
          <a:prstGeom prst="line">
            <a:avLst/>
          </a:prstGeom>
          <a:ln w="38100">
            <a:solidFill>
              <a:srgbClr val="87CEB0"/>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4498937" y="2317209"/>
            <a:ext cx="3079983" cy="3070641"/>
            <a:chOff x="4002442" y="1341792"/>
            <a:chExt cx="4187117" cy="4174417"/>
          </a:xfrm>
        </p:grpSpPr>
        <p:grpSp>
          <p:nvGrpSpPr>
            <p:cNvPr id="89" name="组合 88"/>
            <p:cNvGrpSpPr/>
            <p:nvPr/>
          </p:nvGrpSpPr>
          <p:grpSpPr>
            <a:xfrm>
              <a:off x="4002442" y="1341793"/>
              <a:ext cx="1990016" cy="1990018"/>
              <a:chOff x="3845536" y="1830659"/>
              <a:chExt cx="1990016" cy="1990018"/>
            </a:xfrm>
          </p:grpSpPr>
          <p:sp>
            <p:nvSpPr>
              <p:cNvPr id="99" name="圆角矩形 20"/>
              <p:cNvSpPr/>
              <p:nvPr/>
            </p:nvSpPr>
            <p:spPr>
              <a:xfrm>
                <a:off x="3845536" y="1830659"/>
                <a:ext cx="1990016" cy="1990018"/>
              </a:xfrm>
              <a:prstGeom prst="roundRect">
                <a:avLst/>
              </a:prstGeom>
              <a:solidFill>
                <a:srgbClr val="87CE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050" dirty="0">
                  <a:solidFill>
                    <a:schemeClr val="bg1">
                      <a:lumMod val="50000"/>
                    </a:schemeClr>
                  </a:solidFill>
                  <a:cs typeface="+mn-ea"/>
                  <a:sym typeface="+mn-lt"/>
                </a:endParaRPr>
              </a:p>
            </p:txBody>
          </p:sp>
          <p:sp>
            <p:nvSpPr>
              <p:cNvPr id="100" name="圆角矩形 21"/>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050" dirty="0">
                  <a:solidFill>
                    <a:schemeClr val="bg1">
                      <a:lumMod val="50000"/>
                    </a:schemeClr>
                  </a:solidFill>
                  <a:cs typeface="+mn-ea"/>
                  <a:sym typeface="+mn-lt"/>
                </a:endParaRPr>
              </a:p>
            </p:txBody>
          </p:sp>
        </p:grpSp>
        <p:grpSp>
          <p:nvGrpSpPr>
            <p:cNvPr id="90" name="组合 89"/>
            <p:cNvGrpSpPr/>
            <p:nvPr/>
          </p:nvGrpSpPr>
          <p:grpSpPr>
            <a:xfrm>
              <a:off x="6199542" y="1341792"/>
              <a:ext cx="1990017" cy="1990017"/>
              <a:chOff x="3845536" y="1830658"/>
              <a:chExt cx="1990017" cy="1990017"/>
            </a:xfrm>
          </p:grpSpPr>
          <p:sp>
            <p:nvSpPr>
              <p:cNvPr id="97" name="圆角矩形 18"/>
              <p:cNvSpPr/>
              <p:nvPr/>
            </p:nvSpPr>
            <p:spPr>
              <a:xfrm>
                <a:off x="3845536" y="1830658"/>
                <a:ext cx="1990017" cy="1990017"/>
              </a:xfrm>
              <a:prstGeom prst="roundRect">
                <a:avLst/>
              </a:prstGeom>
              <a:solidFill>
                <a:srgbClr val="53B7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050" dirty="0">
                  <a:solidFill>
                    <a:schemeClr val="bg1">
                      <a:lumMod val="50000"/>
                    </a:schemeClr>
                  </a:solidFill>
                  <a:cs typeface="+mn-ea"/>
                  <a:sym typeface="+mn-lt"/>
                </a:endParaRPr>
              </a:p>
            </p:txBody>
          </p:sp>
          <p:sp>
            <p:nvSpPr>
              <p:cNvPr id="98" name="圆角矩形 19"/>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050" dirty="0">
                  <a:solidFill>
                    <a:schemeClr val="bg1">
                      <a:lumMod val="50000"/>
                    </a:schemeClr>
                  </a:solidFill>
                  <a:cs typeface="+mn-ea"/>
                  <a:sym typeface="+mn-lt"/>
                </a:endParaRPr>
              </a:p>
            </p:txBody>
          </p:sp>
        </p:grpSp>
        <p:grpSp>
          <p:nvGrpSpPr>
            <p:cNvPr id="91" name="组合 90"/>
            <p:cNvGrpSpPr/>
            <p:nvPr/>
          </p:nvGrpSpPr>
          <p:grpSpPr>
            <a:xfrm>
              <a:off x="4002442" y="3526192"/>
              <a:ext cx="1990017" cy="1990017"/>
              <a:chOff x="3845536" y="1830658"/>
              <a:chExt cx="1990017" cy="1990017"/>
            </a:xfrm>
          </p:grpSpPr>
          <p:sp>
            <p:nvSpPr>
              <p:cNvPr id="95" name="圆角矩形 16"/>
              <p:cNvSpPr/>
              <p:nvPr/>
            </p:nvSpPr>
            <p:spPr>
              <a:xfrm>
                <a:off x="3845536" y="1830658"/>
                <a:ext cx="1990017" cy="1990017"/>
              </a:xfrm>
              <a:prstGeom prst="roundRect">
                <a:avLst/>
              </a:prstGeom>
              <a:solidFill>
                <a:srgbClr val="53B7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050" dirty="0">
                  <a:solidFill>
                    <a:schemeClr val="bg1">
                      <a:lumMod val="50000"/>
                    </a:schemeClr>
                  </a:solidFill>
                  <a:cs typeface="+mn-ea"/>
                  <a:sym typeface="+mn-lt"/>
                </a:endParaRPr>
              </a:p>
            </p:txBody>
          </p:sp>
          <p:sp>
            <p:nvSpPr>
              <p:cNvPr id="96" name="圆角矩形 17"/>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050" dirty="0">
                  <a:solidFill>
                    <a:schemeClr val="bg1">
                      <a:lumMod val="50000"/>
                    </a:schemeClr>
                  </a:solidFill>
                  <a:cs typeface="+mn-ea"/>
                  <a:sym typeface="+mn-lt"/>
                </a:endParaRPr>
              </a:p>
            </p:txBody>
          </p:sp>
        </p:grpSp>
        <p:grpSp>
          <p:nvGrpSpPr>
            <p:cNvPr id="92" name="组合 91"/>
            <p:cNvGrpSpPr/>
            <p:nvPr/>
          </p:nvGrpSpPr>
          <p:grpSpPr>
            <a:xfrm>
              <a:off x="6199542" y="3526192"/>
              <a:ext cx="1990017" cy="1990017"/>
              <a:chOff x="3845536" y="1830658"/>
              <a:chExt cx="1990017" cy="1990017"/>
            </a:xfrm>
          </p:grpSpPr>
          <p:sp>
            <p:nvSpPr>
              <p:cNvPr id="93" name="圆角矩形 14"/>
              <p:cNvSpPr/>
              <p:nvPr/>
            </p:nvSpPr>
            <p:spPr>
              <a:xfrm>
                <a:off x="3845536" y="1830658"/>
                <a:ext cx="1990017" cy="1990017"/>
              </a:xfrm>
              <a:prstGeom prst="roundRect">
                <a:avLst/>
              </a:prstGeom>
              <a:solidFill>
                <a:srgbClr val="87CE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050" dirty="0">
                  <a:solidFill>
                    <a:schemeClr val="bg1">
                      <a:lumMod val="50000"/>
                    </a:schemeClr>
                  </a:solidFill>
                  <a:cs typeface="+mn-ea"/>
                  <a:sym typeface="+mn-lt"/>
                </a:endParaRPr>
              </a:p>
            </p:txBody>
          </p:sp>
          <p:sp>
            <p:nvSpPr>
              <p:cNvPr id="94" name="圆角矩形 15"/>
              <p:cNvSpPr/>
              <p:nvPr/>
            </p:nvSpPr>
            <p:spPr>
              <a:xfrm>
                <a:off x="4280589" y="2265711"/>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050" dirty="0">
                  <a:solidFill>
                    <a:schemeClr val="bg1">
                      <a:lumMod val="50000"/>
                    </a:schemeClr>
                  </a:solidFill>
                  <a:cs typeface="+mn-ea"/>
                  <a:sym typeface="+mn-lt"/>
                </a:endParaRPr>
              </a:p>
            </p:txBody>
          </p:sp>
        </p:grpSp>
      </p:grpSp>
      <p:sp>
        <p:nvSpPr>
          <p:cNvPr id="41" name="圆角矩形 23"/>
          <p:cNvSpPr/>
          <p:nvPr/>
        </p:nvSpPr>
        <p:spPr>
          <a:xfrm>
            <a:off x="3954944" y="1768550"/>
            <a:ext cx="295516" cy="295516"/>
          </a:xfrm>
          <a:prstGeom prst="ellipse">
            <a:avLst/>
          </a:prstGeom>
          <a:solidFill>
            <a:srgbClr val="87CE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050" dirty="0">
              <a:solidFill>
                <a:schemeClr val="bg1">
                  <a:lumMod val="50000"/>
                </a:schemeClr>
              </a:solidFill>
              <a:cs typeface="+mn-ea"/>
              <a:sym typeface="+mn-lt"/>
            </a:endParaRPr>
          </a:p>
        </p:txBody>
      </p:sp>
      <p:sp>
        <p:nvSpPr>
          <p:cNvPr id="42" name="圆角矩形 23"/>
          <p:cNvSpPr/>
          <p:nvPr/>
        </p:nvSpPr>
        <p:spPr>
          <a:xfrm>
            <a:off x="7827397" y="1768550"/>
            <a:ext cx="295516" cy="295516"/>
          </a:xfrm>
          <a:prstGeom prst="ellipse">
            <a:avLst/>
          </a:prstGeom>
          <a:solidFill>
            <a:srgbClr val="53B7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050" dirty="0">
              <a:solidFill>
                <a:schemeClr val="bg1">
                  <a:lumMod val="50000"/>
                </a:schemeClr>
              </a:solidFill>
              <a:cs typeface="+mn-ea"/>
              <a:sym typeface="+mn-lt"/>
            </a:endParaRPr>
          </a:p>
        </p:txBody>
      </p:sp>
      <p:sp>
        <p:nvSpPr>
          <p:cNvPr id="43" name="圆角矩形 23"/>
          <p:cNvSpPr/>
          <p:nvPr/>
        </p:nvSpPr>
        <p:spPr>
          <a:xfrm>
            <a:off x="3954944" y="5641001"/>
            <a:ext cx="295516" cy="295516"/>
          </a:xfrm>
          <a:prstGeom prst="ellipse">
            <a:avLst/>
          </a:prstGeom>
          <a:solidFill>
            <a:srgbClr val="53B7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050" dirty="0">
              <a:solidFill>
                <a:schemeClr val="bg1">
                  <a:lumMod val="50000"/>
                </a:schemeClr>
              </a:solidFill>
              <a:cs typeface="+mn-ea"/>
              <a:sym typeface="+mn-lt"/>
            </a:endParaRPr>
          </a:p>
        </p:txBody>
      </p:sp>
      <p:sp>
        <p:nvSpPr>
          <p:cNvPr id="44" name="圆角矩形 23"/>
          <p:cNvSpPr/>
          <p:nvPr/>
        </p:nvSpPr>
        <p:spPr>
          <a:xfrm>
            <a:off x="7827397" y="5641001"/>
            <a:ext cx="295516" cy="295516"/>
          </a:xfrm>
          <a:prstGeom prst="ellipse">
            <a:avLst/>
          </a:prstGeom>
          <a:solidFill>
            <a:srgbClr val="87CE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050" dirty="0">
              <a:solidFill>
                <a:schemeClr val="bg1">
                  <a:lumMod val="50000"/>
                </a:schemeClr>
              </a:solidFill>
              <a:cs typeface="+mn-ea"/>
              <a:sym typeface="+mn-lt"/>
            </a:endParaRPr>
          </a:p>
        </p:txBody>
      </p:sp>
      <p:grpSp>
        <p:nvGrpSpPr>
          <p:cNvPr id="45" name="组合 44"/>
          <p:cNvGrpSpPr/>
          <p:nvPr/>
        </p:nvGrpSpPr>
        <p:grpSpPr>
          <a:xfrm>
            <a:off x="5034319" y="2905121"/>
            <a:ext cx="416603" cy="345849"/>
            <a:chOff x="3132963" y="3140191"/>
            <a:chExt cx="645573" cy="535933"/>
          </a:xfrm>
          <a:solidFill>
            <a:srgbClr val="87CEB0"/>
          </a:solidFill>
        </p:grpSpPr>
        <p:sp>
          <p:nvSpPr>
            <p:cNvPr id="83"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84"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85"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86"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87"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88"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grpSp>
      <p:grpSp>
        <p:nvGrpSpPr>
          <p:cNvPr id="46" name="组合 45"/>
          <p:cNvGrpSpPr/>
          <p:nvPr/>
        </p:nvGrpSpPr>
        <p:grpSpPr>
          <a:xfrm>
            <a:off x="6659356" y="2876371"/>
            <a:ext cx="395412" cy="403337"/>
            <a:chOff x="5700126" y="3099646"/>
            <a:chExt cx="612739" cy="625016"/>
          </a:xfrm>
          <a:solidFill>
            <a:srgbClr val="53B7AD"/>
          </a:solidFill>
        </p:grpSpPr>
        <p:sp>
          <p:nvSpPr>
            <p:cNvPr id="3" name="Freeform 268"/>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4" name="Freeform 269"/>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76" name="Freeform 270"/>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77" name="Freeform 271"/>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78" name="Freeform 272"/>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79" name="Freeform 273"/>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80" name="Freeform 274"/>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81" name="Freeform 275"/>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82" name="Freeform 276"/>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grpSp>
      <p:grpSp>
        <p:nvGrpSpPr>
          <p:cNvPr id="47" name="组合 46"/>
          <p:cNvGrpSpPr/>
          <p:nvPr/>
        </p:nvGrpSpPr>
        <p:grpSpPr>
          <a:xfrm>
            <a:off x="5035436" y="4475160"/>
            <a:ext cx="414391" cy="390990"/>
            <a:chOff x="3098700" y="5569159"/>
            <a:chExt cx="642147" cy="605886"/>
          </a:xfrm>
          <a:solidFill>
            <a:srgbClr val="53B7AD"/>
          </a:solidFill>
        </p:grpSpPr>
        <p:sp>
          <p:nvSpPr>
            <p:cNvPr id="5"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6"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7"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8"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9"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grpSp>
      <p:grpSp>
        <p:nvGrpSpPr>
          <p:cNvPr id="48" name="组合 47"/>
          <p:cNvGrpSpPr/>
          <p:nvPr/>
        </p:nvGrpSpPr>
        <p:grpSpPr>
          <a:xfrm>
            <a:off x="6658711" y="4473045"/>
            <a:ext cx="396704" cy="395229"/>
            <a:chOff x="6932170" y="3118777"/>
            <a:chExt cx="614738" cy="612452"/>
          </a:xfrm>
          <a:solidFill>
            <a:srgbClr val="87CEB0"/>
          </a:solidFill>
        </p:grpSpPr>
        <p:sp>
          <p:nvSpPr>
            <p:cNvPr id="57" name="Freeform 374"/>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58" name="Freeform 375"/>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10" name="Freeform 376"/>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13" name="Freeform 377"/>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14" name="Freeform 378"/>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15" name="Freeform 379"/>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16" name="Freeform 380"/>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17" name="Freeform 381"/>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18" name="Freeform 382"/>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19" name="Freeform 383"/>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20" name="Freeform 384"/>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sp>
          <p:nvSpPr>
            <p:cNvPr id="21" name="Freeform 385"/>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a:lnSpc>
                  <a:spcPct val="120000"/>
                </a:lnSpc>
              </a:pPr>
              <a:endParaRPr lang="zh-CN" altLang="en-US" sz="1050" dirty="0">
                <a:solidFill>
                  <a:schemeClr val="bg1">
                    <a:lumMod val="50000"/>
                  </a:schemeClr>
                </a:solidFill>
                <a:cs typeface="+mn-ea"/>
                <a:sym typeface="+mn-lt"/>
              </a:endParaRPr>
            </a:p>
          </p:txBody>
        </p:sp>
      </p:grpSp>
      <p:sp>
        <p:nvSpPr>
          <p:cNvPr id="49" name="TextBox 11"/>
          <p:cNvSpPr txBox="1">
            <a:spLocks noChangeArrowheads="1"/>
          </p:cNvSpPr>
          <p:nvPr/>
        </p:nvSpPr>
        <p:spPr bwMode="auto">
          <a:xfrm flipH="1">
            <a:off x="1188465" y="2664175"/>
            <a:ext cx="2738184" cy="53340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20000"/>
              </a:lnSpc>
              <a:defRPr/>
            </a:pPr>
            <a:r>
              <a:rPr lang="zh-CN" altLang="en-US" sz="1200" dirty="0">
                <a:solidFill>
                  <a:schemeClr val="bg1">
                    <a:lumMod val="65000"/>
                  </a:schemeClr>
                </a:solidFill>
                <a:latin typeface="+mn-lt"/>
                <a:ea typeface="+mn-ea"/>
                <a:cs typeface="+mn-ea"/>
                <a:sym typeface="+mn-lt"/>
              </a:rPr>
              <a:t>您的内容打在这里，或者通过复制您的文本后，在此框中选择粘贴</a:t>
            </a:r>
          </a:p>
        </p:txBody>
      </p:sp>
      <p:sp>
        <p:nvSpPr>
          <p:cNvPr id="50" name="TextBox 11"/>
          <p:cNvSpPr txBox="1">
            <a:spLocks noChangeArrowheads="1"/>
          </p:cNvSpPr>
          <p:nvPr/>
        </p:nvSpPr>
        <p:spPr bwMode="auto">
          <a:xfrm flipH="1">
            <a:off x="2037040" y="2366962"/>
            <a:ext cx="1865323" cy="362792"/>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0000"/>
              </a:lnSpc>
              <a:defRPr/>
            </a:pPr>
            <a:r>
              <a:rPr lang="zh-CN" altLang="en-US" sz="1600" b="1" kern="0" dirty="0">
                <a:solidFill>
                  <a:schemeClr val="bg1">
                    <a:lumMod val="50000"/>
                  </a:schemeClr>
                </a:solidFill>
                <a:latin typeface="+mn-lt"/>
                <a:ea typeface="+mn-ea"/>
                <a:cs typeface="+mn-ea"/>
                <a:sym typeface="+mn-lt"/>
              </a:rPr>
              <a:t>点击添加标题    </a:t>
            </a:r>
            <a:endParaRPr lang="en-US" altLang="zh-CN" sz="1600" b="1" kern="0" dirty="0">
              <a:solidFill>
                <a:schemeClr val="bg1">
                  <a:lumMod val="50000"/>
                </a:schemeClr>
              </a:solidFill>
              <a:latin typeface="+mn-lt"/>
              <a:ea typeface="+mn-ea"/>
              <a:cs typeface="+mn-ea"/>
              <a:sym typeface="+mn-lt"/>
            </a:endParaRPr>
          </a:p>
        </p:txBody>
      </p:sp>
      <p:sp>
        <p:nvSpPr>
          <p:cNvPr id="22" name="TextBox 11"/>
          <p:cNvSpPr txBox="1">
            <a:spLocks noChangeArrowheads="1"/>
          </p:cNvSpPr>
          <p:nvPr/>
        </p:nvSpPr>
        <p:spPr bwMode="auto">
          <a:xfrm flipH="1">
            <a:off x="1188465" y="4648831"/>
            <a:ext cx="2738184" cy="53340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20000"/>
              </a:lnSpc>
              <a:defRPr/>
            </a:pPr>
            <a:r>
              <a:rPr lang="zh-CN" altLang="en-US" sz="1200" dirty="0">
                <a:solidFill>
                  <a:schemeClr val="bg1">
                    <a:lumMod val="65000"/>
                  </a:schemeClr>
                </a:solidFill>
                <a:latin typeface="+mn-lt"/>
                <a:ea typeface="+mn-ea"/>
                <a:cs typeface="+mn-ea"/>
                <a:sym typeface="+mn-lt"/>
              </a:rPr>
              <a:t>您的内容打在这里，或者通过复制您的文本后，在此框中选择粘贴</a:t>
            </a:r>
          </a:p>
        </p:txBody>
      </p:sp>
      <p:sp>
        <p:nvSpPr>
          <p:cNvPr id="23" name="TextBox 11"/>
          <p:cNvSpPr txBox="1">
            <a:spLocks noChangeArrowheads="1"/>
          </p:cNvSpPr>
          <p:nvPr/>
        </p:nvSpPr>
        <p:spPr bwMode="auto">
          <a:xfrm flipH="1">
            <a:off x="2037040" y="4351617"/>
            <a:ext cx="1865323" cy="362792"/>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0000"/>
              </a:lnSpc>
              <a:defRPr/>
            </a:pPr>
            <a:r>
              <a:rPr lang="zh-CN" altLang="en-US" sz="1600" b="1" kern="0" dirty="0">
                <a:solidFill>
                  <a:schemeClr val="bg1">
                    <a:lumMod val="50000"/>
                  </a:schemeClr>
                </a:solidFill>
                <a:latin typeface="+mn-lt"/>
                <a:ea typeface="+mn-ea"/>
                <a:cs typeface="+mn-ea"/>
                <a:sym typeface="+mn-lt"/>
              </a:rPr>
              <a:t>点击添加标题    </a:t>
            </a:r>
            <a:endParaRPr lang="en-US" altLang="zh-CN" sz="1600" b="1" kern="0" dirty="0">
              <a:solidFill>
                <a:schemeClr val="bg1">
                  <a:lumMod val="50000"/>
                </a:schemeClr>
              </a:solidFill>
              <a:latin typeface="+mn-lt"/>
              <a:ea typeface="+mn-ea"/>
              <a:cs typeface="+mn-ea"/>
              <a:sym typeface="+mn-lt"/>
            </a:endParaRPr>
          </a:p>
        </p:txBody>
      </p:sp>
      <p:sp>
        <p:nvSpPr>
          <p:cNvPr id="24" name="TextBox 11"/>
          <p:cNvSpPr txBox="1">
            <a:spLocks noChangeArrowheads="1"/>
          </p:cNvSpPr>
          <p:nvPr/>
        </p:nvSpPr>
        <p:spPr bwMode="auto">
          <a:xfrm flipH="1">
            <a:off x="8162455" y="2664175"/>
            <a:ext cx="2738184" cy="53340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20000"/>
              </a:lnSpc>
              <a:buClrTx/>
              <a:buSzTx/>
              <a:buFontTx/>
              <a:defRPr/>
            </a:pPr>
            <a:r>
              <a:rPr lang="zh-CN" altLang="en-US" sz="1200" dirty="0">
                <a:solidFill>
                  <a:schemeClr val="bg1">
                    <a:lumMod val="65000"/>
                  </a:schemeClr>
                </a:solidFill>
                <a:latin typeface="+mn-lt"/>
                <a:ea typeface="+mn-ea"/>
                <a:cs typeface="+mn-ea"/>
                <a:sym typeface="+mn-lt"/>
              </a:rPr>
              <a:t>您的内容打在这里，或者通过复制您的文本后，在此框中选择粘贴</a:t>
            </a:r>
          </a:p>
        </p:txBody>
      </p:sp>
      <p:sp>
        <p:nvSpPr>
          <p:cNvPr id="25" name="TextBox 11"/>
          <p:cNvSpPr txBox="1">
            <a:spLocks noChangeArrowheads="1"/>
          </p:cNvSpPr>
          <p:nvPr/>
        </p:nvSpPr>
        <p:spPr bwMode="auto">
          <a:xfrm flipH="1">
            <a:off x="8162464" y="2366962"/>
            <a:ext cx="1865323" cy="362792"/>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600" b="1" kern="0" dirty="0">
                <a:solidFill>
                  <a:schemeClr val="bg1">
                    <a:lumMod val="50000"/>
                  </a:schemeClr>
                </a:solidFill>
                <a:latin typeface="+mn-lt"/>
                <a:ea typeface="+mn-ea"/>
                <a:cs typeface="+mn-ea"/>
                <a:sym typeface="+mn-lt"/>
              </a:rPr>
              <a:t>点击添加标题    </a:t>
            </a:r>
            <a:endParaRPr lang="en-US" altLang="zh-CN" sz="1600" b="1" kern="0" dirty="0">
              <a:solidFill>
                <a:schemeClr val="bg1">
                  <a:lumMod val="50000"/>
                </a:schemeClr>
              </a:solidFill>
              <a:latin typeface="+mn-lt"/>
              <a:ea typeface="+mn-ea"/>
              <a:cs typeface="+mn-ea"/>
              <a:sym typeface="+mn-lt"/>
            </a:endParaRPr>
          </a:p>
        </p:txBody>
      </p:sp>
      <p:sp>
        <p:nvSpPr>
          <p:cNvPr id="26" name="TextBox 11"/>
          <p:cNvSpPr txBox="1">
            <a:spLocks noChangeArrowheads="1"/>
          </p:cNvSpPr>
          <p:nvPr/>
        </p:nvSpPr>
        <p:spPr bwMode="auto">
          <a:xfrm flipH="1">
            <a:off x="8162455" y="4648831"/>
            <a:ext cx="2738184" cy="53340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20000"/>
              </a:lnSpc>
              <a:buClrTx/>
              <a:buSzTx/>
              <a:buFontTx/>
              <a:defRPr/>
            </a:pPr>
            <a:r>
              <a:rPr lang="zh-CN" altLang="en-US" sz="1200" dirty="0">
                <a:solidFill>
                  <a:schemeClr val="bg1">
                    <a:lumMod val="65000"/>
                  </a:schemeClr>
                </a:solidFill>
                <a:latin typeface="+mn-lt"/>
                <a:ea typeface="+mn-ea"/>
                <a:cs typeface="+mn-ea"/>
                <a:sym typeface="+mn-lt"/>
              </a:rPr>
              <a:t>您的内容打在这里，或者通过复制您的文本后，在此框中选择粘贴</a:t>
            </a:r>
          </a:p>
        </p:txBody>
      </p:sp>
      <p:sp>
        <p:nvSpPr>
          <p:cNvPr id="56" name="TextBox 11"/>
          <p:cNvSpPr txBox="1">
            <a:spLocks noChangeArrowheads="1"/>
          </p:cNvSpPr>
          <p:nvPr/>
        </p:nvSpPr>
        <p:spPr bwMode="auto">
          <a:xfrm flipH="1">
            <a:off x="8162464" y="4351617"/>
            <a:ext cx="1865323" cy="362792"/>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600" b="1" kern="0" dirty="0">
                <a:solidFill>
                  <a:schemeClr val="bg1">
                    <a:lumMod val="50000"/>
                  </a:schemeClr>
                </a:solidFill>
                <a:latin typeface="+mn-lt"/>
                <a:ea typeface="+mn-ea"/>
                <a:cs typeface="+mn-ea"/>
                <a:sym typeface="+mn-lt"/>
              </a:rPr>
              <a:t>点击添加标题    </a:t>
            </a:r>
            <a:endParaRPr lang="en-US" altLang="zh-CN" sz="1600" b="1" kern="0" dirty="0">
              <a:solidFill>
                <a:schemeClr val="bg1">
                  <a:lumMod val="50000"/>
                </a:schemeClr>
              </a:solidFill>
              <a:latin typeface="+mn-lt"/>
              <a:ea typeface="+mn-ea"/>
              <a:cs typeface="+mn-ea"/>
              <a:sym typeface="+mn-lt"/>
            </a:endParaRPr>
          </a:p>
        </p:txBody>
      </p:sp>
      <p:grpSp>
        <p:nvGrpSpPr>
          <p:cNvPr id="27" name="组合 26"/>
          <p:cNvGrpSpPr/>
          <p:nvPr/>
        </p:nvGrpSpPr>
        <p:grpSpPr>
          <a:xfrm>
            <a:off x="4871291" y="591089"/>
            <a:ext cx="2433236" cy="714254"/>
            <a:chOff x="4871291" y="552989"/>
            <a:chExt cx="2433236" cy="714254"/>
          </a:xfrm>
        </p:grpSpPr>
        <p:sp>
          <p:nvSpPr>
            <p:cNvPr id="28" name="文本框 27"/>
            <p:cNvSpPr txBox="1"/>
            <p:nvPr/>
          </p:nvSpPr>
          <p:spPr>
            <a:xfrm>
              <a:off x="5014538"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02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29" name="文本框 28"/>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53" presetClass="entr" presetSubtype="16"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par>
                                <p:cTn id="65" presetID="53" presetClass="entr" presetSubtype="16"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animEffect transition="in" filter="fade">
                                      <p:cBhvr>
                                        <p:cTn id="69" dur="500"/>
                                        <p:tgtEl>
                                          <p:spTgt spid="4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 calcmode="lin" valueType="num">
                                      <p:cBhvr>
                                        <p:cTn id="107" dur="500" fill="hold"/>
                                        <p:tgtEl>
                                          <p:spTgt spid="56"/>
                                        </p:tgtEl>
                                        <p:attrNameLst>
                                          <p:attrName>ppt_w</p:attrName>
                                        </p:attrNameLst>
                                      </p:cBhvr>
                                      <p:tavLst>
                                        <p:tav tm="0">
                                          <p:val>
                                            <p:fltVal val="0"/>
                                          </p:val>
                                        </p:tav>
                                        <p:tav tm="100000">
                                          <p:val>
                                            <p:strVal val="#ppt_w"/>
                                          </p:val>
                                        </p:tav>
                                      </p:tavLst>
                                    </p:anim>
                                    <p:anim calcmode="lin" valueType="num">
                                      <p:cBhvr>
                                        <p:cTn id="108" dur="500" fill="hold"/>
                                        <p:tgtEl>
                                          <p:spTgt spid="56"/>
                                        </p:tgtEl>
                                        <p:attrNameLst>
                                          <p:attrName>ppt_h</p:attrName>
                                        </p:attrNameLst>
                                      </p:cBhvr>
                                      <p:tavLst>
                                        <p:tav tm="0">
                                          <p:val>
                                            <p:fltVal val="0"/>
                                          </p:val>
                                        </p:tav>
                                        <p:tav tm="100000">
                                          <p:val>
                                            <p:strVal val="#ppt_h"/>
                                          </p:val>
                                        </p:tav>
                                      </p:tavLst>
                                    </p:anim>
                                    <p:animEffect transition="in" filter="fade">
                                      <p:cBhvr>
                                        <p:cTn id="10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P spid="49" grpId="0" bldLvl="0" animBg="1"/>
      <p:bldP spid="50" grpId="0" bldLvl="0" animBg="1"/>
      <p:bldP spid="22" grpId="0" bldLvl="0" animBg="1"/>
      <p:bldP spid="23" grpId="0" bldLvl="0" animBg="1"/>
      <p:bldP spid="24" grpId="0" bldLvl="0" animBg="1"/>
      <p:bldP spid="25" grpId="0" bldLvl="0" animBg="1"/>
      <p:bldP spid="26" grpId="0" bldLvl="0" animBg="1"/>
      <p:bldP spid="5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PPT 模板\制作PPT\新领取\绿色环保\保护地球\51miz-E1135455-BB2D5FC8.png51miz-E1135455-BB2D5FC8"/>
          <p:cNvPicPr>
            <a:picLocks noChangeAspect="1"/>
          </p:cNvPicPr>
          <p:nvPr/>
        </p:nvPicPr>
        <p:blipFill>
          <a:blip r:embed="rId22" cstate="screen">
            <a:extLst>
              <a:ext uri="{28A0092B-C50C-407E-A947-70E740481C1C}">
                <a14:useLocalDpi xmlns:a14="http://schemas.microsoft.com/office/drawing/2010/main"/>
              </a:ext>
            </a:extLst>
          </a:blip>
          <a:srcRect/>
          <a:stretch>
            <a:fillRect/>
          </a:stretch>
        </p:blipFill>
        <p:spPr>
          <a:xfrm>
            <a:off x="647700" y="1703705"/>
            <a:ext cx="4025900" cy="4025900"/>
          </a:xfrm>
          <a:prstGeom prst="rect">
            <a:avLst/>
          </a:prstGeom>
        </p:spPr>
      </p:pic>
      <p:grpSp>
        <p:nvGrpSpPr>
          <p:cNvPr id="14" name="组合 13"/>
          <p:cNvGrpSpPr/>
          <p:nvPr/>
        </p:nvGrpSpPr>
        <p:grpSpPr>
          <a:xfrm>
            <a:off x="4809672" y="2260600"/>
            <a:ext cx="3201650" cy="584332"/>
            <a:chOff x="5245100" y="2159000"/>
            <a:chExt cx="3340100" cy="609600"/>
          </a:xfrm>
        </p:grpSpPr>
        <p:sp>
          <p:nvSpPr>
            <p:cNvPr id="13" name="矩形: 圆角 12"/>
            <p:cNvSpPr/>
            <p:nvPr>
              <p:custDataLst>
                <p:tags r:id="rId19"/>
              </p:custDataLst>
            </p:nvPr>
          </p:nvSpPr>
          <p:spPr>
            <a:xfrm>
              <a:off x="5245100" y="2159000"/>
              <a:ext cx="609600" cy="609600"/>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lt1"/>
                  </a:solidFill>
                  <a:cs typeface="+mn-ea"/>
                  <a:sym typeface="+mn-lt"/>
                </a:rPr>
                <a:t>1</a:t>
              </a:r>
            </a:p>
          </p:txBody>
        </p:sp>
        <p:sp>
          <p:nvSpPr>
            <p:cNvPr id="20" name="矩形: 圆角 19"/>
            <p:cNvSpPr/>
            <p:nvPr>
              <p:custDataLst>
                <p:tags r:id="rId20"/>
              </p:custDataLst>
            </p:nvPr>
          </p:nvSpPr>
          <p:spPr>
            <a:xfrm>
              <a:off x="5892800" y="2159000"/>
              <a:ext cx="2692400" cy="609600"/>
            </a:xfrm>
            <a:prstGeom prst="round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grpSp>
      <p:grpSp>
        <p:nvGrpSpPr>
          <p:cNvPr id="22" name="组合 21"/>
          <p:cNvGrpSpPr/>
          <p:nvPr/>
        </p:nvGrpSpPr>
        <p:grpSpPr>
          <a:xfrm>
            <a:off x="4809672" y="3143184"/>
            <a:ext cx="3201650" cy="584332"/>
            <a:chOff x="5245100" y="2159000"/>
            <a:chExt cx="3340100" cy="609600"/>
          </a:xfrm>
        </p:grpSpPr>
        <p:sp>
          <p:nvSpPr>
            <p:cNvPr id="23" name="矩形: 圆角 22"/>
            <p:cNvSpPr/>
            <p:nvPr>
              <p:custDataLst>
                <p:tags r:id="rId17"/>
              </p:custDataLst>
            </p:nvPr>
          </p:nvSpPr>
          <p:spPr>
            <a:xfrm>
              <a:off x="5245100" y="2159000"/>
              <a:ext cx="609600" cy="609600"/>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lt1"/>
                  </a:solidFill>
                  <a:cs typeface="+mn-ea"/>
                  <a:sym typeface="+mn-lt"/>
                </a:rPr>
                <a:t>2</a:t>
              </a:r>
            </a:p>
          </p:txBody>
        </p:sp>
        <p:sp>
          <p:nvSpPr>
            <p:cNvPr id="24" name="矩形: 圆角 23"/>
            <p:cNvSpPr/>
            <p:nvPr>
              <p:custDataLst>
                <p:tags r:id="rId18"/>
              </p:custDataLst>
            </p:nvPr>
          </p:nvSpPr>
          <p:spPr>
            <a:xfrm>
              <a:off x="5892800" y="2159000"/>
              <a:ext cx="2692400" cy="609600"/>
            </a:xfrm>
            <a:prstGeom prst="round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grpSp>
      <p:grpSp>
        <p:nvGrpSpPr>
          <p:cNvPr id="25" name="组合 24"/>
          <p:cNvGrpSpPr/>
          <p:nvPr/>
        </p:nvGrpSpPr>
        <p:grpSpPr>
          <a:xfrm>
            <a:off x="4809672" y="4025768"/>
            <a:ext cx="3201650" cy="584332"/>
            <a:chOff x="5245100" y="2159000"/>
            <a:chExt cx="3340100" cy="609600"/>
          </a:xfrm>
        </p:grpSpPr>
        <p:sp>
          <p:nvSpPr>
            <p:cNvPr id="26" name="矩形: 圆角 25"/>
            <p:cNvSpPr/>
            <p:nvPr>
              <p:custDataLst>
                <p:tags r:id="rId15"/>
              </p:custDataLst>
            </p:nvPr>
          </p:nvSpPr>
          <p:spPr>
            <a:xfrm>
              <a:off x="5245100" y="2159000"/>
              <a:ext cx="609600" cy="609600"/>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lt1"/>
                  </a:solidFill>
                  <a:cs typeface="+mn-ea"/>
                  <a:sym typeface="+mn-lt"/>
                </a:rPr>
                <a:t>6</a:t>
              </a:r>
            </a:p>
          </p:txBody>
        </p:sp>
        <p:sp>
          <p:nvSpPr>
            <p:cNvPr id="27" name="矩形: 圆角 26"/>
            <p:cNvSpPr/>
            <p:nvPr>
              <p:custDataLst>
                <p:tags r:id="rId16"/>
              </p:custDataLst>
            </p:nvPr>
          </p:nvSpPr>
          <p:spPr>
            <a:xfrm>
              <a:off x="5892800" y="2159000"/>
              <a:ext cx="2692400" cy="609600"/>
            </a:xfrm>
            <a:prstGeom prst="round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grpSp>
      <p:grpSp>
        <p:nvGrpSpPr>
          <p:cNvPr id="28" name="组合 27"/>
          <p:cNvGrpSpPr/>
          <p:nvPr/>
        </p:nvGrpSpPr>
        <p:grpSpPr>
          <a:xfrm>
            <a:off x="8266968" y="2260600"/>
            <a:ext cx="3201650" cy="584332"/>
            <a:chOff x="5245100" y="2159000"/>
            <a:chExt cx="3340100" cy="609600"/>
          </a:xfrm>
        </p:grpSpPr>
        <p:sp>
          <p:nvSpPr>
            <p:cNvPr id="29" name="矩形: 圆角 28"/>
            <p:cNvSpPr/>
            <p:nvPr>
              <p:custDataLst>
                <p:tags r:id="rId13"/>
              </p:custDataLst>
            </p:nvPr>
          </p:nvSpPr>
          <p:spPr>
            <a:xfrm>
              <a:off x="5245100" y="2159000"/>
              <a:ext cx="609600" cy="609600"/>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lt1"/>
                  </a:solidFill>
                  <a:cs typeface="+mn-ea"/>
                  <a:sym typeface="+mn-lt"/>
                </a:rPr>
                <a:t>3</a:t>
              </a:r>
            </a:p>
          </p:txBody>
        </p:sp>
        <p:sp>
          <p:nvSpPr>
            <p:cNvPr id="30" name="矩形: 圆角 29"/>
            <p:cNvSpPr/>
            <p:nvPr>
              <p:custDataLst>
                <p:tags r:id="rId14"/>
              </p:custDataLst>
            </p:nvPr>
          </p:nvSpPr>
          <p:spPr>
            <a:xfrm>
              <a:off x="5892800" y="2159000"/>
              <a:ext cx="2692400" cy="609600"/>
            </a:xfrm>
            <a:prstGeom prst="round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grpSp>
      <p:grpSp>
        <p:nvGrpSpPr>
          <p:cNvPr id="31" name="组合 30"/>
          <p:cNvGrpSpPr/>
          <p:nvPr/>
        </p:nvGrpSpPr>
        <p:grpSpPr>
          <a:xfrm>
            <a:off x="8266968" y="3143184"/>
            <a:ext cx="3201650" cy="584332"/>
            <a:chOff x="5245100" y="2159000"/>
            <a:chExt cx="3340100" cy="609600"/>
          </a:xfrm>
        </p:grpSpPr>
        <p:sp>
          <p:nvSpPr>
            <p:cNvPr id="32" name="矩形: 圆角 31"/>
            <p:cNvSpPr/>
            <p:nvPr>
              <p:custDataLst>
                <p:tags r:id="rId11"/>
              </p:custDataLst>
            </p:nvPr>
          </p:nvSpPr>
          <p:spPr>
            <a:xfrm>
              <a:off x="5245100" y="2159000"/>
              <a:ext cx="609600" cy="609600"/>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lt1"/>
                  </a:solidFill>
                  <a:cs typeface="+mn-ea"/>
                  <a:sym typeface="+mn-lt"/>
                </a:rPr>
                <a:t>4</a:t>
              </a:r>
            </a:p>
          </p:txBody>
        </p:sp>
        <p:sp>
          <p:nvSpPr>
            <p:cNvPr id="33" name="矩形: 圆角 32"/>
            <p:cNvSpPr/>
            <p:nvPr>
              <p:custDataLst>
                <p:tags r:id="rId12"/>
              </p:custDataLst>
            </p:nvPr>
          </p:nvSpPr>
          <p:spPr>
            <a:xfrm>
              <a:off x="5892800" y="2159000"/>
              <a:ext cx="2692400" cy="609600"/>
            </a:xfrm>
            <a:prstGeom prst="round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grpSp>
      <p:grpSp>
        <p:nvGrpSpPr>
          <p:cNvPr id="34" name="组合 33"/>
          <p:cNvGrpSpPr/>
          <p:nvPr/>
        </p:nvGrpSpPr>
        <p:grpSpPr>
          <a:xfrm>
            <a:off x="8266968" y="4025768"/>
            <a:ext cx="3201650" cy="584332"/>
            <a:chOff x="5245100" y="2159000"/>
            <a:chExt cx="3340100" cy="609600"/>
          </a:xfrm>
        </p:grpSpPr>
        <p:sp>
          <p:nvSpPr>
            <p:cNvPr id="35" name="矩形: 圆角 34"/>
            <p:cNvSpPr/>
            <p:nvPr>
              <p:custDataLst>
                <p:tags r:id="rId9"/>
              </p:custDataLst>
            </p:nvPr>
          </p:nvSpPr>
          <p:spPr>
            <a:xfrm>
              <a:off x="5245100" y="2159000"/>
              <a:ext cx="609600" cy="609600"/>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lt1"/>
                  </a:solidFill>
                  <a:cs typeface="+mn-ea"/>
                  <a:sym typeface="+mn-lt"/>
                </a:rPr>
                <a:t>5</a:t>
              </a:r>
            </a:p>
          </p:txBody>
        </p:sp>
        <p:sp>
          <p:nvSpPr>
            <p:cNvPr id="36" name="矩形: 圆角 35"/>
            <p:cNvSpPr/>
            <p:nvPr>
              <p:custDataLst>
                <p:tags r:id="rId10"/>
              </p:custDataLst>
            </p:nvPr>
          </p:nvSpPr>
          <p:spPr>
            <a:xfrm>
              <a:off x="5892800" y="2159000"/>
              <a:ext cx="2692400" cy="609600"/>
            </a:xfrm>
            <a:prstGeom prst="round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grpSp>
      <p:sp>
        <p:nvSpPr>
          <p:cNvPr id="39" name="PA-矩形 4"/>
          <p:cNvSpPr>
            <a:spLocks noChangeArrowheads="1"/>
          </p:cNvSpPr>
          <p:nvPr>
            <p:custDataLst>
              <p:tags r:id="rId1"/>
            </p:custDataLst>
          </p:nvPr>
        </p:nvSpPr>
        <p:spPr bwMode="auto">
          <a:xfrm>
            <a:off x="5695498" y="2284882"/>
            <a:ext cx="2124074" cy="45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Bef>
                <a:spcPts val="0"/>
              </a:spcBef>
              <a:spcAft>
                <a:spcPts val="0"/>
              </a:spcAft>
              <a:buClrTx/>
              <a:buSzTx/>
              <a:buFontTx/>
            </a:pPr>
            <a:r>
              <a:rPr lang="zh-CN" altLang="en-US" sz="1200" dirty="0">
                <a:solidFill>
                  <a:schemeClr val="bg1">
                    <a:lumMod val="65000"/>
                  </a:schemeClr>
                </a:solidFill>
                <a:latin typeface="+mn-lt"/>
                <a:ea typeface="+mn-ea"/>
                <a:cs typeface="+mn-ea"/>
                <a:sym typeface="+mn-lt"/>
              </a:rPr>
              <a:t>行间距为1.5倍。点击这里，输入您的文本文字</a:t>
            </a:r>
          </a:p>
        </p:txBody>
      </p:sp>
      <p:sp>
        <p:nvSpPr>
          <p:cNvPr id="40" name="PA-矩形 4"/>
          <p:cNvSpPr>
            <a:spLocks noChangeArrowheads="1"/>
          </p:cNvSpPr>
          <p:nvPr>
            <p:custDataLst>
              <p:tags r:id="rId2"/>
            </p:custDataLst>
          </p:nvPr>
        </p:nvSpPr>
        <p:spPr bwMode="auto">
          <a:xfrm>
            <a:off x="5695498" y="3151657"/>
            <a:ext cx="2124074" cy="45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Bef>
                <a:spcPts val="0"/>
              </a:spcBef>
              <a:spcAft>
                <a:spcPts val="0"/>
              </a:spcAft>
              <a:buClrTx/>
              <a:buSzTx/>
              <a:buFontTx/>
            </a:pPr>
            <a:r>
              <a:rPr lang="zh-CN" altLang="en-US" sz="1200" dirty="0">
                <a:solidFill>
                  <a:schemeClr val="bg1">
                    <a:lumMod val="65000"/>
                  </a:schemeClr>
                </a:solidFill>
                <a:latin typeface="+mn-lt"/>
                <a:ea typeface="+mn-ea"/>
                <a:cs typeface="+mn-ea"/>
                <a:sym typeface="+mn-lt"/>
              </a:rPr>
              <a:t>建议一般行间距为1.5倍。点击这里，输入您的文本文字</a:t>
            </a:r>
          </a:p>
        </p:txBody>
      </p:sp>
      <p:sp>
        <p:nvSpPr>
          <p:cNvPr id="41" name="PA-矩形 4"/>
          <p:cNvSpPr>
            <a:spLocks noChangeArrowheads="1"/>
          </p:cNvSpPr>
          <p:nvPr>
            <p:custDataLst>
              <p:tags r:id="rId3"/>
            </p:custDataLst>
          </p:nvPr>
        </p:nvSpPr>
        <p:spPr bwMode="auto">
          <a:xfrm>
            <a:off x="5682798" y="4107332"/>
            <a:ext cx="2124074"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lnSpc>
                <a:spcPct val="120000"/>
              </a:lnSpc>
              <a:spcBef>
                <a:spcPts val="0"/>
              </a:spcBef>
              <a:buClrTx/>
              <a:buSzTx/>
              <a:buFontTx/>
            </a:pPr>
            <a:r>
              <a:rPr lang="zh-CN" altLang="en-US" sz="1200" dirty="0">
                <a:solidFill>
                  <a:schemeClr val="bg1">
                    <a:lumMod val="65000"/>
                  </a:schemeClr>
                </a:solidFill>
                <a:latin typeface="+mn-lt"/>
                <a:ea typeface="+mn-ea"/>
                <a:cs typeface="+mn-ea"/>
                <a:sym typeface="+mn-lt"/>
              </a:rPr>
              <a:t>行间距为1.5倍。点击这里，输入您的文本文字</a:t>
            </a:r>
          </a:p>
        </p:txBody>
      </p:sp>
      <p:sp>
        <p:nvSpPr>
          <p:cNvPr id="42" name="PA-矩形 4"/>
          <p:cNvSpPr>
            <a:spLocks noChangeArrowheads="1"/>
          </p:cNvSpPr>
          <p:nvPr>
            <p:custDataLst>
              <p:tags r:id="rId4"/>
            </p:custDataLst>
          </p:nvPr>
        </p:nvSpPr>
        <p:spPr bwMode="auto">
          <a:xfrm>
            <a:off x="9114973" y="2284882"/>
            <a:ext cx="2124074" cy="45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Bef>
                <a:spcPts val="0"/>
              </a:spcBef>
              <a:spcAft>
                <a:spcPts val="0"/>
              </a:spcAft>
              <a:buClrTx/>
              <a:buSzTx/>
              <a:buFontTx/>
            </a:pPr>
            <a:r>
              <a:rPr lang="zh-CN" altLang="en-US" sz="1200" dirty="0">
                <a:solidFill>
                  <a:schemeClr val="bg1">
                    <a:lumMod val="65000"/>
                  </a:schemeClr>
                </a:solidFill>
                <a:latin typeface="+mn-lt"/>
                <a:ea typeface="+mn-ea"/>
                <a:cs typeface="+mn-ea"/>
                <a:sym typeface="+mn-lt"/>
              </a:rPr>
              <a:t>行间距为1.5倍。点击这里，输入您的文本文字</a:t>
            </a:r>
          </a:p>
        </p:txBody>
      </p:sp>
      <p:sp>
        <p:nvSpPr>
          <p:cNvPr id="43" name="PA-矩形 4"/>
          <p:cNvSpPr>
            <a:spLocks noChangeArrowheads="1"/>
          </p:cNvSpPr>
          <p:nvPr>
            <p:custDataLst>
              <p:tags r:id="rId5"/>
            </p:custDataLst>
          </p:nvPr>
        </p:nvSpPr>
        <p:spPr bwMode="auto">
          <a:xfrm>
            <a:off x="9114973" y="3151657"/>
            <a:ext cx="2124074" cy="45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Bef>
                <a:spcPts val="0"/>
              </a:spcBef>
              <a:spcAft>
                <a:spcPts val="0"/>
              </a:spcAft>
              <a:buClrTx/>
              <a:buSzTx/>
              <a:buFontTx/>
            </a:pPr>
            <a:r>
              <a:rPr lang="zh-CN" altLang="en-US" sz="1200" dirty="0">
                <a:solidFill>
                  <a:schemeClr val="bg1">
                    <a:lumMod val="65000"/>
                  </a:schemeClr>
                </a:solidFill>
                <a:latin typeface="+mn-lt"/>
                <a:ea typeface="+mn-ea"/>
                <a:cs typeface="+mn-ea"/>
                <a:sym typeface="+mn-lt"/>
              </a:rPr>
              <a:t>建议一般行间距为1.5倍。点击这里，输入您的文本文字</a:t>
            </a:r>
          </a:p>
        </p:txBody>
      </p:sp>
      <p:sp>
        <p:nvSpPr>
          <p:cNvPr id="44" name="PA-矩形 4"/>
          <p:cNvSpPr>
            <a:spLocks noChangeArrowheads="1"/>
          </p:cNvSpPr>
          <p:nvPr>
            <p:custDataLst>
              <p:tags r:id="rId6"/>
            </p:custDataLst>
          </p:nvPr>
        </p:nvSpPr>
        <p:spPr bwMode="auto">
          <a:xfrm>
            <a:off x="9114973" y="4018432"/>
            <a:ext cx="2124074"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lnSpc>
                <a:spcPct val="120000"/>
              </a:lnSpc>
              <a:spcBef>
                <a:spcPts val="0"/>
              </a:spcBef>
              <a:buClrTx/>
              <a:buSzTx/>
              <a:buFontTx/>
            </a:pPr>
            <a:r>
              <a:rPr lang="zh-CN" altLang="en-US" sz="1200" dirty="0">
                <a:solidFill>
                  <a:schemeClr val="bg1">
                    <a:lumMod val="65000"/>
                  </a:schemeClr>
                </a:solidFill>
                <a:latin typeface="+mn-lt"/>
                <a:ea typeface="+mn-ea"/>
                <a:cs typeface="+mn-ea"/>
                <a:sym typeface="+mn-lt"/>
              </a:rPr>
              <a:t>行间距为1.5倍。点击这里，输入您的文本文字</a:t>
            </a:r>
          </a:p>
        </p:txBody>
      </p:sp>
      <p:grpSp>
        <p:nvGrpSpPr>
          <p:cNvPr id="8" name="组合 7"/>
          <p:cNvGrpSpPr/>
          <p:nvPr/>
        </p:nvGrpSpPr>
        <p:grpSpPr>
          <a:xfrm>
            <a:off x="4871291" y="591089"/>
            <a:ext cx="2433236" cy="714254"/>
            <a:chOff x="4871291" y="552989"/>
            <a:chExt cx="2433236" cy="714254"/>
          </a:xfrm>
        </p:grpSpPr>
        <p:sp>
          <p:nvSpPr>
            <p:cNvPr id="4" name="文本框 3"/>
            <p:cNvSpPr txBox="1"/>
            <p:nvPr/>
          </p:nvSpPr>
          <p:spPr>
            <a:xfrm>
              <a:off x="5014538"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02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5" name="文本框 4"/>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grpSp>
        <p:nvGrpSpPr>
          <p:cNvPr id="7" name="组合 6"/>
          <p:cNvGrpSpPr/>
          <p:nvPr/>
        </p:nvGrpSpPr>
        <p:grpSpPr>
          <a:xfrm>
            <a:off x="4704715" y="4779010"/>
            <a:ext cx="6600190" cy="1033145"/>
            <a:chOff x="7709" y="7626"/>
            <a:chExt cx="10394" cy="1627"/>
          </a:xfrm>
        </p:grpSpPr>
        <p:sp>
          <p:nvSpPr>
            <p:cNvPr id="19" name="îşḻïḑe"/>
            <p:cNvSpPr txBox="1"/>
            <p:nvPr>
              <p:custDataLst>
                <p:tags r:id="rId7"/>
              </p:custDataLst>
            </p:nvPr>
          </p:nvSpPr>
          <p:spPr>
            <a:xfrm>
              <a:off x="7709" y="8249"/>
              <a:ext cx="10395" cy="1004"/>
            </a:xfrm>
            <a:prstGeom prst="rect">
              <a:avLst/>
            </a:prstGeom>
            <a:noFill/>
          </p:spPr>
          <p:txBody>
            <a:bodyPr wrap="square" lIns="120000" tIns="62400" rIns="120000" bIns="62400" rtlCol="0">
              <a:noAutofit/>
            </a:bodyPr>
            <a:lstStyle/>
            <a:p>
              <a:pPr algn="l">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您的内容打在这里，或者通过复制您的文本后，在此框中选择粘贴您的内容打在这里，或者通过复制您的文本后，选择粘贴您的内容打在这里。</a:t>
              </a:r>
            </a:p>
          </p:txBody>
        </p:sp>
        <p:sp>
          <p:nvSpPr>
            <p:cNvPr id="6" name="íslîdé"/>
            <p:cNvSpPr txBox="1"/>
            <p:nvPr>
              <p:custDataLst>
                <p:tags r:id="rId8"/>
              </p:custDataLst>
            </p:nvPr>
          </p:nvSpPr>
          <p:spPr>
            <a:xfrm>
              <a:off x="7709" y="7626"/>
              <a:ext cx="4876" cy="485"/>
            </a:xfrm>
            <a:prstGeom prst="rect">
              <a:avLst/>
            </a:prstGeom>
            <a:noFill/>
          </p:spPr>
          <p:txBody>
            <a:bodyPr wrap="none" rtlCol="0">
              <a:noAutofit/>
            </a:bodyPr>
            <a:lstStyle/>
            <a:p>
              <a:pPr>
                <a:lnSpc>
                  <a:spcPct val="140000"/>
                </a:lnSpc>
              </a:pPr>
              <a:r>
                <a:rPr lang="zh-CN" altLang="en-US" sz="1600" b="1" dirty="0">
                  <a:solidFill>
                    <a:schemeClr val="lt1">
                      <a:lumMod val="50000"/>
                    </a:schemeClr>
                  </a:solidFill>
                  <a:cs typeface="+mn-ea"/>
                  <a:sym typeface="+mn-lt"/>
                </a:rPr>
                <a:t>点击输入标题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0"/>
                                        <p:tgtEl>
                                          <p:spTgt spid="40"/>
                                        </p:tgtEl>
                                      </p:cBhvr>
                                    </p:animEffect>
                                    <p:anim calcmode="lin" valueType="num">
                                      <p:cBhvr>
                                        <p:cTn id="40" dur="1000" fill="hold"/>
                                        <p:tgtEl>
                                          <p:spTgt spid="40"/>
                                        </p:tgtEl>
                                        <p:attrNameLst>
                                          <p:attrName>ppt_x</p:attrName>
                                        </p:attrNameLst>
                                      </p:cBhvr>
                                      <p:tavLst>
                                        <p:tav tm="0">
                                          <p:val>
                                            <p:strVal val="#ppt_x"/>
                                          </p:val>
                                        </p:tav>
                                        <p:tav tm="100000">
                                          <p:val>
                                            <p:strVal val="#ppt_x"/>
                                          </p:val>
                                        </p:tav>
                                      </p:tavLst>
                                    </p:anim>
                                    <p:anim calcmode="lin" valueType="num">
                                      <p:cBhvr>
                                        <p:cTn id="41" dur="1000" fill="hold"/>
                                        <p:tgtEl>
                                          <p:spTgt spid="40"/>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3817850" y="2341810"/>
            <a:ext cx="4583071" cy="3219296"/>
            <a:chOff x="5426" y="2834"/>
            <a:chExt cx="8388" cy="5892"/>
          </a:xfrm>
          <a:solidFill>
            <a:srgbClr val="53B7AD"/>
          </a:solidFill>
        </p:grpSpPr>
        <p:grpSp>
          <p:nvGrpSpPr>
            <p:cNvPr id="105" name="Group 71"/>
            <p:cNvGrpSpPr>
              <a:grpSpLocks noChangeAspect="1"/>
            </p:cNvGrpSpPr>
            <p:nvPr/>
          </p:nvGrpSpPr>
          <p:grpSpPr bwMode="auto">
            <a:xfrm>
              <a:off x="7492" y="3672"/>
              <a:ext cx="4223" cy="4223"/>
              <a:chOff x="3349" y="1673"/>
              <a:chExt cx="977" cy="976"/>
            </a:xfrm>
            <a:grpFill/>
          </p:grpSpPr>
          <p:sp>
            <p:nvSpPr>
              <p:cNvPr id="106" name="Freeform 72"/>
              <p:cNvSpPr>
                <a:spLocks noEditPoints="1"/>
              </p:cNvSpPr>
              <p:nvPr/>
            </p:nvSpPr>
            <p:spPr bwMode="auto">
              <a:xfrm>
                <a:off x="3349" y="1673"/>
                <a:ext cx="977" cy="976"/>
              </a:xfrm>
              <a:custGeom>
                <a:avLst/>
                <a:gdLst>
                  <a:gd name="T0" fmla="*/ 338 w 411"/>
                  <a:gd name="T1" fmla="*/ 69 h 410"/>
                  <a:gd name="T2" fmla="*/ 104 w 411"/>
                  <a:gd name="T3" fmla="*/ 59 h 410"/>
                  <a:gd name="T4" fmla="*/ 70 w 411"/>
                  <a:gd name="T5" fmla="*/ 74 h 410"/>
                  <a:gd name="T6" fmla="*/ 92 w 411"/>
                  <a:gd name="T7" fmla="*/ 63 h 410"/>
                  <a:gd name="T8" fmla="*/ 112 w 411"/>
                  <a:gd name="T9" fmla="*/ 47 h 410"/>
                  <a:gd name="T10" fmla="*/ 99 w 411"/>
                  <a:gd name="T11" fmla="*/ 363 h 410"/>
                  <a:gd name="T12" fmla="*/ 84 w 411"/>
                  <a:gd name="T13" fmla="*/ 342 h 410"/>
                  <a:gd name="T14" fmla="*/ 26 w 411"/>
                  <a:gd name="T15" fmla="*/ 171 h 410"/>
                  <a:gd name="T16" fmla="*/ 56 w 411"/>
                  <a:gd name="T17" fmla="*/ 224 h 410"/>
                  <a:gd name="T18" fmla="*/ 87 w 411"/>
                  <a:gd name="T19" fmla="*/ 278 h 410"/>
                  <a:gd name="T20" fmla="*/ 123 w 411"/>
                  <a:gd name="T21" fmla="*/ 339 h 410"/>
                  <a:gd name="T22" fmla="*/ 145 w 411"/>
                  <a:gd name="T23" fmla="*/ 381 h 410"/>
                  <a:gd name="T24" fmla="*/ 145 w 411"/>
                  <a:gd name="T25" fmla="*/ 358 h 410"/>
                  <a:gd name="T26" fmla="*/ 155 w 411"/>
                  <a:gd name="T27" fmla="*/ 307 h 410"/>
                  <a:gd name="T28" fmla="*/ 160 w 411"/>
                  <a:gd name="T29" fmla="*/ 264 h 410"/>
                  <a:gd name="T30" fmla="*/ 134 w 411"/>
                  <a:gd name="T31" fmla="*/ 240 h 410"/>
                  <a:gd name="T32" fmla="*/ 83 w 411"/>
                  <a:gd name="T33" fmla="*/ 223 h 410"/>
                  <a:gd name="T34" fmla="*/ 62 w 411"/>
                  <a:gd name="T35" fmla="*/ 218 h 410"/>
                  <a:gd name="T36" fmla="*/ 63 w 411"/>
                  <a:gd name="T37" fmla="*/ 185 h 410"/>
                  <a:gd name="T38" fmla="*/ 85 w 411"/>
                  <a:gd name="T39" fmla="*/ 184 h 410"/>
                  <a:gd name="T40" fmla="*/ 124 w 411"/>
                  <a:gd name="T41" fmla="*/ 161 h 410"/>
                  <a:gd name="T42" fmla="*/ 137 w 411"/>
                  <a:gd name="T43" fmla="*/ 132 h 410"/>
                  <a:gd name="T44" fmla="*/ 117 w 411"/>
                  <a:gd name="T45" fmla="*/ 111 h 410"/>
                  <a:gd name="T46" fmla="*/ 91 w 411"/>
                  <a:gd name="T47" fmla="*/ 110 h 410"/>
                  <a:gd name="T48" fmla="*/ 134 w 411"/>
                  <a:gd name="T49" fmla="*/ 89 h 410"/>
                  <a:gd name="T50" fmla="*/ 144 w 411"/>
                  <a:gd name="T51" fmla="*/ 101 h 410"/>
                  <a:gd name="T52" fmla="*/ 123 w 411"/>
                  <a:gd name="T53" fmla="*/ 64 h 410"/>
                  <a:gd name="T54" fmla="*/ 116 w 411"/>
                  <a:gd name="T55" fmla="*/ 65 h 410"/>
                  <a:gd name="T56" fmla="*/ 159 w 411"/>
                  <a:gd name="T57" fmla="*/ 34 h 410"/>
                  <a:gd name="T58" fmla="*/ 140 w 411"/>
                  <a:gd name="T59" fmla="*/ 26 h 410"/>
                  <a:gd name="T60" fmla="*/ 330 w 411"/>
                  <a:gd name="T61" fmla="*/ 64 h 410"/>
                  <a:gd name="T62" fmla="*/ 303 w 411"/>
                  <a:gd name="T63" fmla="*/ 76 h 410"/>
                  <a:gd name="T64" fmla="*/ 287 w 411"/>
                  <a:gd name="T65" fmla="*/ 73 h 410"/>
                  <a:gd name="T66" fmla="*/ 243 w 411"/>
                  <a:gd name="T67" fmla="*/ 73 h 410"/>
                  <a:gd name="T68" fmla="*/ 248 w 411"/>
                  <a:gd name="T69" fmla="*/ 111 h 410"/>
                  <a:gd name="T70" fmla="*/ 267 w 411"/>
                  <a:gd name="T71" fmla="*/ 98 h 410"/>
                  <a:gd name="T72" fmla="*/ 252 w 411"/>
                  <a:gd name="T73" fmla="*/ 116 h 410"/>
                  <a:gd name="T74" fmla="*/ 215 w 411"/>
                  <a:gd name="T75" fmla="*/ 141 h 410"/>
                  <a:gd name="T76" fmla="*/ 219 w 411"/>
                  <a:gd name="T77" fmla="*/ 158 h 410"/>
                  <a:gd name="T78" fmla="*/ 249 w 411"/>
                  <a:gd name="T79" fmla="*/ 159 h 410"/>
                  <a:gd name="T80" fmla="*/ 264 w 411"/>
                  <a:gd name="T81" fmla="*/ 157 h 410"/>
                  <a:gd name="T82" fmla="*/ 267 w 411"/>
                  <a:gd name="T83" fmla="*/ 180 h 410"/>
                  <a:gd name="T84" fmla="*/ 216 w 411"/>
                  <a:gd name="T85" fmla="*/ 169 h 410"/>
                  <a:gd name="T86" fmla="*/ 186 w 411"/>
                  <a:gd name="T87" fmla="*/ 209 h 410"/>
                  <a:gd name="T88" fmla="*/ 219 w 411"/>
                  <a:gd name="T89" fmla="*/ 243 h 410"/>
                  <a:gd name="T90" fmla="*/ 242 w 411"/>
                  <a:gd name="T91" fmla="*/ 306 h 410"/>
                  <a:gd name="T92" fmla="*/ 275 w 411"/>
                  <a:gd name="T93" fmla="*/ 324 h 410"/>
                  <a:gd name="T94" fmla="*/ 292 w 411"/>
                  <a:gd name="T95" fmla="*/ 263 h 410"/>
                  <a:gd name="T96" fmla="*/ 306 w 411"/>
                  <a:gd name="T97" fmla="*/ 230 h 410"/>
                  <a:gd name="T98" fmla="*/ 323 w 411"/>
                  <a:gd name="T99" fmla="*/ 198 h 410"/>
                  <a:gd name="T100" fmla="*/ 330 w 411"/>
                  <a:gd name="T101" fmla="*/ 196 h 410"/>
                  <a:gd name="T102" fmla="*/ 347 w 411"/>
                  <a:gd name="T103" fmla="*/ 236 h 410"/>
                  <a:gd name="T104" fmla="*/ 379 w 411"/>
                  <a:gd name="T105" fmla="*/ 221 h 410"/>
                  <a:gd name="T106" fmla="*/ 385 w 411"/>
                  <a:gd name="T107" fmla="*/ 243 h 410"/>
                  <a:gd name="T108" fmla="*/ 379 w 411"/>
                  <a:gd name="T109" fmla="*/ 257 h 410"/>
                  <a:gd name="T110" fmla="*/ 380 w 411"/>
                  <a:gd name="T111" fmla="*/ 271 h 410"/>
                  <a:gd name="T112" fmla="*/ 340 w 411"/>
                  <a:gd name="T113" fmla="*/ 320 h 410"/>
                  <a:gd name="T114" fmla="*/ 293 w 411"/>
                  <a:gd name="T115" fmla="*/ 358 h 410"/>
                  <a:gd name="T116" fmla="*/ 280 w 411"/>
                  <a:gd name="T117" fmla="*/ 188 h 410"/>
                  <a:gd name="T118" fmla="*/ 287 w 411"/>
                  <a:gd name="T119" fmla="*/ 210 h 410"/>
                  <a:gd name="T120" fmla="*/ 278 w 411"/>
                  <a:gd name="T121" fmla="*/ 15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410">
                    <a:moveTo>
                      <a:pt x="205" y="0"/>
                    </a:moveTo>
                    <a:cubicBezTo>
                      <a:pt x="92" y="0"/>
                      <a:pt x="0" y="92"/>
                      <a:pt x="0" y="205"/>
                    </a:cubicBezTo>
                    <a:cubicBezTo>
                      <a:pt x="0" y="318"/>
                      <a:pt x="92" y="410"/>
                      <a:pt x="205" y="410"/>
                    </a:cubicBezTo>
                    <a:cubicBezTo>
                      <a:pt x="318" y="410"/>
                      <a:pt x="411" y="318"/>
                      <a:pt x="411" y="205"/>
                    </a:cubicBezTo>
                    <a:cubicBezTo>
                      <a:pt x="411" y="92"/>
                      <a:pt x="318" y="0"/>
                      <a:pt x="205" y="0"/>
                    </a:cubicBezTo>
                    <a:close/>
                    <a:moveTo>
                      <a:pt x="394" y="219"/>
                    </a:moveTo>
                    <a:cubicBezTo>
                      <a:pt x="394" y="219"/>
                      <a:pt x="394" y="219"/>
                      <a:pt x="394" y="218"/>
                    </a:cubicBezTo>
                    <a:cubicBezTo>
                      <a:pt x="394" y="218"/>
                      <a:pt x="393" y="217"/>
                      <a:pt x="393" y="217"/>
                    </a:cubicBezTo>
                    <a:cubicBezTo>
                      <a:pt x="392" y="214"/>
                      <a:pt x="393" y="213"/>
                      <a:pt x="395" y="212"/>
                    </a:cubicBezTo>
                    <a:cubicBezTo>
                      <a:pt x="395" y="212"/>
                      <a:pt x="395" y="211"/>
                      <a:pt x="395" y="211"/>
                    </a:cubicBezTo>
                    <a:cubicBezTo>
                      <a:pt x="395" y="211"/>
                      <a:pt x="395" y="211"/>
                      <a:pt x="396" y="211"/>
                    </a:cubicBezTo>
                    <a:cubicBezTo>
                      <a:pt x="395" y="214"/>
                      <a:pt x="395" y="217"/>
                      <a:pt x="395" y="220"/>
                    </a:cubicBezTo>
                    <a:cubicBezTo>
                      <a:pt x="395" y="220"/>
                      <a:pt x="394" y="219"/>
                      <a:pt x="394" y="219"/>
                    </a:cubicBezTo>
                    <a:close/>
                    <a:moveTo>
                      <a:pt x="339" y="70"/>
                    </a:moveTo>
                    <a:cubicBezTo>
                      <a:pt x="339" y="70"/>
                      <a:pt x="338" y="70"/>
                      <a:pt x="338" y="69"/>
                    </a:cubicBezTo>
                    <a:cubicBezTo>
                      <a:pt x="339" y="69"/>
                      <a:pt x="339" y="70"/>
                      <a:pt x="339" y="70"/>
                    </a:cubicBezTo>
                    <a:close/>
                    <a:moveTo>
                      <a:pt x="115" y="44"/>
                    </a:moveTo>
                    <a:cubicBezTo>
                      <a:pt x="116" y="45"/>
                      <a:pt x="116" y="46"/>
                      <a:pt x="116" y="47"/>
                    </a:cubicBezTo>
                    <a:cubicBezTo>
                      <a:pt x="116" y="48"/>
                      <a:pt x="115" y="48"/>
                      <a:pt x="115" y="49"/>
                    </a:cubicBezTo>
                    <a:cubicBezTo>
                      <a:pt x="117" y="50"/>
                      <a:pt x="120" y="50"/>
                      <a:pt x="120" y="52"/>
                    </a:cubicBezTo>
                    <a:cubicBezTo>
                      <a:pt x="120" y="53"/>
                      <a:pt x="119" y="56"/>
                      <a:pt x="118" y="57"/>
                    </a:cubicBezTo>
                    <a:cubicBezTo>
                      <a:pt x="118" y="57"/>
                      <a:pt x="118" y="61"/>
                      <a:pt x="116" y="63"/>
                    </a:cubicBezTo>
                    <a:cubicBezTo>
                      <a:pt x="116" y="63"/>
                      <a:pt x="116" y="63"/>
                      <a:pt x="116" y="63"/>
                    </a:cubicBezTo>
                    <a:cubicBezTo>
                      <a:pt x="117" y="62"/>
                      <a:pt x="116" y="61"/>
                      <a:pt x="116" y="61"/>
                    </a:cubicBezTo>
                    <a:cubicBezTo>
                      <a:pt x="116" y="61"/>
                      <a:pt x="115" y="61"/>
                      <a:pt x="115" y="61"/>
                    </a:cubicBezTo>
                    <a:cubicBezTo>
                      <a:pt x="114" y="61"/>
                      <a:pt x="115" y="59"/>
                      <a:pt x="115" y="58"/>
                    </a:cubicBezTo>
                    <a:cubicBezTo>
                      <a:pt x="115" y="58"/>
                      <a:pt x="115" y="57"/>
                      <a:pt x="115" y="56"/>
                    </a:cubicBezTo>
                    <a:cubicBezTo>
                      <a:pt x="114" y="56"/>
                      <a:pt x="113" y="57"/>
                      <a:pt x="112" y="57"/>
                    </a:cubicBezTo>
                    <a:cubicBezTo>
                      <a:pt x="111" y="59"/>
                      <a:pt x="113" y="59"/>
                      <a:pt x="112" y="61"/>
                    </a:cubicBezTo>
                    <a:cubicBezTo>
                      <a:pt x="108" y="63"/>
                      <a:pt x="107" y="59"/>
                      <a:pt x="104" y="59"/>
                    </a:cubicBezTo>
                    <a:cubicBezTo>
                      <a:pt x="103" y="59"/>
                      <a:pt x="102" y="60"/>
                      <a:pt x="101" y="60"/>
                    </a:cubicBezTo>
                    <a:cubicBezTo>
                      <a:pt x="100" y="61"/>
                      <a:pt x="98" y="62"/>
                      <a:pt x="97" y="64"/>
                    </a:cubicBezTo>
                    <a:cubicBezTo>
                      <a:pt x="97" y="65"/>
                      <a:pt x="98" y="66"/>
                      <a:pt x="99" y="66"/>
                    </a:cubicBezTo>
                    <a:cubicBezTo>
                      <a:pt x="100" y="67"/>
                      <a:pt x="100" y="68"/>
                      <a:pt x="100" y="69"/>
                    </a:cubicBezTo>
                    <a:cubicBezTo>
                      <a:pt x="102" y="69"/>
                      <a:pt x="102" y="69"/>
                      <a:pt x="103" y="70"/>
                    </a:cubicBezTo>
                    <a:cubicBezTo>
                      <a:pt x="103" y="71"/>
                      <a:pt x="103" y="71"/>
                      <a:pt x="103" y="73"/>
                    </a:cubicBezTo>
                    <a:cubicBezTo>
                      <a:pt x="103" y="74"/>
                      <a:pt x="105" y="75"/>
                      <a:pt x="104" y="77"/>
                    </a:cubicBezTo>
                    <a:cubicBezTo>
                      <a:pt x="103" y="78"/>
                      <a:pt x="100" y="80"/>
                      <a:pt x="98" y="80"/>
                    </a:cubicBezTo>
                    <a:cubicBezTo>
                      <a:pt x="96" y="80"/>
                      <a:pt x="94" y="79"/>
                      <a:pt x="91" y="79"/>
                    </a:cubicBezTo>
                    <a:cubicBezTo>
                      <a:pt x="89" y="79"/>
                      <a:pt x="87" y="79"/>
                      <a:pt x="87" y="79"/>
                    </a:cubicBezTo>
                    <a:cubicBezTo>
                      <a:pt x="85" y="78"/>
                      <a:pt x="85" y="76"/>
                      <a:pt x="84" y="76"/>
                    </a:cubicBezTo>
                    <a:cubicBezTo>
                      <a:pt x="82" y="76"/>
                      <a:pt x="81" y="78"/>
                      <a:pt x="78" y="78"/>
                    </a:cubicBezTo>
                    <a:cubicBezTo>
                      <a:pt x="77" y="78"/>
                      <a:pt x="76" y="77"/>
                      <a:pt x="75" y="77"/>
                    </a:cubicBezTo>
                    <a:cubicBezTo>
                      <a:pt x="73" y="77"/>
                      <a:pt x="72" y="77"/>
                      <a:pt x="71" y="76"/>
                    </a:cubicBezTo>
                    <a:cubicBezTo>
                      <a:pt x="70" y="76"/>
                      <a:pt x="72" y="74"/>
                      <a:pt x="70" y="74"/>
                    </a:cubicBezTo>
                    <a:cubicBezTo>
                      <a:pt x="71" y="73"/>
                      <a:pt x="69" y="74"/>
                      <a:pt x="69" y="73"/>
                    </a:cubicBezTo>
                    <a:cubicBezTo>
                      <a:pt x="69" y="73"/>
                      <a:pt x="69" y="73"/>
                      <a:pt x="68" y="73"/>
                    </a:cubicBezTo>
                    <a:cubicBezTo>
                      <a:pt x="69" y="72"/>
                      <a:pt x="70" y="71"/>
                      <a:pt x="71" y="70"/>
                    </a:cubicBezTo>
                    <a:cubicBezTo>
                      <a:pt x="71" y="71"/>
                      <a:pt x="71" y="71"/>
                      <a:pt x="72" y="71"/>
                    </a:cubicBezTo>
                    <a:cubicBezTo>
                      <a:pt x="72" y="71"/>
                      <a:pt x="72" y="72"/>
                      <a:pt x="72" y="72"/>
                    </a:cubicBezTo>
                    <a:cubicBezTo>
                      <a:pt x="73" y="73"/>
                      <a:pt x="76" y="74"/>
                      <a:pt x="79" y="74"/>
                    </a:cubicBezTo>
                    <a:cubicBezTo>
                      <a:pt x="80" y="74"/>
                      <a:pt x="81" y="74"/>
                      <a:pt x="82" y="73"/>
                    </a:cubicBezTo>
                    <a:cubicBezTo>
                      <a:pt x="84" y="73"/>
                      <a:pt x="85" y="73"/>
                      <a:pt x="86" y="73"/>
                    </a:cubicBezTo>
                    <a:cubicBezTo>
                      <a:pt x="87" y="73"/>
                      <a:pt x="87" y="75"/>
                      <a:pt x="89" y="75"/>
                    </a:cubicBezTo>
                    <a:cubicBezTo>
                      <a:pt x="90" y="76"/>
                      <a:pt x="92" y="75"/>
                      <a:pt x="93" y="74"/>
                    </a:cubicBezTo>
                    <a:cubicBezTo>
                      <a:pt x="94" y="74"/>
                      <a:pt x="94" y="74"/>
                      <a:pt x="95" y="73"/>
                    </a:cubicBezTo>
                    <a:cubicBezTo>
                      <a:pt x="96" y="71"/>
                      <a:pt x="93" y="69"/>
                      <a:pt x="92" y="67"/>
                    </a:cubicBezTo>
                    <a:cubicBezTo>
                      <a:pt x="92" y="67"/>
                      <a:pt x="92" y="66"/>
                      <a:pt x="92" y="66"/>
                    </a:cubicBezTo>
                    <a:cubicBezTo>
                      <a:pt x="92" y="66"/>
                      <a:pt x="92" y="65"/>
                      <a:pt x="92" y="65"/>
                    </a:cubicBezTo>
                    <a:cubicBezTo>
                      <a:pt x="92" y="65"/>
                      <a:pt x="92" y="64"/>
                      <a:pt x="92" y="63"/>
                    </a:cubicBezTo>
                    <a:cubicBezTo>
                      <a:pt x="92" y="63"/>
                      <a:pt x="92" y="63"/>
                      <a:pt x="92" y="63"/>
                    </a:cubicBezTo>
                    <a:cubicBezTo>
                      <a:pt x="92" y="62"/>
                      <a:pt x="92" y="61"/>
                      <a:pt x="92" y="60"/>
                    </a:cubicBezTo>
                    <a:cubicBezTo>
                      <a:pt x="90" y="60"/>
                      <a:pt x="89" y="60"/>
                      <a:pt x="88" y="59"/>
                    </a:cubicBezTo>
                    <a:cubicBezTo>
                      <a:pt x="87" y="59"/>
                      <a:pt x="85" y="59"/>
                      <a:pt x="84" y="59"/>
                    </a:cubicBezTo>
                    <a:cubicBezTo>
                      <a:pt x="84" y="59"/>
                      <a:pt x="84" y="59"/>
                      <a:pt x="84" y="59"/>
                    </a:cubicBezTo>
                    <a:cubicBezTo>
                      <a:pt x="85" y="57"/>
                      <a:pt x="87" y="56"/>
                      <a:pt x="89" y="55"/>
                    </a:cubicBezTo>
                    <a:cubicBezTo>
                      <a:pt x="89" y="55"/>
                      <a:pt x="89" y="55"/>
                      <a:pt x="90" y="55"/>
                    </a:cubicBezTo>
                    <a:cubicBezTo>
                      <a:pt x="92" y="54"/>
                      <a:pt x="96" y="56"/>
                      <a:pt x="98" y="54"/>
                    </a:cubicBezTo>
                    <a:cubicBezTo>
                      <a:pt x="100" y="51"/>
                      <a:pt x="97" y="51"/>
                      <a:pt x="96" y="50"/>
                    </a:cubicBezTo>
                    <a:cubicBezTo>
                      <a:pt x="96" y="50"/>
                      <a:pt x="96" y="50"/>
                      <a:pt x="96" y="50"/>
                    </a:cubicBezTo>
                    <a:cubicBezTo>
                      <a:pt x="98" y="48"/>
                      <a:pt x="101" y="46"/>
                      <a:pt x="103" y="45"/>
                    </a:cubicBezTo>
                    <a:cubicBezTo>
                      <a:pt x="103" y="45"/>
                      <a:pt x="103" y="45"/>
                      <a:pt x="103" y="45"/>
                    </a:cubicBezTo>
                    <a:cubicBezTo>
                      <a:pt x="105" y="45"/>
                      <a:pt x="106" y="45"/>
                      <a:pt x="107" y="45"/>
                    </a:cubicBezTo>
                    <a:cubicBezTo>
                      <a:pt x="108" y="46"/>
                      <a:pt x="108" y="48"/>
                      <a:pt x="109" y="48"/>
                    </a:cubicBezTo>
                    <a:cubicBezTo>
                      <a:pt x="109" y="48"/>
                      <a:pt x="111" y="49"/>
                      <a:pt x="112" y="47"/>
                    </a:cubicBezTo>
                    <a:cubicBezTo>
                      <a:pt x="113" y="45"/>
                      <a:pt x="111" y="44"/>
                      <a:pt x="111" y="43"/>
                    </a:cubicBezTo>
                    <a:cubicBezTo>
                      <a:pt x="110" y="42"/>
                      <a:pt x="110" y="42"/>
                      <a:pt x="109" y="41"/>
                    </a:cubicBezTo>
                    <a:cubicBezTo>
                      <a:pt x="109" y="41"/>
                      <a:pt x="109" y="41"/>
                      <a:pt x="108" y="41"/>
                    </a:cubicBezTo>
                    <a:cubicBezTo>
                      <a:pt x="113" y="39"/>
                      <a:pt x="117" y="36"/>
                      <a:pt x="122" y="34"/>
                    </a:cubicBezTo>
                    <a:cubicBezTo>
                      <a:pt x="122" y="34"/>
                      <a:pt x="122" y="34"/>
                      <a:pt x="122" y="34"/>
                    </a:cubicBezTo>
                    <a:cubicBezTo>
                      <a:pt x="121" y="36"/>
                      <a:pt x="121" y="37"/>
                      <a:pt x="121" y="39"/>
                    </a:cubicBezTo>
                    <a:cubicBezTo>
                      <a:pt x="121" y="40"/>
                      <a:pt x="121" y="41"/>
                      <a:pt x="120" y="41"/>
                    </a:cubicBezTo>
                    <a:cubicBezTo>
                      <a:pt x="119" y="42"/>
                      <a:pt x="117" y="40"/>
                      <a:pt x="115" y="41"/>
                    </a:cubicBezTo>
                    <a:cubicBezTo>
                      <a:pt x="114" y="43"/>
                      <a:pt x="115" y="44"/>
                      <a:pt x="115" y="44"/>
                    </a:cubicBezTo>
                    <a:close/>
                    <a:moveTo>
                      <a:pt x="90" y="357"/>
                    </a:moveTo>
                    <a:cubicBezTo>
                      <a:pt x="91" y="357"/>
                      <a:pt x="91" y="357"/>
                      <a:pt x="92" y="357"/>
                    </a:cubicBezTo>
                    <a:cubicBezTo>
                      <a:pt x="92" y="358"/>
                      <a:pt x="93" y="358"/>
                      <a:pt x="93" y="359"/>
                    </a:cubicBezTo>
                    <a:cubicBezTo>
                      <a:pt x="92" y="358"/>
                      <a:pt x="91" y="357"/>
                      <a:pt x="90" y="357"/>
                    </a:cubicBezTo>
                    <a:close/>
                    <a:moveTo>
                      <a:pt x="98" y="362"/>
                    </a:moveTo>
                    <a:cubicBezTo>
                      <a:pt x="98" y="362"/>
                      <a:pt x="99" y="362"/>
                      <a:pt x="99" y="363"/>
                    </a:cubicBezTo>
                    <a:cubicBezTo>
                      <a:pt x="100" y="363"/>
                      <a:pt x="101" y="364"/>
                      <a:pt x="101" y="364"/>
                    </a:cubicBezTo>
                    <a:cubicBezTo>
                      <a:pt x="100" y="364"/>
                      <a:pt x="99" y="363"/>
                      <a:pt x="98" y="362"/>
                    </a:cubicBezTo>
                    <a:close/>
                    <a:moveTo>
                      <a:pt x="108" y="369"/>
                    </a:moveTo>
                    <a:cubicBezTo>
                      <a:pt x="109" y="369"/>
                      <a:pt x="109" y="368"/>
                      <a:pt x="109" y="368"/>
                    </a:cubicBezTo>
                    <a:cubicBezTo>
                      <a:pt x="109" y="367"/>
                      <a:pt x="109" y="367"/>
                      <a:pt x="109" y="366"/>
                    </a:cubicBezTo>
                    <a:cubicBezTo>
                      <a:pt x="107" y="364"/>
                      <a:pt x="103" y="362"/>
                      <a:pt x="101" y="361"/>
                    </a:cubicBezTo>
                    <a:cubicBezTo>
                      <a:pt x="98" y="358"/>
                      <a:pt x="96" y="356"/>
                      <a:pt x="94" y="355"/>
                    </a:cubicBezTo>
                    <a:cubicBezTo>
                      <a:pt x="92" y="355"/>
                      <a:pt x="92" y="355"/>
                      <a:pt x="91" y="355"/>
                    </a:cubicBezTo>
                    <a:cubicBezTo>
                      <a:pt x="90" y="354"/>
                      <a:pt x="90" y="354"/>
                      <a:pt x="90" y="354"/>
                    </a:cubicBezTo>
                    <a:cubicBezTo>
                      <a:pt x="89" y="353"/>
                      <a:pt x="90" y="353"/>
                      <a:pt x="89" y="352"/>
                    </a:cubicBezTo>
                    <a:cubicBezTo>
                      <a:pt x="89" y="351"/>
                      <a:pt x="87" y="351"/>
                      <a:pt x="87" y="350"/>
                    </a:cubicBezTo>
                    <a:cubicBezTo>
                      <a:pt x="86" y="348"/>
                      <a:pt x="87" y="348"/>
                      <a:pt x="87" y="347"/>
                    </a:cubicBezTo>
                    <a:cubicBezTo>
                      <a:pt x="86" y="346"/>
                      <a:pt x="86" y="345"/>
                      <a:pt x="86" y="344"/>
                    </a:cubicBezTo>
                    <a:cubicBezTo>
                      <a:pt x="86" y="343"/>
                      <a:pt x="86" y="343"/>
                      <a:pt x="85" y="342"/>
                    </a:cubicBezTo>
                    <a:cubicBezTo>
                      <a:pt x="84" y="342"/>
                      <a:pt x="84" y="342"/>
                      <a:pt x="84" y="342"/>
                    </a:cubicBezTo>
                    <a:cubicBezTo>
                      <a:pt x="83" y="343"/>
                      <a:pt x="83" y="343"/>
                      <a:pt x="83" y="344"/>
                    </a:cubicBezTo>
                    <a:cubicBezTo>
                      <a:pt x="82" y="344"/>
                      <a:pt x="82" y="344"/>
                      <a:pt x="82" y="345"/>
                    </a:cubicBezTo>
                    <a:cubicBezTo>
                      <a:pt x="82" y="346"/>
                      <a:pt x="84" y="348"/>
                      <a:pt x="84" y="349"/>
                    </a:cubicBezTo>
                    <a:cubicBezTo>
                      <a:pt x="84" y="349"/>
                      <a:pt x="82" y="349"/>
                      <a:pt x="82" y="350"/>
                    </a:cubicBezTo>
                    <a:cubicBezTo>
                      <a:pt x="41" y="315"/>
                      <a:pt x="15" y="264"/>
                      <a:pt x="15" y="207"/>
                    </a:cubicBezTo>
                    <a:cubicBezTo>
                      <a:pt x="16" y="205"/>
                      <a:pt x="18" y="204"/>
                      <a:pt x="18" y="203"/>
                    </a:cubicBezTo>
                    <a:cubicBezTo>
                      <a:pt x="18" y="202"/>
                      <a:pt x="18" y="202"/>
                      <a:pt x="18" y="201"/>
                    </a:cubicBezTo>
                    <a:cubicBezTo>
                      <a:pt x="18" y="198"/>
                      <a:pt x="17" y="198"/>
                      <a:pt x="15" y="196"/>
                    </a:cubicBezTo>
                    <a:cubicBezTo>
                      <a:pt x="16" y="182"/>
                      <a:pt x="18" y="168"/>
                      <a:pt x="22" y="155"/>
                    </a:cubicBezTo>
                    <a:cubicBezTo>
                      <a:pt x="22" y="156"/>
                      <a:pt x="22" y="156"/>
                      <a:pt x="22" y="157"/>
                    </a:cubicBezTo>
                    <a:cubicBezTo>
                      <a:pt x="22" y="158"/>
                      <a:pt x="22" y="160"/>
                      <a:pt x="22" y="161"/>
                    </a:cubicBezTo>
                    <a:cubicBezTo>
                      <a:pt x="24" y="162"/>
                      <a:pt x="25" y="164"/>
                      <a:pt x="25" y="166"/>
                    </a:cubicBezTo>
                    <a:cubicBezTo>
                      <a:pt x="25" y="166"/>
                      <a:pt x="26" y="167"/>
                      <a:pt x="26" y="168"/>
                    </a:cubicBezTo>
                    <a:cubicBezTo>
                      <a:pt x="26" y="168"/>
                      <a:pt x="25" y="169"/>
                      <a:pt x="25" y="169"/>
                    </a:cubicBezTo>
                    <a:cubicBezTo>
                      <a:pt x="25" y="170"/>
                      <a:pt x="26" y="170"/>
                      <a:pt x="26" y="171"/>
                    </a:cubicBezTo>
                    <a:cubicBezTo>
                      <a:pt x="26" y="172"/>
                      <a:pt x="27" y="172"/>
                      <a:pt x="28" y="172"/>
                    </a:cubicBezTo>
                    <a:cubicBezTo>
                      <a:pt x="28" y="174"/>
                      <a:pt x="29" y="174"/>
                      <a:pt x="29" y="175"/>
                    </a:cubicBezTo>
                    <a:cubicBezTo>
                      <a:pt x="30" y="176"/>
                      <a:pt x="30" y="178"/>
                      <a:pt x="31" y="178"/>
                    </a:cubicBezTo>
                    <a:cubicBezTo>
                      <a:pt x="30" y="178"/>
                      <a:pt x="31" y="177"/>
                      <a:pt x="31" y="177"/>
                    </a:cubicBezTo>
                    <a:cubicBezTo>
                      <a:pt x="33" y="180"/>
                      <a:pt x="33" y="183"/>
                      <a:pt x="34" y="187"/>
                    </a:cubicBezTo>
                    <a:cubicBezTo>
                      <a:pt x="34" y="190"/>
                      <a:pt x="36" y="193"/>
                      <a:pt x="36" y="195"/>
                    </a:cubicBezTo>
                    <a:cubicBezTo>
                      <a:pt x="37" y="196"/>
                      <a:pt x="37" y="197"/>
                      <a:pt x="37" y="198"/>
                    </a:cubicBezTo>
                    <a:cubicBezTo>
                      <a:pt x="37" y="199"/>
                      <a:pt x="36" y="200"/>
                      <a:pt x="36" y="202"/>
                    </a:cubicBezTo>
                    <a:cubicBezTo>
                      <a:pt x="35" y="204"/>
                      <a:pt x="39" y="209"/>
                      <a:pt x="40" y="210"/>
                    </a:cubicBezTo>
                    <a:cubicBezTo>
                      <a:pt x="41" y="211"/>
                      <a:pt x="42" y="212"/>
                      <a:pt x="43" y="212"/>
                    </a:cubicBezTo>
                    <a:cubicBezTo>
                      <a:pt x="43" y="213"/>
                      <a:pt x="44" y="213"/>
                      <a:pt x="44" y="213"/>
                    </a:cubicBezTo>
                    <a:cubicBezTo>
                      <a:pt x="45" y="214"/>
                      <a:pt x="46" y="216"/>
                      <a:pt x="47" y="216"/>
                    </a:cubicBezTo>
                    <a:cubicBezTo>
                      <a:pt x="49" y="217"/>
                      <a:pt x="51" y="217"/>
                      <a:pt x="53" y="218"/>
                    </a:cubicBezTo>
                    <a:cubicBezTo>
                      <a:pt x="54" y="219"/>
                      <a:pt x="54" y="220"/>
                      <a:pt x="54" y="221"/>
                    </a:cubicBezTo>
                    <a:cubicBezTo>
                      <a:pt x="55" y="222"/>
                      <a:pt x="56" y="223"/>
                      <a:pt x="56" y="224"/>
                    </a:cubicBezTo>
                    <a:cubicBezTo>
                      <a:pt x="58" y="225"/>
                      <a:pt x="59" y="226"/>
                      <a:pt x="60" y="227"/>
                    </a:cubicBezTo>
                    <a:cubicBezTo>
                      <a:pt x="61" y="228"/>
                      <a:pt x="61" y="228"/>
                      <a:pt x="61" y="230"/>
                    </a:cubicBezTo>
                    <a:cubicBezTo>
                      <a:pt x="62" y="231"/>
                      <a:pt x="62" y="232"/>
                      <a:pt x="62" y="232"/>
                    </a:cubicBezTo>
                    <a:cubicBezTo>
                      <a:pt x="62" y="233"/>
                      <a:pt x="61" y="234"/>
                      <a:pt x="62" y="235"/>
                    </a:cubicBezTo>
                    <a:cubicBezTo>
                      <a:pt x="62" y="236"/>
                      <a:pt x="63" y="237"/>
                      <a:pt x="64" y="238"/>
                    </a:cubicBezTo>
                    <a:cubicBezTo>
                      <a:pt x="64" y="238"/>
                      <a:pt x="64" y="239"/>
                      <a:pt x="64" y="239"/>
                    </a:cubicBezTo>
                    <a:cubicBezTo>
                      <a:pt x="65" y="240"/>
                      <a:pt x="65" y="241"/>
                      <a:pt x="66" y="242"/>
                    </a:cubicBezTo>
                    <a:cubicBezTo>
                      <a:pt x="67" y="242"/>
                      <a:pt x="67" y="243"/>
                      <a:pt x="68" y="244"/>
                    </a:cubicBezTo>
                    <a:cubicBezTo>
                      <a:pt x="69" y="244"/>
                      <a:pt x="69" y="242"/>
                      <a:pt x="71" y="242"/>
                    </a:cubicBezTo>
                    <a:cubicBezTo>
                      <a:pt x="72" y="244"/>
                      <a:pt x="73" y="246"/>
                      <a:pt x="75" y="247"/>
                    </a:cubicBezTo>
                    <a:cubicBezTo>
                      <a:pt x="75" y="247"/>
                      <a:pt x="76" y="248"/>
                      <a:pt x="76" y="248"/>
                    </a:cubicBezTo>
                    <a:cubicBezTo>
                      <a:pt x="74" y="253"/>
                      <a:pt x="72" y="259"/>
                      <a:pt x="77" y="265"/>
                    </a:cubicBezTo>
                    <a:cubicBezTo>
                      <a:pt x="77" y="266"/>
                      <a:pt x="76" y="268"/>
                      <a:pt x="77" y="269"/>
                    </a:cubicBezTo>
                    <a:cubicBezTo>
                      <a:pt x="77" y="271"/>
                      <a:pt x="80" y="272"/>
                      <a:pt x="82" y="274"/>
                    </a:cubicBezTo>
                    <a:cubicBezTo>
                      <a:pt x="84" y="275"/>
                      <a:pt x="86" y="276"/>
                      <a:pt x="87" y="278"/>
                    </a:cubicBezTo>
                    <a:cubicBezTo>
                      <a:pt x="88" y="279"/>
                      <a:pt x="89" y="281"/>
                      <a:pt x="89" y="282"/>
                    </a:cubicBezTo>
                    <a:cubicBezTo>
                      <a:pt x="90" y="282"/>
                      <a:pt x="91" y="283"/>
                      <a:pt x="91" y="283"/>
                    </a:cubicBezTo>
                    <a:cubicBezTo>
                      <a:pt x="92" y="284"/>
                      <a:pt x="93" y="284"/>
                      <a:pt x="93" y="285"/>
                    </a:cubicBezTo>
                    <a:cubicBezTo>
                      <a:pt x="94" y="286"/>
                      <a:pt x="95" y="287"/>
                      <a:pt x="95" y="288"/>
                    </a:cubicBezTo>
                    <a:cubicBezTo>
                      <a:pt x="99" y="290"/>
                      <a:pt x="104" y="290"/>
                      <a:pt x="107" y="292"/>
                    </a:cubicBezTo>
                    <a:cubicBezTo>
                      <a:pt x="109" y="294"/>
                      <a:pt x="109" y="295"/>
                      <a:pt x="110" y="298"/>
                    </a:cubicBezTo>
                    <a:cubicBezTo>
                      <a:pt x="111" y="299"/>
                      <a:pt x="111" y="300"/>
                      <a:pt x="112" y="302"/>
                    </a:cubicBezTo>
                    <a:cubicBezTo>
                      <a:pt x="113" y="306"/>
                      <a:pt x="114" y="311"/>
                      <a:pt x="116" y="315"/>
                    </a:cubicBezTo>
                    <a:cubicBezTo>
                      <a:pt x="116" y="317"/>
                      <a:pt x="117" y="318"/>
                      <a:pt x="118" y="320"/>
                    </a:cubicBezTo>
                    <a:cubicBezTo>
                      <a:pt x="118" y="321"/>
                      <a:pt x="118" y="321"/>
                      <a:pt x="118" y="322"/>
                    </a:cubicBezTo>
                    <a:cubicBezTo>
                      <a:pt x="119" y="324"/>
                      <a:pt x="120" y="325"/>
                      <a:pt x="121" y="326"/>
                    </a:cubicBezTo>
                    <a:cubicBezTo>
                      <a:pt x="121" y="327"/>
                      <a:pt x="121" y="329"/>
                      <a:pt x="121" y="329"/>
                    </a:cubicBezTo>
                    <a:cubicBezTo>
                      <a:pt x="121" y="330"/>
                      <a:pt x="122" y="331"/>
                      <a:pt x="122" y="332"/>
                    </a:cubicBezTo>
                    <a:cubicBezTo>
                      <a:pt x="122" y="333"/>
                      <a:pt x="122" y="335"/>
                      <a:pt x="122" y="336"/>
                    </a:cubicBezTo>
                    <a:cubicBezTo>
                      <a:pt x="122" y="337"/>
                      <a:pt x="123" y="338"/>
                      <a:pt x="123" y="339"/>
                    </a:cubicBezTo>
                    <a:cubicBezTo>
                      <a:pt x="124" y="340"/>
                      <a:pt x="124" y="341"/>
                      <a:pt x="124" y="341"/>
                    </a:cubicBezTo>
                    <a:cubicBezTo>
                      <a:pt x="125" y="342"/>
                      <a:pt x="126" y="344"/>
                      <a:pt x="127" y="345"/>
                    </a:cubicBezTo>
                    <a:cubicBezTo>
                      <a:pt x="127" y="345"/>
                      <a:pt x="127" y="346"/>
                      <a:pt x="127" y="347"/>
                    </a:cubicBezTo>
                    <a:cubicBezTo>
                      <a:pt x="127" y="347"/>
                      <a:pt x="128" y="348"/>
                      <a:pt x="128" y="349"/>
                    </a:cubicBezTo>
                    <a:cubicBezTo>
                      <a:pt x="128" y="350"/>
                      <a:pt x="128" y="351"/>
                      <a:pt x="128" y="352"/>
                    </a:cubicBezTo>
                    <a:cubicBezTo>
                      <a:pt x="129" y="353"/>
                      <a:pt x="129" y="355"/>
                      <a:pt x="129" y="356"/>
                    </a:cubicBezTo>
                    <a:cubicBezTo>
                      <a:pt x="130" y="357"/>
                      <a:pt x="131" y="359"/>
                      <a:pt x="132" y="360"/>
                    </a:cubicBezTo>
                    <a:cubicBezTo>
                      <a:pt x="132" y="361"/>
                      <a:pt x="132" y="362"/>
                      <a:pt x="132" y="363"/>
                    </a:cubicBezTo>
                    <a:cubicBezTo>
                      <a:pt x="133" y="364"/>
                      <a:pt x="134" y="364"/>
                      <a:pt x="135" y="365"/>
                    </a:cubicBezTo>
                    <a:cubicBezTo>
                      <a:pt x="135" y="366"/>
                      <a:pt x="135" y="367"/>
                      <a:pt x="135" y="368"/>
                    </a:cubicBezTo>
                    <a:cubicBezTo>
                      <a:pt x="135" y="371"/>
                      <a:pt x="137" y="372"/>
                      <a:pt x="138" y="374"/>
                    </a:cubicBezTo>
                    <a:cubicBezTo>
                      <a:pt x="139" y="376"/>
                      <a:pt x="140" y="377"/>
                      <a:pt x="141" y="378"/>
                    </a:cubicBezTo>
                    <a:cubicBezTo>
                      <a:pt x="141" y="378"/>
                      <a:pt x="142" y="379"/>
                      <a:pt x="142" y="379"/>
                    </a:cubicBezTo>
                    <a:cubicBezTo>
                      <a:pt x="142" y="379"/>
                      <a:pt x="142" y="379"/>
                      <a:pt x="143" y="380"/>
                    </a:cubicBezTo>
                    <a:cubicBezTo>
                      <a:pt x="143" y="380"/>
                      <a:pt x="144" y="380"/>
                      <a:pt x="145" y="381"/>
                    </a:cubicBezTo>
                    <a:cubicBezTo>
                      <a:pt x="146" y="381"/>
                      <a:pt x="147" y="381"/>
                      <a:pt x="147" y="382"/>
                    </a:cubicBezTo>
                    <a:cubicBezTo>
                      <a:pt x="148" y="382"/>
                      <a:pt x="148" y="382"/>
                      <a:pt x="148" y="382"/>
                    </a:cubicBezTo>
                    <a:cubicBezTo>
                      <a:pt x="150" y="383"/>
                      <a:pt x="151" y="383"/>
                      <a:pt x="152" y="384"/>
                    </a:cubicBezTo>
                    <a:cubicBezTo>
                      <a:pt x="154" y="384"/>
                      <a:pt x="154" y="384"/>
                      <a:pt x="156" y="384"/>
                    </a:cubicBezTo>
                    <a:cubicBezTo>
                      <a:pt x="157" y="384"/>
                      <a:pt x="158" y="384"/>
                      <a:pt x="158" y="384"/>
                    </a:cubicBezTo>
                    <a:cubicBezTo>
                      <a:pt x="159" y="383"/>
                      <a:pt x="160" y="382"/>
                      <a:pt x="159" y="381"/>
                    </a:cubicBezTo>
                    <a:cubicBezTo>
                      <a:pt x="156" y="379"/>
                      <a:pt x="153" y="379"/>
                      <a:pt x="152" y="376"/>
                    </a:cubicBezTo>
                    <a:cubicBezTo>
                      <a:pt x="151" y="375"/>
                      <a:pt x="151" y="374"/>
                      <a:pt x="150" y="371"/>
                    </a:cubicBezTo>
                    <a:cubicBezTo>
                      <a:pt x="150" y="371"/>
                      <a:pt x="149" y="370"/>
                      <a:pt x="149" y="369"/>
                    </a:cubicBezTo>
                    <a:cubicBezTo>
                      <a:pt x="149" y="368"/>
                      <a:pt x="149" y="368"/>
                      <a:pt x="149" y="367"/>
                    </a:cubicBezTo>
                    <a:cubicBezTo>
                      <a:pt x="149" y="367"/>
                      <a:pt x="148" y="366"/>
                      <a:pt x="148" y="366"/>
                    </a:cubicBezTo>
                    <a:cubicBezTo>
                      <a:pt x="148" y="364"/>
                      <a:pt x="150" y="363"/>
                      <a:pt x="149" y="362"/>
                    </a:cubicBezTo>
                    <a:cubicBezTo>
                      <a:pt x="149" y="361"/>
                      <a:pt x="148" y="361"/>
                      <a:pt x="148" y="361"/>
                    </a:cubicBezTo>
                    <a:cubicBezTo>
                      <a:pt x="148" y="361"/>
                      <a:pt x="147" y="360"/>
                      <a:pt x="147" y="360"/>
                    </a:cubicBezTo>
                    <a:cubicBezTo>
                      <a:pt x="146" y="359"/>
                      <a:pt x="145" y="359"/>
                      <a:pt x="145" y="358"/>
                    </a:cubicBezTo>
                    <a:cubicBezTo>
                      <a:pt x="145" y="355"/>
                      <a:pt x="146" y="352"/>
                      <a:pt x="146" y="348"/>
                    </a:cubicBezTo>
                    <a:cubicBezTo>
                      <a:pt x="145" y="347"/>
                      <a:pt x="143" y="347"/>
                      <a:pt x="143" y="345"/>
                    </a:cubicBezTo>
                    <a:cubicBezTo>
                      <a:pt x="143" y="345"/>
                      <a:pt x="145" y="345"/>
                      <a:pt x="145" y="344"/>
                    </a:cubicBezTo>
                    <a:cubicBezTo>
                      <a:pt x="146" y="343"/>
                      <a:pt x="145" y="341"/>
                      <a:pt x="145" y="340"/>
                    </a:cubicBezTo>
                    <a:cubicBezTo>
                      <a:pt x="145" y="339"/>
                      <a:pt x="146" y="338"/>
                      <a:pt x="146" y="337"/>
                    </a:cubicBezTo>
                    <a:cubicBezTo>
                      <a:pt x="147" y="337"/>
                      <a:pt x="149" y="336"/>
                      <a:pt x="150" y="336"/>
                    </a:cubicBezTo>
                    <a:cubicBezTo>
                      <a:pt x="150" y="334"/>
                      <a:pt x="151" y="332"/>
                      <a:pt x="150" y="330"/>
                    </a:cubicBezTo>
                    <a:cubicBezTo>
                      <a:pt x="149" y="328"/>
                      <a:pt x="148" y="328"/>
                      <a:pt x="147" y="326"/>
                    </a:cubicBezTo>
                    <a:cubicBezTo>
                      <a:pt x="149" y="326"/>
                      <a:pt x="152" y="325"/>
                      <a:pt x="152" y="324"/>
                    </a:cubicBezTo>
                    <a:cubicBezTo>
                      <a:pt x="153" y="324"/>
                      <a:pt x="152" y="323"/>
                      <a:pt x="152" y="323"/>
                    </a:cubicBezTo>
                    <a:cubicBezTo>
                      <a:pt x="153" y="321"/>
                      <a:pt x="153" y="319"/>
                      <a:pt x="154" y="318"/>
                    </a:cubicBezTo>
                    <a:cubicBezTo>
                      <a:pt x="154" y="317"/>
                      <a:pt x="155" y="316"/>
                      <a:pt x="155" y="316"/>
                    </a:cubicBezTo>
                    <a:cubicBezTo>
                      <a:pt x="155" y="314"/>
                      <a:pt x="154" y="311"/>
                      <a:pt x="155" y="310"/>
                    </a:cubicBezTo>
                    <a:cubicBezTo>
                      <a:pt x="155" y="309"/>
                      <a:pt x="155" y="309"/>
                      <a:pt x="155" y="309"/>
                    </a:cubicBezTo>
                    <a:cubicBezTo>
                      <a:pt x="155" y="308"/>
                      <a:pt x="155" y="307"/>
                      <a:pt x="155" y="307"/>
                    </a:cubicBezTo>
                    <a:cubicBezTo>
                      <a:pt x="155" y="305"/>
                      <a:pt x="154" y="304"/>
                      <a:pt x="153" y="303"/>
                    </a:cubicBezTo>
                    <a:cubicBezTo>
                      <a:pt x="153" y="302"/>
                      <a:pt x="153" y="300"/>
                      <a:pt x="154" y="299"/>
                    </a:cubicBezTo>
                    <a:cubicBezTo>
                      <a:pt x="154" y="298"/>
                      <a:pt x="155" y="298"/>
                      <a:pt x="155" y="298"/>
                    </a:cubicBezTo>
                    <a:cubicBezTo>
                      <a:pt x="155" y="298"/>
                      <a:pt x="155" y="297"/>
                      <a:pt x="155" y="297"/>
                    </a:cubicBezTo>
                    <a:cubicBezTo>
                      <a:pt x="156" y="297"/>
                      <a:pt x="156" y="297"/>
                      <a:pt x="156" y="296"/>
                    </a:cubicBezTo>
                    <a:cubicBezTo>
                      <a:pt x="157" y="296"/>
                      <a:pt x="157" y="295"/>
                      <a:pt x="157" y="295"/>
                    </a:cubicBezTo>
                    <a:cubicBezTo>
                      <a:pt x="157" y="295"/>
                      <a:pt x="158" y="295"/>
                      <a:pt x="158" y="295"/>
                    </a:cubicBezTo>
                    <a:cubicBezTo>
                      <a:pt x="159" y="294"/>
                      <a:pt x="159" y="294"/>
                      <a:pt x="159" y="293"/>
                    </a:cubicBezTo>
                    <a:cubicBezTo>
                      <a:pt x="160" y="293"/>
                      <a:pt x="161" y="292"/>
                      <a:pt x="161" y="292"/>
                    </a:cubicBezTo>
                    <a:cubicBezTo>
                      <a:pt x="161" y="291"/>
                      <a:pt x="162" y="290"/>
                      <a:pt x="162" y="289"/>
                    </a:cubicBezTo>
                    <a:cubicBezTo>
                      <a:pt x="162" y="288"/>
                      <a:pt x="162" y="286"/>
                      <a:pt x="162" y="285"/>
                    </a:cubicBezTo>
                    <a:cubicBezTo>
                      <a:pt x="162" y="282"/>
                      <a:pt x="163" y="281"/>
                      <a:pt x="162" y="279"/>
                    </a:cubicBezTo>
                    <a:cubicBezTo>
                      <a:pt x="162" y="276"/>
                      <a:pt x="162" y="275"/>
                      <a:pt x="161" y="272"/>
                    </a:cubicBezTo>
                    <a:cubicBezTo>
                      <a:pt x="161" y="271"/>
                      <a:pt x="159" y="269"/>
                      <a:pt x="159" y="267"/>
                    </a:cubicBezTo>
                    <a:cubicBezTo>
                      <a:pt x="159" y="266"/>
                      <a:pt x="160" y="265"/>
                      <a:pt x="160" y="264"/>
                    </a:cubicBezTo>
                    <a:cubicBezTo>
                      <a:pt x="161" y="262"/>
                      <a:pt x="162" y="259"/>
                      <a:pt x="162" y="257"/>
                    </a:cubicBezTo>
                    <a:cubicBezTo>
                      <a:pt x="162" y="256"/>
                      <a:pt x="163" y="254"/>
                      <a:pt x="163" y="253"/>
                    </a:cubicBezTo>
                    <a:cubicBezTo>
                      <a:pt x="163" y="251"/>
                      <a:pt x="161" y="248"/>
                      <a:pt x="161" y="247"/>
                    </a:cubicBezTo>
                    <a:cubicBezTo>
                      <a:pt x="160" y="247"/>
                      <a:pt x="160" y="247"/>
                      <a:pt x="160" y="247"/>
                    </a:cubicBezTo>
                    <a:cubicBezTo>
                      <a:pt x="159" y="246"/>
                      <a:pt x="156" y="244"/>
                      <a:pt x="155" y="244"/>
                    </a:cubicBezTo>
                    <a:cubicBezTo>
                      <a:pt x="154" y="244"/>
                      <a:pt x="154" y="244"/>
                      <a:pt x="154" y="244"/>
                    </a:cubicBezTo>
                    <a:cubicBezTo>
                      <a:pt x="153" y="243"/>
                      <a:pt x="153" y="243"/>
                      <a:pt x="152" y="242"/>
                    </a:cubicBezTo>
                    <a:cubicBezTo>
                      <a:pt x="151" y="242"/>
                      <a:pt x="150" y="242"/>
                      <a:pt x="150" y="242"/>
                    </a:cubicBezTo>
                    <a:cubicBezTo>
                      <a:pt x="149" y="242"/>
                      <a:pt x="149" y="242"/>
                      <a:pt x="149" y="242"/>
                    </a:cubicBezTo>
                    <a:cubicBezTo>
                      <a:pt x="148" y="242"/>
                      <a:pt x="148" y="242"/>
                      <a:pt x="147" y="242"/>
                    </a:cubicBezTo>
                    <a:cubicBezTo>
                      <a:pt x="145" y="242"/>
                      <a:pt x="145" y="242"/>
                      <a:pt x="143" y="243"/>
                    </a:cubicBezTo>
                    <a:cubicBezTo>
                      <a:pt x="142" y="243"/>
                      <a:pt x="140" y="242"/>
                      <a:pt x="139" y="242"/>
                    </a:cubicBezTo>
                    <a:cubicBezTo>
                      <a:pt x="139" y="242"/>
                      <a:pt x="139" y="242"/>
                      <a:pt x="138" y="242"/>
                    </a:cubicBezTo>
                    <a:cubicBezTo>
                      <a:pt x="137" y="241"/>
                      <a:pt x="136" y="240"/>
                      <a:pt x="135" y="240"/>
                    </a:cubicBezTo>
                    <a:cubicBezTo>
                      <a:pt x="135" y="240"/>
                      <a:pt x="134" y="240"/>
                      <a:pt x="134" y="240"/>
                    </a:cubicBezTo>
                    <a:cubicBezTo>
                      <a:pt x="133" y="240"/>
                      <a:pt x="132" y="240"/>
                      <a:pt x="131" y="240"/>
                    </a:cubicBezTo>
                    <a:cubicBezTo>
                      <a:pt x="129" y="240"/>
                      <a:pt x="128" y="238"/>
                      <a:pt x="127" y="235"/>
                    </a:cubicBezTo>
                    <a:cubicBezTo>
                      <a:pt x="127" y="234"/>
                      <a:pt x="126" y="233"/>
                      <a:pt x="126" y="232"/>
                    </a:cubicBezTo>
                    <a:cubicBezTo>
                      <a:pt x="125" y="231"/>
                      <a:pt x="123" y="231"/>
                      <a:pt x="122" y="230"/>
                    </a:cubicBezTo>
                    <a:cubicBezTo>
                      <a:pt x="121" y="229"/>
                      <a:pt x="120" y="228"/>
                      <a:pt x="118" y="228"/>
                    </a:cubicBezTo>
                    <a:cubicBezTo>
                      <a:pt x="116" y="228"/>
                      <a:pt x="115" y="229"/>
                      <a:pt x="113" y="229"/>
                    </a:cubicBezTo>
                    <a:cubicBezTo>
                      <a:pt x="111" y="229"/>
                      <a:pt x="109" y="228"/>
                      <a:pt x="108" y="227"/>
                    </a:cubicBezTo>
                    <a:cubicBezTo>
                      <a:pt x="106" y="227"/>
                      <a:pt x="104" y="226"/>
                      <a:pt x="103" y="225"/>
                    </a:cubicBezTo>
                    <a:cubicBezTo>
                      <a:pt x="102" y="223"/>
                      <a:pt x="102" y="220"/>
                      <a:pt x="99" y="221"/>
                    </a:cubicBezTo>
                    <a:cubicBezTo>
                      <a:pt x="98" y="221"/>
                      <a:pt x="95" y="224"/>
                      <a:pt x="93" y="225"/>
                    </a:cubicBezTo>
                    <a:cubicBezTo>
                      <a:pt x="92" y="225"/>
                      <a:pt x="91" y="225"/>
                      <a:pt x="89" y="226"/>
                    </a:cubicBezTo>
                    <a:cubicBezTo>
                      <a:pt x="89" y="225"/>
                      <a:pt x="89" y="226"/>
                      <a:pt x="88" y="225"/>
                    </a:cubicBezTo>
                    <a:cubicBezTo>
                      <a:pt x="88" y="225"/>
                      <a:pt x="87" y="225"/>
                      <a:pt x="87" y="224"/>
                    </a:cubicBezTo>
                    <a:cubicBezTo>
                      <a:pt x="87" y="224"/>
                      <a:pt x="86" y="224"/>
                      <a:pt x="86" y="224"/>
                    </a:cubicBezTo>
                    <a:cubicBezTo>
                      <a:pt x="85" y="224"/>
                      <a:pt x="84" y="224"/>
                      <a:pt x="83" y="223"/>
                    </a:cubicBezTo>
                    <a:cubicBezTo>
                      <a:pt x="80" y="223"/>
                      <a:pt x="80" y="225"/>
                      <a:pt x="78" y="227"/>
                    </a:cubicBezTo>
                    <a:cubicBezTo>
                      <a:pt x="78" y="228"/>
                      <a:pt x="77" y="228"/>
                      <a:pt x="76" y="228"/>
                    </a:cubicBezTo>
                    <a:cubicBezTo>
                      <a:pt x="76" y="229"/>
                      <a:pt x="75" y="229"/>
                      <a:pt x="75" y="230"/>
                    </a:cubicBezTo>
                    <a:cubicBezTo>
                      <a:pt x="74" y="231"/>
                      <a:pt x="75" y="233"/>
                      <a:pt x="74" y="235"/>
                    </a:cubicBezTo>
                    <a:cubicBezTo>
                      <a:pt x="75" y="237"/>
                      <a:pt x="74" y="239"/>
                      <a:pt x="74" y="241"/>
                    </a:cubicBezTo>
                    <a:cubicBezTo>
                      <a:pt x="74" y="241"/>
                      <a:pt x="74" y="241"/>
                      <a:pt x="74" y="241"/>
                    </a:cubicBezTo>
                    <a:cubicBezTo>
                      <a:pt x="74" y="242"/>
                      <a:pt x="74" y="242"/>
                      <a:pt x="74" y="243"/>
                    </a:cubicBezTo>
                    <a:cubicBezTo>
                      <a:pt x="74" y="243"/>
                      <a:pt x="74" y="243"/>
                      <a:pt x="74" y="243"/>
                    </a:cubicBezTo>
                    <a:cubicBezTo>
                      <a:pt x="73" y="242"/>
                      <a:pt x="74" y="241"/>
                      <a:pt x="73" y="241"/>
                    </a:cubicBezTo>
                    <a:cubicBezTo>
                      <a:pt x="73" y="240"/>
                      <a:pt x="73" y="240"/>
                      <a:pt x="72" y="239"/>
                    </a:cubicBezTo>
                    <a:cubicBezTo>
                      <a:pt x="71" y="239"/>
                      <a:pt x="69" y="240"/>
                      <a:pt x="68" y="239"/>
                    </a:cubicBezTo>
                    <a:cubicBezTo>
                      <a:pt x="67" y="238"/>
                      <a:pt x="65" y="235"/>
                      <a:pt x="66" y="232"/>
                    </a:cubicBezTo>
                    <a:cubicBezTo>
                      <a:pt x="66" y="229"/>
                      <a:pt x="68" y="227"/>
                      <a:pt x="68" y="225"/>
                    </a:cubicBezTo>
                    <a:cubicBezTo>
                      <a:pt x="68" y="224"/>
                      <a:pt x="67" y="221"/>
                      <a:pt x="66" y="221"/>
                    </a:cubicBezTo>
                    <a:cubicBezTo>
                      <a:pt x="65" y="220"/>
                      <a:pt x="62" y="221"/>
                      <a:pt x="62" y="218"/>
                    </a:cubicBezTo>
                    <a:cubicBezTo>
                      <a:pt x="62" y="217"/>
                      <a:pt x="63" y="215"/>
                      <a:pt x="64" y="214"/>
                    </a:cubicBezTo>
                    <a:cubicBezTo>
                      <a:pt x="64" y="213"/>
                      <a:pt x="64" y="212"/>
                      <a:pt x="65" y="211"/>
                    </a:cubicBezTo>
                    <a:cubicBezTo>
                      <a:pt x="65" y="210"/>
                      <a:pt x="67" y="208"/>
                      <a:pt x="66" y="207"/>
                    </a:cubicBezTo>
                    <a:cubicBezTo>
                      <a:pt x="64" y="206"/>
                      <a:pt x="62" y="206"/>
                      <a:pt x="61" y="207"/>
                    </a:cubicBezTo>
                    <a:cubicBezTo>
                      <a:pt x="60" y="208"/>
                      <a:pt x="60" y="209"/>
                      <a:pt x="60" y="209"/>
                    </a:cubicBezTo>
                    <a:cubicBezTo>
                      <a:pt x="59" y="210"/>
                      <a:pt x="59" y="210"/>
                      <a:pt x="58" y="211"/>
                    </a:cubicBezTo>
                    <a:cubicBezTo>
                      <a:pt x="57" y="211"/>
                      <a:pt x="56" y="210"/>
                      <a:pt x="55" y="210"/>
                    </a:cubicBezTo>
                    <a:cubicBezTo>
                      <a:pt x="54" y="210"/>
                      <a:pt x="54" y="211"/>
                      <a:pt x="53" y="211"/>
                    </a:cubicBezTo>
                    <a:cubicBezTo>
                      <a:pt x="51" y="210"/>
                      <a:pt x="51" y="207"/>
                      <a:pt x="51" y="205"/>
                    </a:cubicBezTo>
                    <a:cubicBezTo>
                      <a:pt x="50" y="204"/>
                      <a:pt x="50" y="203"/>
                      <a:pt x="50" y="201"/>
                    </a:cubicBezTo>
                    <a:cubicBezTo>
                      <a:pt x="50" y="201"/>
                      <a:pt x="50" y="200"/>
                      <a:pt x="50" y="199"/>
                    </a:cubicBezTo>
                    <a:cubicBezTo>
                      <a:pt x="51" y="195"/>
                      <a:pt x="52" y="194"/>
                      <a:pt x="53" y="192"/>
                    </a:cubicBezTo>
                    <a:cubicBezTo>
                      <a:pt x="53" y="191"/>
                      <a:pt x="53" y="190"/>
                      <a:pt x="54" y="188"/>
                    </a:cubicBezTo>
                    <a:cubicBezTo>
                      <a:pt x="54" y="187"/>
                      <a:pt x="57" y="186"/>
                      <a:pt x="58" y="186"/>
                    </a:cubicBezTo>
                    <a:cubicBezTo>
                      <a:pt x="60" y="185"/>
                      <a:pt x="62" y="185"/>
                      <a:pt x="63" y="185"/>
                    </a:cubicBezTo>
                    <a:cubicBezTo>
                      <a:pt x="64" y="185"/>
                      <a:pt x="64" y="186"/>
                      <a:pt x="64" y="187"/>
                    </a:cubicBezTo>
                    <a:cubicBezTo>
                      <a:pt x="65" y="187"/>
                      <a:pt x="66" y="188"/>
                      <a:pt x="67" y="188"/>
                    </a:cubicBezTo>
                    <a:cubicBezTo>
                      <a:pt x="69" y="188"/>
                      <a:pt x="70" y="186"/>
                      <a:pt x="71" y="186"/>
                    </a:cubicBezTo>
                    <a:cubicBezTo>
                      <a:pt x="73" y="186"/>
                      <a:pt x="75" y="188"/>
                      <a:pt x="75" y="188"/>
                    </a:cubicBezTo>
                    <a:cubicBezTo>
                      <a:pt x="76" y="189"/>
                      <a:pt x="76" y="190"/>
                      <a:pt x="77" y="191"/>
                    </a:cubicBezTo>
                    <a:cubicBezTo>
                      <a:pt x="77" y="193"/>
                      <a:pt x="77" y="194"/>
                      <a:pt x="77" y="195"/>
                    </a:cubicBezTo>
                    <a:cubicBezTo>
                      <a:pt x="77" y="196"/>
                      <a:pt x="78" y="197"/>
                      <a:pt x="78" y="198"/>
                    </a:cubicBezTo>
                    <a:cubicBezTo>
                      <a:pt x="78" y="199"/>
                      <a:pt x="78" y="199"/>
                      <a:pt x="78" y="200"/>
                    </a:cubicBezTo>
                    <a:cubicBezTo>
                      <a:pt x="78" y="200"/>
                      <a:pt x="78" y="201"/>
                      <a:pt x="79" y="201"/>
                    </a:cubicBezTo>
                    <a:cubicBezTo>
                      <a:pt x="80" y="201"/>
                      <a:pt x="80" y="200"/>
                      <a:pt x="80" y="200"/>
                    </a:cubicBezTo>
                    <a:cubicBezTo>
                      <a:pt x="81" y="200"/>
                      <a:pt x="80" y="199"/>
                      <a:pt x="80" y="199"/>
                    </a:cubicBezTo>
                    <a:cubicBezTo>
                      <a:pt x="80" y="199"/>
                      <a:pt x="81" y="196"/>
                      <a:pt x="81" y="194"/>
                    </a:cubicBezTo>
                    <a:cubicBezTo>
                      <a:pt x="81" y="194"/>
                      <a:pt x="81" y="193"/>
                      <a:pt x="81" y="193"/>
                    </a:cubicBezTo>
                    <a:cubicBezTo>
                      <a:pt x="81" y="192"/>
                      <a:pt x="81" y="191"/>
                      <a:pt x="81" y="190"/>
                    </a:cubicBezTo>
                    <a:cubicBezTo>
                      <a:pt x="82" y="187"/>
                      <a:pt x="83" y="185"/>
                      <a:pt x="85" y="184"/>
                    </a:cubicBezTo>
                    <a:cubicBezTo>
                      <a:pt x="85" y="184"/>
                      <a:pt x="85" y="185"/>
                      <a:pt x="86" y="184"/>
                    </a:cubicBezTo>
                    <a:cubicBezTo>
                      <a:pt x="87" y="184"/>
                      <a:pt x="88" y="183"/>
                      <a:pt x="89" y="183"/>
                    </a:cubicBezTo>
                    <a:cubicBezTo>
                      <a:pt x="89" y="182"/>
                      <a:pt x="89" y="183"/>
                      <a:pt x="89" y="182"/>
                    </a:cubicBezTo>
                    <a:cubicBezTo>
                      <a:pt x="91" y="182"/>
                      <a:pt x="93" y="180"/>
                      <a:pt x="94" y="178"/>
                    </a:cubicBezTo>
                    <a:cubicBezTo>
                      <a:pt x="95" y="177"/>
                      <a:pt x="94" y="175"/>
                      <a:pt x="95" y="174"/>
                    </a:cubicBezTo>
                    <a:cubicBezTo>
                      <a:pt x="95" y="173"/>
                      <a:pt x="97" y="174"/>
                      <a:pt x="97" y="172"/>
                    </a:cubicBezTo>
                    <a:cubicBezTo>
                      <a:pt x="97" y="172"/>
                      <a:pt x="97" y="171"/>
                      <a:pt x="98" y="170"/>
                    </a:cubicBezTo>
                    <a:cubicBezTo>
                      <a:pt x="102" y="167"/>
                      <a:pt x="107" y="162"/>
                      <a:pt x="112" y="161"/>
                    </a:cubicBezTo>
                    <a:cubicBezTo>
                      <a:pt x="112" y="161"/>
                      <a:pt x="113" y="161"/>
                      <a:pt x="114" y="161"/>
                    </a:cubicBezTo>
                    <a:cubicBezTo>
                      <a:pt x="115" y="161"/>
                      <a:pt x="115" y="161"/>
                      <a:pt x="116" y="161"/>
                    </a:cubicBezTo>
                    <a:cubicBezTo>
                      <a:pt x="117" y="161"/>
                      <a:pt x="117" y="162"/>
                      <a:pt x="118" y="162"/>
                    </a:cubicBezTo>
                    <a:cubicBezTo>
                      <a:pt x="119" y="162"/>
                      <a:pt x="121" y="162"/>
                      <a:pt x="122" y="162"/>
                    </a:cubicBezTo>
                    <a:cubicBezTo>
                      <a:pt x="122" y="162"/>
                      <a:pt x="123" y="162"/>
                      <a:pt x="123" y="161"/>
                    </a:cubicBezTo>
                    <a:cubicBezTo>
                      <a:pt x="123" y="161"/>
                      <a:pt x="123" y="161"/>
                      <a:pt x="124" y="161"/>
                    </a:cubicBezTo>
                    <a:cubicBezTo>
                      <a:pt x="124" y="161"/>
                      <a:pt x="124" y="161"/>
                      <a:pt x="124" y="161"/>
                    </a:cubicBezTo>
                    <a:cubicBezTo>
                      <a:pt x="127" y="160"/>
                      <a:pt x="130" y="160"/>
                      <a:pt x="131" y="157"/>
                    </a:cubicBezTo>
                    <a:cubicBezTo>
                      <a:pt x="131" y="156"/>
                      <a:pt x="130" y="156"/>
                      <a:pt x="130" y="156"/>
                    </a:cubicBezTo>
                    <a:cubicBezTo>
                      <a:pt x="128" y="154"/>
                      <a:pt x="126" y="157"/>
                      <a:pt x="125" y="156"/>
                    </a:cubicBezTo>
                    <a:cubicBezTo>
                      <a:pt x="122" y="154"/>
                      <a:pt x="126" y="150"/>
                      <a:pt x="124" y="147"/>
                    </a:cubicBezTo>
                    <a:cubicBezTo>
                      <a:pt x="123" y="146"/>
                      <a:pt x="121" y="148"/>
                      <a:pt x="120" y="148"/>
                    </a:cubicBezTo>
                    <a:cubicBezTo>
                      <a:pt x="118" y="149"/>
                      <a:pt x="116" y="150"/>
                      <a:pt x="116" y="148"/>
                    </a:cubicBezTo>
                    <a:cubicBezTo>
                      <a:pt x="117" y="146"/>
                      <a:pt x="118" y="146"/>
                      <a:pt x="119" y="146"/>
                    </a:cubicBezTo>
                    <a:cubicBezTo>
                      <a:pt x="120" y="145"/>
                      <a:pt x="122" y="144"/>
                      <a:pt x="123" y="144"/>
                    </a:cubicBezTo>
                    <a:cubicBezTo>
                      <a:pt x="126" y="144"/>
                      <a:pt x="129" y="146"/>
                      <a:pt x="132" y="146"/>
                    </a:cubicBezTo>
                    <a:cubicBezTo>
                      <a:pt x="132" y="146"/>
                      <a:pt x="133" y="146"/>
                      <a:pt x="133" y="146"/>
                    </a:cubicBezTo>
                    <a:cubicBezTo>
                      <a:pt x="134" y="145"/>
                      <a:pt x="134" y="146"/>
                      <a:pt x="135" y="146"/>
                    </a:cubicBezTo>
                    <a:cubicBezTo>
                      <a:pt x="136" y="145"/>
                      <a:pt x="137" y="144"/>
                      <a:pt x="139" y="143"/>
                    </a:cubicBezTo>
                    <a:cubicBezTo>
                      <a:pt x="140" y="143"/>
                      <a:pt x="142" y="143"/>
                      <a:pt x="142" y="141"/>
                    </a:cubicBezTo>
                    <a:cubicBezTo>
                      <a:pt x="143" y="139"/>
                      <a:pt x="141" y="138"/>
                      <a:pt x="141" y="137"/>
                    </a:cubicBezTo>
                    <a:cubicBezTo>
                      <a:pt x="139" y="135"/>
                      <a:pt x="138" y="133"/>
                      <a:pt x="137" y="132"/>
                    </a:cubicBezTo>
                    <a:cubicBezTo>
                      <a:pt x="137" y="131"/>
                      <a:pt x="136" y="130"/>
                      <a:pt x="136" y="129"/>
                    </a:cubicBezTo>
                    <a:cubicBezTo>
                      <a:pt x="136" y="127"/>
                      <a:pt x="137" y="126"/>
                      <a:pt x="137" y="125"/>
                    </a:cubicBezTo>
                    <a:cubicBezTo>
                      <a:pt x="137" y="125"/>
                      <a:pt x="137" y="124"/>
                      <a:pt x="137" y="123"/>
                    </a:cubicBezTo>
                    <a:cubicBezTo>
                      <a:pt x="137" y="122"/>
                      <a:pt x="137" y="122"/>
                      <a:pt x="137" y="121"/>
                    </a:cubicBezTo>
                    <a:cubicBezTo>
                      <a:pt x="137" y="119"/>
                      <a:pt x="137" y="118"/>
                      <a:pt x="136" y="117"/>
                    </a:cubicBezTo>
                    <a:cubicBezTo>
                      <a:pt x="134" y="117"/>
                      <a:pt x="132" y="120"/>
                      <a:pt x="130" y="120"/>
                    </a:cubicBezTo>
                    <a:cubicBezTo>
                      <a:pt x="130" y="120"/>
                      <a:pt x="130" y="119"/>
                      <a:pt x="130" y="119"/>
                    </a:cubicBezTo>
                    <a:cubicBezTo>
                      <a:pt x="128" y="118"/>
                      <a:pt x="128" y="117"/>
                      <a:pt x="128" y="115"/>
                    </a:cubicBezTo>
                    <a:cubicBezTo>
                      <a:pt x="129" y="114"/>
                      <a:pt x="129" y="112"/>
                      <a:pt x="129" y="111"/>
                    </a:cubicBezTo>
                    <a:cubicBezTo>
                      <a:pt x="129" y="110"/>
                      <a:pt x="128" y="109"/>
                      <a:pt x="127" y="108"/>
                    </a:cubicBezTo>
                    <a:cubicBezTo>
                      <a:pt x="127" y="107"/>
                      <a:pt x="127" y="106"/>
                      <a:pt x="126" y="105"/>
                    </a:cubicBezTo>
                    <a:cubicBezTo>
                      <a:pt x="125" y="105"/>
                      <a:pt x="124" y="105"/>
                      <a:pt x="123" y="105"/>
                    </a:cubicBezTo>
                    <a:cubicBezTo>
                      <a:pt x="122" y="105"/>
                      <a:pt x="121" y="105"/>
                      <a:pt x="120" y="105"/>
                    </a:cubicBezTo>
                    <a:cubicBezTo>
                      <a:pt x="119" y="106"/>
                      <a:pt x="119" y="107"/>
                      <a:pt x="118" y="108"/>
                    </a:cubicBezTo>
                    <a:cubicBezTo>
                      <a:pt x="118" y="109"/>
                      <a:pt x="117" y="111"/>
                      <a:pt x="117" y="111"/>
                    </a:cubicBezTo>
                    <a:cubicBezTo>
                      <a:pt x="116" y="113"/>
                      <a:pt x="114" y="113"/>
                      <a:pt x="114" y="115"/>
                    </a:cubicBezTo>
                    <a:cubicBezTo>
                      <a:pt x="114" y="117"/>
                      <a:pt x="114" y="121"/>
                      <a:pt x="112" y="124"/>
                    </a:cubicBezTo>
                    <a:cubicBezTo>
                      <a:pt x="111" y="125"/>
                      <a:pt x="109" y="125"/>
                      <a:pt x="108" y="127"/>
                    </a:cubicBezTo>
                    <a:cubicBezTo>
                      <a:pt x="106" y="130"/>
                      <a:pt x="106" y="136"/>
                      <a:pt x="102" y="135"/>
                    </a:cubicBezTo>
                    <a:cubicBezTo>
                      <a:pt x="101" y="133"/>
                      <a:pt x="101" y="130"/>
                      <a:pt x="102" y="126"/>
                    </a:cubicBezTo>
                    <a:cubicBezTo>
                      <a:pt x="101" y="124"/>
                      <a:pt x="100" y="124"/>
                      <a:pt x="99" y="123"/>
                    </a:cubicBezTo>
                    <a:cubicBezTo>
                      <a:pt x="99" y="123"/>
                      <a:pt x="99" y="123"/>
                      <a:pt x="99" y="123"/>
                    </a:cubicBezTo>
                    <a:cubicBezTo>
                      <a:pt x="98" y="122"/>
                      <a:pt x="97" y="122"/>
                      <a:pt x="97" y="122"/>
                    </a:cubicBezTo>
                    <a:cubicBezTo>
                      <a:pt x="97" y="122"/>
                      <a:pt x="97" y="121"/>
                      <a:pt x="97" y="121"/>
                    </a:cubicBezTo>
                    <a:cubicBezTo>
                      <a:pt x="96" y="119"/>
                      <a:pt x="96" y="119"/>
                      <a:pt x="95" y="118"/>
                    </a:cubicBezTo>
                    <a:cubicBezTo>
                      <a:pt x="95" y="116"/>
                      <a:pt x="95" y="116"/>
                      <a:pt x="94" y="116"/>
                    </a:cubicBezTo>
                    <a:cubicBezTo>
                      <a:pt x="94" y="116"/>
                      <a:pt x="94" y="115"/>
                      <a:pt x="94" y="115"/>
                    </a:cubicBezTo>
                    <a:cubicBezTo>
                      <a:pt x="94" y="115"/>
                      <a:pt x="93" y="115"/>
                      <a:pt x="93" y="114"/>
                    </a:cubicBezTo>
                    <a:cubicBezTo>
                      <a:pt x="92" y="114"/>
                      <a:pt x="91" y="114"/>
                      <a:pt x="91" y="113"/>
                    </a:cubicBezTo>
                    <a:cubicBezTo>
                      <a:pt x="90" y="112"/>
                      <a:pt x="91" y="111"/>
                      <a:pt x="91" y="110"/>
                    </a:cubicBezTo>
                    <a:cubicBezTo>
                      <a:pt x="89" y="108"/>
                      <a:pt x="88" y="106"/>
                      <a:pt x="91" y="103"/>
                    </a:cubicBezTo>
                    <a:cubicBezTo>
                      <a:pt x="92" y="102"/>
                      <a:pt x="94" y="101"/>
                      <a:pt x="96" y="100"/>
                    </a:cubicBezTo>
                    <a:cubicBezTo>
                      <a:pt x="97" y="99"/>
                      <a:pt x="97" y="98"/>
                      <a:pt x="98" y="98"/>
                    </a:cubicBezTo>
                    <a:cubicBezTo>
                      <a:pt x="99" y="97"/>
                      <a:pt x="101" y="96"/>
                      <a:pt x="101" y="96"/>
                    </a:cubicBezTo>
                    <a:cubicBezTo>
                      <a:pt x="104" y="95"/>
                      <a:pt x="106" y="96"/>
                      <a:pt x="108" y="95"/>
                    </a:cubicBezTo>
                    <a:cubicBezTo>
                      <a:pt x="109" y="96"/>
                      <a:pt x="108" y="98"/>
                      <a:pt x="109" y="99"/>
                    </a:cubicBezTo>
                    <a:cubicBezTo>
                      <a:pt x="110" y="100"/>
                      <a:pt x="112" y="99"/>
                      <a:pt x="113" y="97"/>
                    </a:cubicBezTo>
                    <a:cubicBezTo>
                      <a:pt x="114" y="95"/>
                      <a:pt x="112" y="95"/>
                      <a:pt x="113" y="93"/>
                    </a:cubicBezTo>
                    <a:cubicBezTo>
                      <a:pt x="115" y="91"/>
                      <a:pt x="120" y="91"/>
                      <a:pt x="121" y="88"/>
                    </a:cubicBezTo>
                    <a:cubicBezTo>
                      <a:pt x="121" y="87"/>
                      <a:pt x="121" y="86"/>
                      <a:pt x="121" y="85"/>
                    </a:cubicBezTo>
                    <a:cubicBezTo>
                      <a:pt x="121" y="84"/>
                      <a:pt x="121" y="82"/>
                      <a:pt x="122" y="80"/>
                    </a:cubicBezTo>
                    <a:cubicBezTo>
                      <a:pt x="123" y="79"/>
                      <a:pt x="126" y="78"/>
                      <a:pt x="127" y="78"/>
                    </a:cubicBezTo>
                    <a:cubicBezTo>
                      <a:pt x="130" y="77"/>
                      <a:pt x="131" y="80"/>
                      <a:pt x="132" y="81"/>
                    </a:cubicBezTo>
                    <a:cubicBezTo>
                      <a:pt x="132" y="82"/>
                      <a:pt x="132" y="82"/>
                      <a:pt x="132" y="83"/>
                    </a:cubicBezTo>
                    <a:cubicBezTo>
                      <a:pt x="134" y="85"/>
                      <a:pt x="135" y="86"/>
                      <a:pt x="134" y="89"/>
                    </a:cubicBezTo>
                    <a:cubicBezTo>
                      <a:pt x="133" y="90"/>
                      <a:pt x="132" y="92"/>
                      <a:pt x="130" y="93"/>
                    </a:cubicBezTo>
                    <a:cubicBezTo>
                      <a:pt x="130" y="95"/>
                      <a:pt x="129" y="96"/>
                      <a:pt x="128" y="96"/>
                    </a:cubicBezTo>
                    <a:cubicBezTo>
                      <a:pt x="125" y="97"/>
                      <a:pt x="121" y="96"/>
                      <a:pt x="121" y="101"/>
                    </a:cubicBezTo>
                    <a:cubicBezTo>
                      <a:pt x="122" y="102"/>
                      <a:pt x="124" y="101"/>
                      <a:pt x="125" y="102"/>
                    </a:cubicBezTo>
                    <a:cubicBezTo>
                      <a:pt x="127" y="102"/>
                      <a:pt x="129" y="104"/>
                      <a:pt x="130" y="105"/>
                    </a:cubicBezTo>
                    <a:cubicBezTo>
                      <a:pt x="130" y="106"/>
                      <a:pt x="130" y="106"/>
                      <a:pt x="131" y="107"/>
                    </a:cubicBezTo>
                    <a:cubicBezTo>
                      <a:pt x="132" y="107"/>
                      <a:pt x="133" y="108"/>
                      <a:pt x="134" y="108"/>
                    </a:cubicBezTo>
                    <a:cubicBezTo>
                      <a:pt x="135" y="109"/>
                      <a:pt x="136" y="110"/>
                      <a:pt x="137" y="109"/>
                    </a:cubicBezTo>
                    <a:cubicBezTo>
                      <a:pt x="138" y="106"/>
                      <a:pt x="133" y="106"/>
                      <a:pt x="135" y="103"/>
                    </a:cubicBezTo>
                    <a:cubicBezTo>
                      <a:pt x="137" y="102"/>
                      <a:pt x="139" y="107"/>
                      <a:pt x="141" y="104"/>
                    </a:cubicBezTo>
                    <a:cubicBezTo>
                      <a:pt x="142" y="101"/>
                      <a:pt x="138" y="100"/>
                      <a:pt x="140" y="97"/>
                    </a:cubicBezTo>
                    <a:cubicBezTo>
                      <a:pt x="140" y="97"/>
                      <a:pt x="140" y="96"/>
                      <a:pt x="141" y="96"/>
                    </a:cubicBezTo>
                    <a:cubicBezTo>
                      <a:pt x="142" y="97"/>
                      <a:pt x="142" y="98"/>
                      <a:pt x="142" y="98"/>
                    </a:cubicBezTo>
                    <a:cubicBezTo>
                      <a:pt x="142" y="98"/>
                      <a:pt x="143" y="98"/>
                      <a:pt x="143" y="99"/>
                    </a:cubicBezTo>
                    <a:cubicBezTo>
                      <a:pt x="143" y="99"/>
                      <a:pt x="143" y="101"/>
                      <a:pt x="144" y="101"/>
                    </a:cubicBezTo>
                    <a:cubicBezTo>
                      <a:pt x="145" y="101"/>
                      <a:pt x="146" y="100"/>
                      <a:pt x="147" y="99"/>
                    </a:cubicBezTo>
                    <a:cubicBezTo>
                      <a:pt x="148" y="98"/>
                      <a:pt x="149" y="97"/>
                      <a:pt x="149" y="96"/>
                    </a:cubicBezTo>
                    <a:cubicBezTo>
                      <a:pt x="149" y="95"/>
                      <a:pt x="149" y="95"/>
                      <a:pt x="149" y="95"/>
                    </a:cubicBezTo>
                    <a:cubicBezTo>
                      <a:pt x="149" y="95"/>
                      <a:pt x="149" y="94"/>
                      <a:pt x="149" y="94"/>
                    </a:cubicBezTo>
                    <a:cubicBezTo>
                      <a:pt x="149" y="92"/>
                      <a:pt x="146" y="90"/>
                      <a:pt x="146" y="88"/>
                    </a:cubicBezTo>
                    <a:cubicBezTo>
                      <a:pt x="145" y="88"/>
                      <a:pt x="144" y="87"/>
                      <a:pt x="144" y="86"/>
                    </a:cubicBezTo>
                    <a:cubicBezTo>
                      <a:pt x="144" y="84"/>
                      <a:pt x="145" y="83"/>
                      <a:pt x="145" y="82"/>
                    </a:cubicBezTo>
                    <a:cubicBezTo>
                      <a:pt x="144" y="79"/>
                      <a:pt x="141" y="79"/>
                      <a:pt x="141" y="76"/>
                    </a:cubicBezTo>
                    <a:cubicBezTo>
                      <a:pt x="141" y="74"/>
                      <a:pt x="142" y="73"/>
                      <a:pt x="141" y="72"/>
                    </a:cubicBezTo>
                    <a:cubicBezTo>
                      <a:pt x="140" y="71"/>
                      <a:pt x="138" y="71"/>
                      <a:pt x="137" y="70"/>
                    </a:cubicBezTo>
                    <a:cubicBezTo>
                      <a:pt x="137" y="69"/>
                      <a:pt x="137" y="68"/>
                      <a:pt x="137" y="66"/>
                    </a:cubicBezTo>
                    <a:cubicBezTo>
                      <a:pt x="136" y="66"/>
                      <a:pt x="135" y="66"/>
                      <a:pt x="133" y="66"/>
                    </a:cubicBezTo>
                    <a:cubicBezTo>
                      <a:pt x="133" y="66"/>
                      <a:pt x="132" y="66"/>
                      <a:pt x="131" y="66"/>
                    </a:cubicBezTo>
                    <a:cubicBezTo>
                      <a:pt x="130" y="66"/>
                      <a:pt x="130" y="65"/>
                      <a:pt x="129" y="65"/>
                    </a:cubicBezTo>
                    <a:cubicBezTo>
                      <a:pt x="127" y="65"/>
                      <a:pt x="124" y="64"/>
                      <a:pt x="123" y="64"/>
                    </a:cubicBezTo>
                    <a:cubicBezTo>
                      <a:pt x="122" y="64"/>
                      <a:pt x="121" y="65"/>
                      <a:pt x="120" y="65"/>
                    </a:cubicBezTo>
                    <a:cubicBezTo>
                      <a:pt x="119" y="66"/>
                      <a:pt x="117" y="68"/>
                      <a:pt x="116" y="70"/>
                    </a:cubicBezTo>
                    <a:cubicBezTo>
                      <a:pt x="116" y="71"/>
                      <a:pt x="116" y="72"/>
                      <a:pt x="116" y="73"/>
                    </a:cubicBezTo>
                    <a:cubicBezTo>
                      <a:pt x="117" y="74"/>
                      <a:pt x="117" y="76"/>
                      <a:pt x="117" y="78"/>
                    </a:cubicBezTo>
                    <a:cubicBezTo>
                      <a:pt x="117" y="79"/>
                      <a:pt x="119" y="79"/>
                      <a:pt x="118" y="81"/>
                    </a:cubicBezTo>
                    <a:cubicBezTo>
                      <a:pt x="117" y="82"/>
                      <a:pt x="117" y="83"/>
                      <a:pt x="116" y="83"/>
                    </a:cubicBezTo>
                    <a:cubicBezTo>
                      <a:pt x="115" y="85"/>
                      <a:pt x="114" y="87"/>
                      <a:pt x="112" y="87"/>
                    </a:cubicBezTo>
                    <a:cubicBezTo>
                      <a:pt x="111" y="87"/>
                      <a:pt x="111" y="86"/>
                      <a:pt x="111" y="85"/>
                    </a:cubicBezTo>
                    <a:cubicBezTo>
                      <a:pt x="110" y="85"/>
                      <a:pt x="109" y="85"/>
                      <a:pt x="109" y="84"/>
                    </a:cubicBezTo>
                    <a:cubicBezTo>
                      <a:pt x="109" y="83"/>
                      <a:pt x="109" y="82"/>
                      <a:pt x="108" y="80"/>
                    </a:cubicBezTo>
                    <a:cubicBezTo>
                      <a:pt x="109" y="79"/>
                      <a:pt x="108" y="78"/>
                      <a:pt x="108" y="76"/>
                    </a:cubicBezTo>
                    <a:cubicBezTo>
                      <a:pt x="109" y="75"/>
                      <a:pt x="110" y="75"/>
                      <a:pt x="111" y="74"/>
                    </a:cubicBezTo>
                    <a:cubicBezTo>
                      <a:pt x="111" y="71"/>
                      <a:pt x="108" y="71"/>
                      <a:pt x="109" y="68"/>
                    </a:cubicBezTo>
                    <a:cubicBezTo>
                      <a:pt x="110" y="67"/>
                      <a:pt x="111" y="67"/>
                      <a:pt x="112" y="66"/>
                    </a:cubicBezTo>
                    <a:cubicBezTo>
                      <a:pt x="113" y="66"/>
                      <a:pt x="114" y="66"/>
                      <a:pt x="116" y="65"/>
                    </a:cubicBezTo>
                    <a:cubicBezTo>
                      <a:pt x="116" y="65"/>
                      <a:pt x="116" y="65"/>
                      <a:pt x="116" y="65"/>
                    </a:cubicBezTo>
                    <a:cubicBezTo>
                      <a:pt x="116" y="65"/>
                      <a:pt x="117" y="65"/>
                      <a:pt x="117" y="65"/>
                    </a:cubicBezTo>
                    <a:cubicBezTo>
                      <a:pt x="117" y="64"/>
                      <a:pt x="117" y="64"/>
                      <a:pt x="117" y="64"/>
                    </a:cubicBezTo>
                    <a:cubicBezTo>
                      <a:pt x="117" y="64"/>
                      <a:pt x="117" y="64"/>
                      <a:pt x="117" y="64"/>
                    </a:cubicBezTo>
                    <a:cubicBezTo>
                      <a:pt x="119" y="62"/>
                      <a:pt x="120" y="58"/>
                      <a:pt x="121" y="57"/>
                    </a:cubicBezTo>
                    <a:cubicBezTo>
                      <a:pt x="123" y="57"/>
                      <a:pt x="125" y="57"/>
                      <a:pt x="127" y="57"/>
                    </a:cubicBezTo>
                    <a:cubicBezTo>
                      <a:pt x="129" y="57"/>
                      <a:pt x="133" y="56"/>
                      <a:pt x="134" y="56"/>
                    </a:cubicBezTo>
                    <a:cubicBezTo>
                      <a:pt x="135" y="55"/>
                      <a:pt x="137" y="53"/>
                      <a:pt x="137" y="52"/>
                    </a:cubicBezTo>
                    <a:cubicBezTo>
                      <a:pt x="138" y="51"/>
                      <a:pt x="140" y="50"/>
                      <a:pt x="140" y="49"/>
                    </a:cubicBezTo>
                    <a:cubicBezTo>
                      <a:pt x="141" y="49"/>
                      <a:pt x="141" y="49"/>
                      <a:pt x="141" y="48"/>
                    </a:cubicBezTo>
                    <a:cubicBezTo>
                      <a:pt x="142" y="47"/>
                      <a:pt x="144" y="45"/>
                      <a:pt x="145" y="44"/>
                    </a:cubicBezTo>
                    <a:cubicBezTo>
                      <a:pt x="146" y="44"/>
                      <a:pt x="147" y="43"/>
                      <a:pt x="147" y="43"/>
                    </a:cubicBezTo>
                    <a:cubicBezTo>
                      <a:pt x="149" y="42"/>
                      <a:pt x="150" y="40"/>
                      <a:pt x="151" y="38"/>
                    </a:cubicBezTo>
                    <a:cubicBezTo>
                      <a:pt x="151" y="38"/>
                      <a:pt x="152" y="38"/>
                      <a:pt x="152" y="38"/>
                    </a:cubicBezTo>
                    <a:cubicBezTo>
                      <a:pt x="155" y="36"/>
                      <a:pt x="157" y="35"/>
                      <a:pt x="159" y="34"/>
                    </a:cubicBezTo>
                    <a:cubicBezTo>
                      <a:pt x="160" y="33"/>
                      <a:pt x="161" y="33"/>
                      <a:pt x="162" y="32"/>
                    </a:cubicBezTo>
                    <a:cubicBezTo>
                      <a:pt x="163" y="32"/>
                      <a:pt x="164" y="31"/>
                      <a:pt x="165" y="31"/>
                    </a:cubicBezTo>
                    <a:cubicBezTo>
                      <a:pt x="166" y="30"/>
                      <a:pt x="167" y="30"/>
                      <a:pt x="167" y="30"/>
                    </a:cubicBezTo>
                    <a:cubicBezTo>
                      <a:pt x="168" y="30"/>
                      <a:pt x="168" y="29"/>
                      <a:pt x="168" y="29"/>
                    </a:cubicBezTo>
                    <a:cubicBezTo>
                      <a:pt x="169" y="29"/>
                      <a:pt x="169" y="29"/>
                      <a:pt x="169" y="29"/>
                    </a:cubicBezTo>
                    <a:cubicBezTo>
                      <a:pt x="169" y="29"/>
                      <a:pt x="170" y="29"/>
                      <a:pt x="170" y="28"/>
                    </a:cubicBezTo>
                    <a:cubicBezTo>
                      <a:pt x="171" y="28"/>
                      <a:pt x="172" y="27"/>
                      <a:pt x="172" y="26"/>
                    </a:cubicBezTo>
                    <a:cubicBezTo>
                      <a:pt x="172" y="25"/>
                      <a:pt x="171" y="24"/>
                      <a:pt x="170" y="24"/>
                    </a:cubicBezTo>
                    <a:cubicBezTo>
                      <a:pt x="169" y="23"/>
                      <a:pt x="168" y="24"/>
                      <a:pt x="167" y="24"/>
                    </a:cubicBezTo>
                    <a:cubicBezTo>
                      <a:pt x="165" y="24"/>
                      <a:pt x="162" y="23"/>
                      <a:pt x="160" y="23"/>
                    </a:cubicBezTo>
                    <a:cubicBezTo>
                      <a:pt x="158" y="23"/>
                      <a:pt x="157" y="24"/>
                      <a:pt x="156" y="24"/>
                    </a:cubicBezTo>
                    <a:cubicBezTo>
                      <a:pt x="154" y="24"/>
                      <a:pt x="154" y="23"/>
                      <a:pt x="153" y="23"/>
                    </a:cubicBezTo>
                    <a:cubicBezTo>
                      <a:pt x="152" y="23"/>
                      <a:pt x="151" y="24"/>
                      <a:pt x="150" y="24"/>
                    </a:cubicBezTo>
                    <a:cubicBezTo>
                      <a:pt x="146" y="25"/>
                      <a:pt x="144" y="26"/>
                      <a:pt x="141" y="27"/>
                    </a:cubicBezTo>
                    <a:cubicBezTo>
                      <a:pt x="141" y="26"/>
                      <a:pt x="141" y="26"/>
                      <a:pt x="140" y="26"/>
                    </a:cubicBezTo>
                    <a:cubicBezTo>
                      <a:pt x="161" y="19"/>
                      <a:pt x="182" y="15"/>
                      <a:pt x="205" y="15"/>
                    </a:cubicBezTo>
                    <a:cubicBezTo>
                      <a:pt x="245" y="15"/>
                      <a:pt x="281" y="27"/>
                      <a:pt x="312" y="47"/>
                    </a:cubicBezTo>
                    <a:cubicBezTo>
                      <a:pt x="310" y="48"/>
                      <a:pt x="310" y="49"/>
                      <a:pt x="309" y="50"/>
                    </a:cubicBezTo>
                    <a:cubicBezTo>
                      <a:pt x="308" y="51"/>
                      <a:pt x="307" y="52"/>
                      <a:pt x="307" y="52"/>
                    </a:cubicBezTo>
                    <a:cubicBezTo>
                      <a:pt x="306" y="53"/>
                      <a:pt x="307" y="53"/>
                      <a:pt x="306" y="54"/>
                    </a:cubicBezTo>
                    <a:cubicBezTo>
                      <a:pt x="306" y="56"/>
                      <a:pt x="304" y="58"/>
                      <a:pt x="304" y="59"/>
                    </a:cubicBezTo>
                    <a:cubicBezTo>
                      <a:pt x="304" y="59"/>
                      <a:pt x="305" y="60"/>
                      <a:pt x="304" y="60"/>
                    </a:cubicBezTo>
                    <a:cubicBezTo>
                      <a:pt x="306" y="62"/>
                      <a:pt x="308" y="64"/>
                      <a:pt x="309" y="65"/>
                    </a:cubicBezTo>
                    <a:cubicBezTo>
                      <a:pt x="311" y="66"/>
                      <a:pt x="314" y="66"/>
                      <a:pt x="315" y="65"/>
                    </a:cubicBezTo>
                    <a:cubicBezTo>
                      <a:pt x="314" y="62"/>
                      <a:pt x="313" y="63"/>
                      <a:pt x="312" y="61"/>
                    </a:cubicBezTo>
                    <a:cubicBezTo>
                      <a:pt x="312" y="59"/>
                      <a:pt x="312" y="56"/>
                      <a:pt x="312" y="55"/>
                    </a:cubicBezTo>
                    <a:cubicBezTo>
                      <a:pt x="312" y="55"/>
                      <a:pt x="313" y="54"/>
                      <a:pt x="314" y="53"/>
                    </a:cubicBezTo>
                    <a:cubicBezTo>
                      <a:pt x="314" y="52"/>
                      <a:pt x="315" y="51"/>
                      <a:pt x="316" y="50"/>
                    </a:cubicBezTo>
                    <a:cubicBezTo>
                      <a:pt x="321" y="54"/>
                      <a:pt x="326" y="58"/>
                      <a:pt x="331" y="62"/>
                    </a:cubicBezTo>
                    <a:cubicBezTo>
                      <a:pt x="330" y="63"/>
                      <a:pt x="330" y="63"/>
                      <a:pt x="330" y="64"/>
                    </a:cubicBezTo>
                    <a:cubicBezTo>
                      <a:pt x="329" y="66"/>
                      <a:pt x="330" y="68"/>
                      <a:pt x="330" y="69"/>
                    </a:cubicBezTo>
                    <a:cubicBezTo>
                      <a:pt x="330" y="70"/>
                      <a:pt x="331" y="71"/>
                      <a:pt x="331" y="72"/>
                    </a:cubicBezTo>
                    <a:cubicBezTo>
                      <a:pt x="330" y="71"/>
                      <a:pt x="330" y="71"/>
                      <a:pt x="329" y="71"/>
                    </a:cubicBezTo>
                    <a:cubicBezTo>
                      <a:pt x="329" y="70"/>
                      <a:pt x="329" y="70"/>
                      <a:pt x="328" y="69"/>
                    </a:cubicBezTo>
                    <a:cubicBezTo>
                      <a:pt x="328" y="69"/>
                      <a:pt x="327" y="69"/>
                      <a:pt x="327" y="69"/>
                    </a:cubicBezTo>
                    <a:cubicBezTo>
                      <a:pt x="325" y="68"/>
                      <a:pt x="324" y="68"/>
                      <a:pt x="322" y="68"/>
                    </a:cubicBezTo>
                    <a:cubicBezTo>
                      <a:pt x="321" y="68"/>
                      <a:pt x="319" y="66"/>
                      <a:pt x="318" y="67"/>
                    </a:cubicBezTo>
                    <a:cubicBezTo>
                      <a:pt x="318" y="70"/>
                      <a:pt x="320" y="69"/>
                      <a:pt x="320" y="71"/>
                    </a:cubicBezTo>
                    <a:cubicBezTo>
                      <a:pt x="319" y="73"/>
                      <a:pt x="318" y="72"/>
                      <a:pt x="316" y="72"/>
                    </a:cubicBezTo>
                    <a:cubicBezTo>
                      <a:pt x="315" y="72"/>
                      <a:pt x="313" y="72"/>
                      <a:pt x="311" y="72"/>
                    </a:cubicBezTo>
                    <a:cubicBezTo>
                      <a:pt x="310" y="72"/>
                      <a:pt x="309" y="73"/>
                      <a:pt x="308" y="73"/>
                    </a:cubicBezTo>
                    <a:cubicBezTo>
                      <a:pt x="308" y="74"/>
                      <a:pt x="307" y="74"/>
                      <a:pt x="306" y="74"/>
                    </a:cubicBezTo>
                    <a:cubicBezTo>
                      <a:pt x="305" y="74"/>
                      <a:pt x="305" y="75"/>
                      <a:pt x="304" y="75"/>
                    </a:cubicBezTo>
                    <a:cubicBezTo>
                      <a:pt x="304" y="75"/>
                      <a:pt x="303" y="75"/>
                      <a:pt x="303" y="75"/>
                    </a:cubicBezTo>
                    <a:cubicBezTo>
                      <a:pt x="303" y="76"/>
                      <a:pt x="303" y="76"/>
                      <a:pt x="303" y="76"/>
                    </a:cubicBezTo>
                    <a:cubicBezTo>
                      <a:pt x="303" y="76"/>
                      <a:pt x="302" y="76"/>
                      <a:pt x="302" y="76"/>
                    </a:cubicBezTo>
                    <a:cubicBezTo>
                      <a:pt x="301" y="77"/>
                      <a:pt x="301" y="79"/>
                      <a:pt x="298" y="79"/>
                    </a:cubicBezTo>
                    <a:cubicBezTo>
                      <a:pt x="297" y="78"/>
                      <a:pt x="298" y="75"/>
                      <a:pt x="295" y="75"/>
                    </a:cubicBezTo>
                    <a:cubicBezTo>
                      <a:pt x="293" y="75"/>
                      <a:pt x="295" y="79"/>
                      <a:pt x="293" y="79"/>
                    </a:cubicBezTo>
                    <a:cubicBezTo>
                      <a:pt x="292" y="80"/>
                      <a:pt x="291" y="79"/>
                      <a:pt x="290" y="80"/>
                    </a:cubicBezTo>
                    <a:cubicBezTo>
                      <a:pt x="290" y="80"/>
                      <a:pt x="288" y="82"/>
                      <a:pt x="288" y="82"/>
                    </a:cubicBezTo>
                    <a:cubicBezTo>
                      <a:pt x="288" y="83"/>
                      <a:pt x="288" y="83"/>
                      <a:pt x="287" y="84"/>
                    </a:cubicBezTo>
                    <a:cubicBezTo>
                      <a:pt x="287" y="84"/>
                      <a:pt x="287" y="84"/>
                      <a:pt x="286" y="85"/>
                    </a:cubicBezTo>
                    <a:cubicBezTo>
                      <a:pt x="286" y="86"/>
                      <a:pt x="285" y="88"/>
                      <a:pt x="284" y="88"/>
                    </a:cubicBezTo>
                    <a:cubicBezTo>
                      <a:pt x="283" y="88"/>
                      <a:pt x="279" y="85"/>
                      <a:pt x="280" y="82"/>
                    </a:cubicBezTo>
                    <a:cubicBezTo>
                      <a:pt x="280" y="81"/>
                      <a:pt x="279" y="81"/>
                      <a:pt x="279" y="80"/>
                    </a:cubicBezTo>
                    <a:cubicBezTo>
                      <a:pt x="278" y="80"/>
                      <a:pt x="277" y="80"/>
                      <a:pt x="277" y="78"/>
                    </a:cubicBezTo>
                    <a:cubicBezTo>
                      <a:pt x="279" y="78"/>
                      <a:pt x="281" y="80"/>
                      <a:pt x="283" y="80"/>
                    </a:cubicBezTo>
                    <a:cubicBezTo>
                      <a:pt x="286" y="80"/>
                      <a:pt x="289" y="79"/>
                      <a:pt x="289" y="77"/>
                    </a:cubicBezTo>
                    <a:cubicBezTo>
                      <a:pt x="289" y="76"/>
                      <a:pt x="288" y="74"/>
                      <a:pt x="287" y="73"/>
                    </a:cubicBezTo>
                    <a:cubicBezTo>
                      <a:pt x="287" y="73"/>
                      <a:pt x="286" y="73"/>
                      <a:pt x="286" y="73"/>
                    </a:cubicBezTo>
                    <a:cubicBezTo>
                      <a:pt x="286" y="73"/>
                      <a:pt x="286" y="73"/>
                      <a:pt x="286" y="72"/>
                    </a:cubicBezTo>
                    <a:cubicBezTo>
                      <a:pt x="284" y="71"/>
                      <a:pt x="281" y="70"/>
                      <a:pt x="279" y="69"/>
                    </a:cubicBezTo>
                    <a:cubicBezTo>
                      <a:pt x="279" y="69"/>
                      <a:pt x="279" y="69"/>
                      <a:pt x="278" y="68"/>
                    </a:cubicBezTo>
                    <a:cubicBezTo>
                      <a:pt x="277" y="68"/>
                      <a:pt x="276" y="68"/>
                      <a:pt x="276" y="68"/>
                    </a:cubicBezTo>
                    <a:cubicBezTo>
                      <a:pt x="275" y="68"/>
                      <a:pt x="275" y="67"/>
                      <a:pt x="275" y="67"/>
                    </a:cubicBezTo>
                    <a:cubicBezTo>
                      <a:pt x="275" y="67"/>
                      <a:pt x="274" y="67"/>
                      <a:pt x="274" y="66"/>
                    </a:cubicBezTo>
                    <a:cubicBezTo>
                      <a:pt x="273" y="66"/>
                      <a:pt x="273" y="66"/>
                      <a:pt x="273" y="66"/>
                    </a:cubicBezTo>
                    <a:cubicBezTo>
                      <a:pt x="273" y="66"/>
                      <a:pt x="273" y="66"/>
                      <a:pt x="272" y="65"/>
                    </a:cubicBezTo>
                    <a:cubicBezTo>
                      <a:pt x="272" y="65"/>
                      <a:pt x="272" y="65"/>
                      <a:pt x="272" y="64"/>
                    </a:cubicBezTo>
                    <a:cubicBezTo>
                      <a:pt x="270" y="63"/>
                      <a:pt x="269" y="61"/>
                      <a:pt x="268" y="61"/>
                    </a:cubicBezTo>
                    <a:cubicBezTo>
                      <a:pt x="264" y="61"/>
                      <a:pt x="259" y="61"/>
                      <a:pt x="257" y="62"/>
                    </a:cubicBezTo>
                    <a:cubicBezTo>
                      <a:pt x="256" y="63"/>
                      <a:pt x="254" y="63"/>
                      <a:pt x="253" y="63"/>
                    </a:cubicBezTo>
                    <a:cubicBezTo>
                      <a:pt x="251" y="64"/>
                      <a:pt x="250" y="67"/>
                      <a:pt x="248" y="68"/>
                    </a:cubicBezTo>
                    <a:cubicBezTo>
                      <a:pt x="246" y="70"/>
                      <a:pt x="244" y="70"/>
                      <a:pt x="243" y="73"/>
                    </a:cubicBezTo>
                    <a:cubicBezTo>
                      <a:pt x="244" y="74"/>
                      <a:pt x="247" y="73"/>
                      <a:pt x="247" y="75"/>
                    </a:cubicBezTo>
                    <a:cubicBezTo>
                      <a:pt x="244" y="79"/>
                      <a:pt x="241" y="82"/>
                      <a:pt x="238" y="85"/>
                    </a:cubicBezTo>
                    <a:cubicBezTo>
                      <a:pt x="235" y="86"/>
                      <a:pt x="233" y="89"/>
                      <a:pt x="231" y="91"/>
                    </a:cubicBezTo>
                    <a:cubicBezTo>
                      <a:pt x="230" y="92"/>
                      <a:pt x="229" y="92"/>
                      <a:pt x="228" y="93"/>
                    </a:cubicBezTo>
                    <a:cubicBezTo>
                      <a:pt x="227" y="99"/>
                      <a:pt x="228" y="104"/>
                      <a:pt x="231" y="106"/>
                    </a:cubicBezTo>
                    <a:cubicBezTo>
                      <a:pt x="231" y="106"/>
                      <a:pt x="232" y="106"/>
                      <a:pt x="232" y="106"/>
                    </a:cubicBezTo>
                    <a:cubicBezTo>
                      <a:pt x="233" y="106"/>
                      <a:pt x="233" y="105"/>
                      <a:pt x="234" y="105"/>
                    </a:cubicBezTo>
                    <a:cubicBezTo>
                      <a:pt x="235" y="105"/>
                      <a:pt x="235" y="105"/>
                      <a:pt x="236" y="105"/>
                    </a:cubicBezTo>
                    <a:cubicBezTo>
                      <a:pt x="236" y="105"/>
                      <a:pt x="236" y="104"/>
                      <a:pt x="237" y="104"/>
                    </a:cubicBezTo>
                    <a:cubicBezTo>
                      <a:pt x="237" y="104"/>
                      <a:pt x="238" y="104"/>
                      <a:pt x="238" y="104"/>
                    </a:cubicBezTo>
                    <a:cubicBezTo>
                      <a:pt x="239" y="104"/>
                      <a:pt x="239" y="106"/>
                      <a:pt x="239" y="106"/>
                    </a:cubicBezTo>
                    <a:cubicBezTo>
                      <a:pt x="240" y="107"/>
                      <a:pt x="240" y="108"/>
                      <a:pt x="240" y="109"/>
                    </a:cubicBezTo>
                    <a:cubicBezTo>
                      <a:pt x="241" y="110"/>
                      <a:pt x="242" y="112"/>
                      <a:pt x="243" y="113"/>
                    </a:cubicBezTo>
                    <a:cubicBezTo>
                      <a:pt x="244" y="113"/>
                      <a:pt x="245" y="112"/>
                      <a:pt x="246" y="111"/>
                    </a:cubicBezTo>
                    <a:cubicBezTo>
                      <a:pt x="247" y="111"/>
                      <a:pt x="248" y="112"/>
                      <a:pt x="248" y="111"/>
                    </a:cubicBezTo>
                    <a:cubicBezTo>
                      <a:pt x="249" y="109"/>
                      <a:pt x="248" y="107"/>
                      <a:pt x="249" y="105"/>
                    </a:cubicBezTo>
                    <a:cubicBezTo>
                      <a:pt x="249" y="103"/>
                      <a:pt x="251" y="104"/>
                      <a:pt x="252" y="102"/>
                    </a:cubicBezTo>
                    <a:cubicBezTo>
                      <a:pt x="250" y="100"/>
                      <a:pt x="249" y="100"/>
                      <a:pt x="249" y="98"/>
                    </a:cubicBezTo>
                    <a:cubicBezTo>
                      <a:pt x="249" y="97"/>
                      <a:pt x="249" y="96"/>
                      <a:pt x="249" y="94"/>
                    </a:cubicBezTo>
                    <a:cubicBezTo>
                      <a:pt x="250" y="91"/>
                      <a:pt x="251" y="89"/>
                      <a:pt x="253" y="88"/>
                    </a:cubicBezTo>
                    <a:cubicBezTo>
                      <a:pt x="255" y="87"/>
                      <a:pt x="255" y="87"/>
                      <a:pt x="256" y="86"/>
                    </a:cubicBezTo>
                    <a:cubicBezTo>
                      <a:pt x="256" y="85"/>
                      <a:pt x="256" y="83"/>
                      <a:pt x="257" y="82"/>
                    </a:cubicBezTo>
                    <a:cubicBezTo>
                      <a:pt x="257" y="82"/>
                      <a:pt x="257" y="82"/>
                      <a:pt x="257" y="82"/>
                    </a:cubicBezTo>
                    <a:cubicBezTo>
                      <a:pt x="258" y="80"/>
                      <a:pt x="262" y="79"/>
                      <a:pt x="262" y="82"/>
                    </a:cubicBezTo>
                    <a:cubicBezTo>
                      <a:pt x="262" y="83"/>
                      <a:pt x="262" y="83"/>
                      <a:pt x="261" y="84"/>
                    </a:cubicBezTo>
                    <a:cubicBezTo>
                      <a:pt x="260" y="87"/>
                      <a:pt x="258" y="89"/>
                      <a:pt x="257" y="91"/>
                    </a:cubicBezTo>
                    <a:cubicBezTo>
                      <a:pt x="257" y="92"/>
                      <a:pt x="257" y="94"/>
                      <a:pt x="257" y="96"/>
                    </a:cubicBezTo>
                    <a:cubicBezTo>
                      <a:pt x="259" y="97"/>
                      <a:pt x="259" y="100"/>
                      <a:pt x="261" y="100"/>
                    </a:cubicBezTo>
                    <a:cubicBezTo>
                      <a:pt x="262" y="100"/>
                      <a:pt x="263" y="99"/>
                      <a:pt x="265" y="98"/>
                    </a:cubicBezTo>
                    <a:cubicBezTo>
                      <a:pt x="265" y="98"/>
                      <a:pt x="266" y="98"/>
                      <a:pt x="267" y="98"/>
                    </a:cubicBezTo>
                    <a:cubicBezTo>
                      <a:pt x="267" y="98"/>
                      <a:pt x="267" y="97"/>
                      <a:pt x="267" y="97"/>
                    </a:cubicBezTo>
                    <a:cubicBezTo>
                      <a:pt x="268" y="97"/>
                      <a:pt x="268" y="97"/>
                      <a:pt x="268" y="97"/>
                    </a:cubicBezTo>
                    <a:cubicBezTo>
                      <a:pt x="270" y="96"/>
                      <a:pt x="270" y="96"/>
                      <a:pt x="271" y="95"/>
                    </a:cubicBezTo>
                    <a:cubicBezTo>
                      <a:pt x="273" y="95"/>
                      <a:pt x="273" y="95"/>
                      <a:pt x="274" y="96"/>
                    </a:cubicBezTo>
                    <a:cubicBezTo>
                      <a:pt x="274" y="96"/>
                      <a:pt x="275" y="96"/>
                      <a:pt x="275" y="97"/>
                    </a:cubicBezTo>
                    <a:cubicBezTo>
                      <a:pt x="274" y="99"/>
                      <a:pt x="273" y="99"/>
                      <a:pt x="271" y="100"/>
                    </a:cubicBezTo>
                    <a:cubicBezTo>
                      <a:pt x="271" y="100"/>
                      <a:pt x="271" y="101"/>
                      <a:pt x="270" y="101"/>
                    </a:cubicBezTo>
                    <a:cubicBezTo>
                      <a:pt x="270" y="101"/>
                      <a:pt x="269" y="101"/>
                      <a:pt x="269" y="101"/>
                    </a:cubicBezTo>
                    <a:cubicBezTo>
                      <a:pt x="268" y="101"/>
                      <a:pt x="267" y="102"/>
                      <a:pt x="266" y="102"/>
                    </a:cubicBezTo>
                    <a:cubicBezTo>
                      <a:pt x="265" y="102"/>
                      <a:pt x="265" y="103"/>
                      <a:pt x="264" y="103"/>
                    </a:cubicBezTo>
                    <a:cubicBezTo>
                      <a:pt x="263" y="104"/>
                      <a:pt x="261" y="103"/>
                      <a:pt x="261" y="104"/>
                    </a:cubicBezTo>
                    <a:cubicBezTo>
                      <a:pt x="261" y="105"/>
                      <a:pt x="262" y="107"/>
                      <a:pt x="260" y="108"/>
                    </a:cubicBezTo>
                    <a:cubicBezTo>
                      <a:pt x="259" y="109"/>
                      <a:pt x="259" y="108"/>
                      <a:pt x="257" y="108"/>
                    </a:cubicBezTo>
                    <a:cubicBezTo>
                      <a:pt x="256" y="109"/>
                      <a:pt x="256" y="111"/>
                      <a:pt x="255" y="112"/>
                    </a:cubicBezTo>
                    <a:cubicBezTo>
                      <a:pt x="255" y="113"/>
                      <a:pt x="253" y="115"/>
                      <a:pt x="252" y="116"/>
                    </a:cubicBezTo>
                    <a:cubicBezTo>
                      <a:pt x="251" y="117"/>
                      <a:pt x="249" y="117"/>
                      <a:pt x="247" y="118"/>
                    </a:cubicBezTo>
                    <a:cubicBezTo>
                      <a:pt x="247" y="118"/>
                      <a:pt x="246" y="118"/>
                      <a:pt x="246" y="119"/>
                    </a:cubicBezTo>
                    <a:cubicBezTo>
                      <a:pt x="245" y="119"/>
                      <a:pt x="244" y="118"/>
                      <a:pt x="243" y="119"/>
                    </a:cubicBezTo>
                    <a:cubicBezTo>
                      <a:pt x="242" y="119"/>
                      <a:pt x="241" y="119"/>
                      <a:pt x="240" y="119"/>
                    </a:cubicBezTo>
                    <a:cubicBezTo>
                      <a:pt x="239" y="120"/>
                      <a:pt x="237" y="120"/>
                      <a:pt x="235" y="120"/>
                    </a:cubicBezTo>
                    <a:cubicBezTo>
                      <a:pt x="234" y="120"/>
                      <a:pt x="234" y="120"/>
                      <a:pt x="232" y="121"/>
                    </a:cubicBezTo>
                    <a:cubicBezTo>
                      <a:pt x="231" y="121"/>
                      <a:pt x="229" y="121"/>
                      <a:pt x="228" y="121"/>
                    </a:cubicBezTo>
                    <a:cubicBezTo>
                      <a:pt x="228" y="122"/>
                      <a:pt x="227" y="123"/>
                      <a:pt x="227" y="123"/>
                    </a:cubicBezTo>
                    <a:cubicBezTo>
                      <a:pt x="226" y="124"/>
                      <a:pt x="226" y="125"/>
                      <a:pt x="226" y="125"/>
                    </a:cubicBezTo>
                    <a:cubicBezTo>
                      <a:pt x="225" y="126"/>
                      <a:pt x="224" y="127"/>
                      <a:pt x="223" y="127"/>
                    </a:cubicBezTo>
                    <a:cubicBezTo>
                      <a:pt x="221" y="129"/>
                      <a:pt x="219" y="130"/>
                      <a:pt x="218" y="132"/>
                    </a:cubicBezTo>
                    <a:cubicBezTo>
                      <a:pt x="217" y="132"/>
                      <a:pt x="215" y="133"/>
                      <a:pt x="214" y="134"/>
                    </a:cubicBezTo>
                    <a:cubicBezTo>
                      <a:pt x="213" y="133"/>
                      <a:pt x="210" y="134"/>
                      <a:pt x="210" y="135"/>
                    </a:cubicBezTo>
                    <a:cubicBezTo>
                      <a:pt x="210" y="137"/>
                      <a:pt x="212" y="137"/>
                      <a:pt x="214" y="139"/>
                    </a:cubicBezTo>
                    <a:cubicBezTo>
                      <a:pt x="214" y="140"/>
                      <a:pt x="214" y="141"/>
                      <a:pt x="215" y="141"/>
                    </a:cubicBezTo>
                    <a:cubicBezTo>
                      <a:pt x="216" y="142"/>
                      <a:pt x="216" y="143"/>
                      <a:pt x="216" y="143"/>
                    </a:cubicBezTo>
                    <a:cubicBezTo>
                      <a:pt x="217" y="145"/>
                      <a:pt x="217" y="148"/>
                      <a:pt x="214" y="149"/>
                    </a:cubicBezTo>
                    <a:cubicBezTo>
                      <a:pt x="211" y="148"/>
                      <a:pt x="205" y="148"/>
                      <a:pt x="202" y="149"/>
                    </a:cubicBezTo>
                    <a:cubicBezTo>
                      <a:pt x="202" y="149"/>
                      <a:pt x="202" y="149"/>
                      <a:pt x="201" y="150"/>
                    </a:cubicBezTo>
                    <a:cubicBezTo>
                      <a:pt x="201" y="152"/>
                      <a:pt x="202" y="154"/>
                      <a:pt x="202" y="157"/>
                    </a:cubicBezTo>
                    <a:cubicBezTo>
                      <a:pt x="202" y="158"/>
                      <a:pt x="201" y="159"/>
                      <a:pt x="201" y="160"/>
                    </a:cubicBezTo>
                    <a:cubicBezTo>
                      <a:pt x="201" y="162"/>
                      <a:pt x="201" y="164"/>
                      <a:pt x="202" y="166"/>
                    </a:cubicBezTo>
                    <a:cubicBezTo>
                      <a:pt x="203" y="166"/>
                      <a:pt x="204" y="166"/>
                      <a:pt x="205" y="166"/>
                    </a:cubicBezTo>
                    <a:cubicBezTo>
                      <a:pt x="206" y="166"/>
                      <a:pt x="207" y="168"/>
                      <a:pt x="208" y="168"/>
                    </a:cubicBezTo>
                    <a:cubicBezTo>
                      <a:pt x="209" y="167"/>
                      <a:pt x="210" y="166"/>
                      <a:pt x="213" y="167"/>
                    </a:cubicBezTo>
                    <a:cubicBezTo>
                      <a:pt x="213" y="166"/>
                      <a:pt x="214" y="166"/>
                      <a:pt x="214" y="165"/>
                    </a:cubicBezTo>
                    <a:cubicBezTo>
                      <a:pt x="215" y="165"/>
                      <a:pt x="215" y="165"/>
                      <a:pt x="215" y="165"/>
                    </a:cubicBezTo>
                    <a:cubicBezTo>
                      <a:pt x="216" y="164"/>
                      <a:pt x="217" y="164"/>
                      <a:pt x="217" y="163"/>
                    </a:cubicBezTo>
                    <a:cubicBezTo>
                      <a:pt x="218" y="163"/>
                      <a:pt x="218" y="162"/>
                      <a:pt x="218" y="162"/>
                    </a:cubicBezTo>
                    <a:cubicBezTo>
                      <a:pt x="218" y="161"/>
                      <a:pt x="218" y="160"/>
                      <a:pt x="219" y="158"/>
                    </a:cubicBezTo>
                    <a:cubicBezTo>
                      <a:pt x="220" y="157"/>
                      <a:pt x="220" y="156"/>
                      <a:pt x="221" y="155"/>
                    </a:cubicBezTo>
                    <a:cubicBezTo>
                      <a:pt x="222" y="155"/>
                      <a:pt x="222" y="154"/>
                      <a:pt x="223" y="154"/>
                    </a:cubicBezTo>
                    <a:cubicBezTo>
                      <a:pt x="223" y="154"/>
                      <a:pt x="223" y="153"/>
                      <a:pt x="224" y="153"/>
                    </a:cubicBezTo>
                    <a:cubicBezTo>
                      <a:pt x="224" y="151"/>
                      <a:pt x="225" y="149"/>
                      <a:pt x="226" y="149"/>
                    </a:cubicBezTo>
                    <a:cubicBezTo>
                      <a:pt x="227" y="149"/>
                      <a:pt x="228" y="150"/>
                      <a:pt x="229" y="150"/>
                    </a:cubicBezTo>
                    <a:cubicBezTo>
                      <a:pt x="231" y="149"/>
                      <a:pt x="232" y="147"/>
                      <a:pt x="235" y="147"/>
                    </a:cubicBezTo>
                    <a:cubicBezTo>
                      <a:pt x="236" y="148"/>
                      <a:pt x="237" y="149"/>
                      <a:pt x="238" y="150"/>
                    </a:cubicBezTo>
                    <a:cubicBezTo>
                      <a:pt x="238" y="153"/>
                      <a:pt x="239" y="154"/>
                      <a:pt x="241" y="155"/>
                    </a:cubicBezTo>
                    <a:cubicBezTo>
                      <a:pt x="244" y="157"/>
                      <a:pt x="246" y="158"/>
                      <a:pt x="247" y="161"/>
                    </a:cubicBezTo>
                    <a:cubicBezTo>
                      <a:pt x="246" y="162"/>
                      <a:pt x="246" y="162"/>
                      <a:pt x="245" y="163"/>
                    </a:cubicBezTo>
                    <a:cubicBezTo>
                      <a:pt x="245" y="164"/>
                      <a:pt x="244" y="163"/>
                      <a:pt x="244" y="164"/>
                    </a:cubicBezTo>
                    <a:cubicBezTo>
                      <a:pt x="244" y="165"/>
                      <a:pt x="244" y="166"/>
                      <a:pt x="245" y="166"/>
                    </a:cubicBezTo>
                    <a:cubicBezTo>
                      <a:pt x="246" y="166"/>
                      <a:pt x="246" y="165"/>
                      <a:pt x="247" y="164"/>
                    </a:cubicBezTo>
                    <a:cubicBezTo>
                      <a:pt x="247" y="163"/>
                      <a:pt x="248" y="163"/>
                      <a:pt x="249" y="162"/>
                    </a:cubicBezTo>
                    <a:cubicBezTo>
                      <a:pt x="249" y="161"/>
                      <a:pt x="249" y="160"/>
                      <a:pt x="249" y="159"/>
                    </a:cubicBezTo>
                    <a:cubicBezTo>
                      <a:pt x="249" y="158"/>
                      <a:pt x="251" y="159"/>
                      <a:pt x="251" y="158"/>
                    </a:cubicBezTo>
                    <a:cubicBezTo>
                      <a:pt x="250" y="156"/>
                      <a:pt x="248" y="155"/>
                      <a:pt x="246" y="154"/>
                    </a:cubicBezTo>
                    <a:cubicBezTo>
                      <a:pt x="246" y="154"/>
                      <a:pt x="246" y="153"/>
                      <a:pt x="246" y="153"/>
                    </a:cubicBezTo>
                    <a:cubicBezTo>
                      <a:pt x="246" y="153"/>
                      <a:pt x="246" y="153"/>
                      <a:pt x="245" y="153"/>
                    </a:cubicBezTo>
                    <a:cubicBezTo>
                      <a:pt x="244" y="152"/>
                      <a:pt x="244" y="152"/>
                      <a:pt x="243" y="150"/>
                    </a:cubicBezTo>
                    <a:cubicBezTo>
                      <a:pt x="242" y="149"/>
                      <a:pt x="239" y="147"/>
                      <a:pt x="241" y="144"/>
                    </a:cubicBezTo>
                    <a:cubicBezTo>
                      <a:pt x="244" y="144"/>
                      <a:pt x="245" y="148"/>
                      <a:pt x="248" y="149"/>
                    </a:cubicBezTo>
                    <a:cubicBezTo>
                      <a:pt x="249" y="150"/>
                      <a:pt x="249" y="150"/>
                      <a:pt x="250" y="151"/>
                    </a:cubicBezTo>
                    <a:cubicBezTo>
                      <a:pt x="252" y="152"/>
                      <a:pt x="253" y="153"/>
                      <a:pt x="253" y="154"/>
                    </a:cubicBezTo>
                    <a:cubicBezTo>
                      <a:pt x="254" y="155"/>
                      <a:pt x="253" y="156"/>
                      <a:pt x="253" y="157"/>
                    </a:cubicBezTo>
                    <a:cubicBezTo>
                      <a:pt x="254" y="159"/>
                      <a:pt x="255" y="160"/>
                      <a:pt x="255" y="161"/>
                    </a:cubicBezTo>
                    <a:cubicBezTo>
                      <a:pt x="256" y="163"/>
                      <a:pt x="256" y="166"/>
                      <a:pt x="259" y="167"/>
                    </a:cubicBezTo>
                    <a:cubicBezTo>
                      <a:pt x="261" y="166"/>
                      <a:pt x="263" y="166"/>
                      <a:pt x="263" y="164"/>
                    </a:cubicBezTo>
                    <a:cubicBezTo>
                      <a:pt x="264" y="162"/>
                      <a:pt x="261" y="161"/>
                      <a:pt x="261" y="159"/>
                    </a:cubicBezTo>
                    <a:cubicBezTo>
                      <a:pt x="261" y="158"/>
                      <a:pt x="263" y="156"/>
                      <a:pt x="264" y="157"/>
                    </a:cubicBezTo>
                    <a:cubicBezTo>
                      <a:pt x="266" y="157"/>
                      <a:pt x="266" y="158"/>
                      <a:pt x="267" y="159"/>
                    </a:cubicBezTo>
                    <a:cubicBezTo>
                      <a:pt x="268" y="161"/>
                      <a:pt x="267" y="164"/>
                      <a:pt x="268" y="165"/>
                    </a:cubicBezTo>
                    <a:cubicBezTo>
                      <a:pt x="269" y="165"/>
                      <a:pt x="269" y="166"/>
                      <a:pt x="269" y="166"/>
                    </a:cubicBezTo>
                    <a:cubicBezTo>
                      <a:pt x="270" y="166"/>
                      <a:pt x="270" y="167"/>
                      <a:pt x="270" y="167"/>
                    </a:cubicBezTo>
                    <a:cubicBezTo>
                      <a:pt x="271" y="167"/>
                      <a:pt x="271" y="168"/>
                      <a:pt x="272" y="168"/>
                    </a:cubicBezTo>
                    <a:cubicBezTo>
                      <a:pt x="273" y="169"/>
                      <a:pt x="274" y="168"/>
                      <a:pt x="276" y="167"/>
                    </a:cubicBezTo>
                    <a:cubicBezTo>
                      <a:pt x="277" y="168"/>
                      <a:pt x="278" y="169"/>
                      <a:pt x="279" y="169"/>
                    </a:cubicBezTo>
                    <a:cubicBezTo>
                      <a:pt x="281" y="169"/>
                      <a:pt x="282" y="167"/>
                      <a:pt x="283" y="168"/>
                    </a:cubicBezTo>
                    <a:cubicBezTo>
                      <a:pt x="284" y="168"/>
                      <a:pt x="283" y="169"/>
                      <a:pt x="283" y="170"/>
                    </a:cubicBezTo>
                    <a:cubicBezTo>
                      <a:pt x="284" y="174"/>
                      <a:pt x="283" y="176"/>
                      <a:pt x="282" y="179"/>
                    </a:cubicBezTo>
                    <a:cubicBezTo>
                      <a:pt x="281" y="180"/>
                      <a:pt x="281" y="181"/>
                      <a:pt x="280" y="181"/>
                    </a:cubicBezTo>
                    <a:cubicBezTo>
                      <a:pt x="278" y="181"/>
                      <a:pt x="277" y="181"/>
                      <a:pt x="275" y="181"/>
                    </a:cubicBezTo>
                    <a:cubicBezTo>
                      <a:pt x="275" y="181"/>
                      <a:pt x="274" y="181"/>
                      <a:pt x="273" y="181"/>
                    </a:cubicBezTo>
                    <a:cubicBezTo>
                      <a:pt x="271" y="182"/>
                      <a:pt x="269" y="181"/>
                      <a:pt x="268" y="181"/>
                    </a:cubicBezTo>
                    <a:cubicBezTo>
                      <a:pt x="268" y="181"/>
                      <a:pt x="267" y="180"/>
                      <a:pt x="267" y="180"/>
                    </a:cubicBezTo>
                    <a:cubicBezTo>
                      <a:pt x="266" y="180"/>
                      <a:pt x="266" y="180"/>
                      <a:pt x="265" y="180"/>
                    </a:cubicBezTo>
                    <a:cubicBezTo>
                      <a:pt x="264" y="180"/>
                      <a:pt x="264" y="179"/>
                      <a:pt x="263" y="179"/>
                    </a:cubicBezTo>
                    <a:cubicBezTo>
                      <a:pt x="260" y="178"/>
                      <a:pt x="258" y="177"/>
                      <a:pt x="257" y="177"/>
                    </a:cubicBezTo>
                    <a:cubicBezTo>
                      <a:pt x="256" y="177"/>
                      <a:pt x="255" y="179"/>
                      <a:pt x="254" y="179"/>
                    </a:cubicBezTo>
                    <a:cubicBezTo>
                      <a:pt x="255" y="182"/>
                      <a:pt x="253" y="183"/>
                      <a:pt x="250" y="182"/>
                    </a:cubicBezTo>
                    <a:cubicBezTo>
                      <a:pt x="248" y="181"/>
                      <a:pt x="247" y="181"/>
                      <a:pt x="246" y="180"/>
                    </a:cubicBezTo>
                    <a:cubicBezTo>
                      <a:pt x="246" y="179"/>
                      <a:pt x="245" y="178"/>
                      <a:pt x="244" y="178"/>
                    </a:cubicBezTo>
                    <a:cubicBezTo>
                      <a:pt x="243" y="177"/>
                      <a:pt x="240" y="177"/>
                      <a:pt x="240" y="177"/>
                    </a:cubicBezTo>
                    <a:cubicBezTo>
                      <a:pt x="239" y="176"/>
                      <a:pt x="237" y="175"/>
                      <a:pt x="237" y="173"/>
                    </a:cubicBezTo>
                    <a:cubicBezTo>
                      <a:pt x="238" y="172"/>
                      <a:pt x="238" y="168"/>
                      <a:pt x="238" y="166"/>
                    </a:cubicBezTo>
                    <a:cubicBezTo>
                      <a:pt x="237" y="165"/>
                      <a:pt x="235" y="166"/>
                      <a:pt x="233" y="166"/>
                    </a:cubicBezTo>
                    <a:cubicBezTo>
                      <a:pt x="230" y="166"/>
                      <a:pt x="228" y="166"/>
                      <a:pt x="225" y="166"/>
                    </a:cubicBezTo>
                    <a:cubicBezTo>
                      <a:pt x="224" y="166"/>
                      <a:pt x="222" y="166"/>
                      <a:pt x="221" y="166"/>
                    </a:cubicBezTo>
                    <a:cubicBezTo>
                      <a:pt x="220" y="167"/>
                      <a:pt x="220" y="167"/>
                      <a:pt x="219" y="167"/>
                    </a:cubicBezTo>
                    <a:cubicBezTo>
                      <a:pt x="218" y="168"/>
                      <a:pt x="217" y="168"/>
                      <a:pt x="216" y="169"/>
                    </a:cubicBezTo>
                    <a:cubicBezTo>
                      <a:pt x="215" y="169"/>
                      <a:pt x="215" y="170"/>
                      <a:pt x="214" y="170"/>
                    </a:cubicBezTo>
                    <a:cubicBezTo>
                      <a:pt x="212" y="170"/>
                      <a:pt x="211" y="170"/>
                      <a:pt x="210" y="170"/>
                    </a:cubicBezTo>
                    <a:cubicBezTo>
                      <a:pt x="209" y="170"/>
                      <a:pt x="209" y="169"/>
                      <a:pt x="208" y="169"/>
                    </a:cubicBezTo>
                    <a:cubicBezTo>
                      <a:pt x="206" y="170"/>
                      <a:pt x="206" y="173"/>
                      <a:pt x="205" y="174"/>
                    </a:cubicBezTo>
                    <a:cubicBezTo>
                      <a:pt x="204" y="174"/>
                      <a:pt x="203" y="175"/>
                      <a:pt x="203" y="175"/>
                    </a:cubicBezTo>
                    <a:cubicBezTo>
                      <a:pt x="201" y="176"/>
                      <a:pt x="201" y="177"/>
                      <a:pt x="200" y="179"/>
                    </a:cubicBezTo>
                    <a:cubicBezTo>
                      <a:pt x="200" y="179"/>
                      <a:pt x="200" y="180"/>
                      <a:pt x="199" y="181"/>
                    </a:cubicBezTo>
                    <a:cubicBezTo>
                      <a:pt x="199" y="181"/>
                      <a:pt x="200" y="183"/>
                      <a:pt x="200" y="184"/>
                    </a:cubicBezTo>
                    <a:cubicBezTo>
                      <a:pt x="199" y="186"/>
                      <a:pt x="197" y="188"/>
                      <a:pt x="195" y="189"/>
                    </a:cubicBezTo>
                    <a:cubicBezTo>
                      <a:pt x="195" y="190"/>
                      <a:pt x="195" y="190"/>
                      <a:pt x="194" y="190"/>
                    </a:cubicBezTo>
                    <a:cubicBezTo>
                      <a:pt x="193" y="191"/>
                      <a:pt x="192" y="192"/>
                      <a:pt x="191" y="193"/>
                    </a:cubicBezTo>
                    <a:cubicBezTo>
                      <a:pt x="191" y="194"/>
                      <a:pt x="190" y="195"/>
                      <a:pt x="190" y="196"/>
                    </a:cubicBezTo>
                    <a:cubicBezTo>
                      <a:pt x="189" y="197"/>
                      <a:pt x="188" y="198"/>
                      <a:pt x="188" y="200"/>
                    </a:cubicBezTo>
                    <a:cubicBezTo>
                      <a:pt x="187" y="202"/>
                      <a:pt x="186" y="202"/>
                      <a:pt x="186" y="204"/>
                    </a:cubicBezTo>
                    <a:cubicBezTo>
                      <a:pt x="185" y="207"/>
                      <a:pt x="186" y="207"/>
                      <a:pt x="186" y="209"/>
                    </a:cubicBezTo>
                    <a:cubicBezTo>
                      <a:pt x="187" y="211"/>
                      <a:pt x="188" y="214"/>
                      <a:pt x="187" y="217"/>
                    </a:cubicBezTo>
                    <a:cubicBezTo>
                      <a:pt x="187" y="218"/>
                      <a:pt x="186" y="220"/>
                      <a:pt x="186" y="222"/>
                    </a:cubicBezTo>
                    <a:cubicBezTo>
                      <a:pt x="186" y="222"/>
                      <a:pt x="187" y="226"/>
                      <a:pt x="187" y="226"/>
                    </a:cubicBezTo>
                    <a:cubicBezTo>
                      <a:pt x="187" y="227"/>
                      <a:pt x="188" y="228"/>
                      <a:pt x="188" y="228"/>
                    </a:cubicBezTo>
                    <a:cubicBezTo>
                      <a:pt x="189" y="228"/>
                      <a:pt x="189" y="229"/>
                      <a:pt x="189" y="229"/>
                    </a:cubicBezTo>
                    <a:cubicBezTo>
                      <a:pt x="189" y="229"/>
                      <a:pt x="189" y="229"/>
                      <a:pt x="189" y="229"/>
                    </a:cubicBezTo>
                    <a:cubicBezTo>
                      <a:pt x="190" y="230"/>
                      <a:pt x="189" y="230"/>
                      <a:pt x="190" y="230"/>
                    </a:cubicBezTo>
                    <a:cubicBezTo>
                      <a:pt x="190" y="230"/>
                      <a:pt x="190" y="230"/>
                      <a:pt x="190" y="231"/>
                    </a:cubicBezTo>
                    <a:cubicBezTo>
                      <a:pt x="191" y="231"/>
                      <a:pt x="191" y="232"/>
                      <a:pt x="192" y="233"/>
                    </a:cubicBezTo>
                    <a:cubicBezTo>
                      <a:pt x="192" y="234"/>
                      <a:pt x="193" y="236"/>
                      <a:pt x="193" y="238"/>
                    </a:cubicBezTo>
                    <a:cubicBezTo>
                      <a:pt x="194" y="239"/>
                      <a:pt x="197" y="241"/>
                      <a:pt x="198" y="242"/>
                    </a:cubicBezTo>
                    <a:cubicBezTo>
                      <a:pt x="200" y="244"/>
                      <a:pt x="202" y="246"/>
                      <a:pt x="204" y="246"/>
                    </a:cubicBezTo>
                    <a:cubicBezTo>
                      <a:pt x="205" y="246"/>
                      <a:pt x="206" y="244"/>
                      <a:pt x="208" y="244"/>
                    </a:cubicBezTo>
                    <a:cubicBezTo>
                      <a:pt x="209" y="244"/>
                      <a:pt x="210" y="245"/>
                      <a:pt x="212" y="245"/>
                    </a:cubicBezTo>
                    <a:cubicBezTo>
                      <a:pt x="214" y="244"/>
                      <a:pt x="217" y="243"/>
                      <a:pt x="219" y="243"/>
                    </a:cubicBezTo>
                    <a:cubicBezTo>
                      <a:pt x="221" y="242"/>
                      <a:pt x="223" y="241"/>
                      <a:pt x="224" y="241"/>
                    </a:cubicBezTo>
                    <a:cubicBezTo>
                      <a:pt x="227" y="241"/>
                      <a:pt x="227" y="244"/>
                      <a:pt x="229" y="246"/>
                    </a:cubicBezTo>
                    <a:cubicBezTo>
                      <a:pt x="231" y="246"/>
                      <a:pt x="232" y="246"/>
                      <a:pt x="233" y="246"/>
                    </a:cubicBezTo>
                    <a:cubicBezTo>
                      <a:pt x="236" y="248"/>
                      <a:pt x="236" y="249"/>
                      <a:pt x="235" y="252"/>
                    </a:cubicBezTo>
                    <a:cubicBezTo>
                      <a:pt x="235" y="253"/>
                      <a:pt x="235" y="254"/>
                      <a:pt x="235" y="255"/>
                    </a:cubicBezTo>
                    <a:cubicBezTo>
                      <a:pt x="235" y="256"/>
                      <a:pt x="234" y="258"/>
                      <a:pt x="234" y="259"/>
                    </a:cubicBezTo>
                    <a:cubicBezTo>
                      <a:pt x="234" y="261"/>
                      <a:pt x="236" y="262"/>
                      <a:pt x="237" y="264"/>
                    </a:cubicBezTo>
                    <a:cubicBezTo>
                      <a:pt x="239" y="267"/>
                      <a:pt x="240" y="270"/>
                      <a:pt x="241" y="273"/>
                    </a:cubicBezTo>
                    <a:cubicBezTo>
                      <a:pt x="242" y="275"/>
                      <a:pt x="242" y="277"/>
                      <a:pt x="242" y="280"/>
                    </a:cubicBezTo>
                    <a:cubicBezTo>
                      <a:pt x="242" y="281"/>
                      <a:pt x="243" y="283"/>
                      <a:pt x="243" y="284"/>
                    </a:cubicBezTo>
                    <a:cubicBezTo>
                      <a:pt x="243" y="286"/>
                      <a:pt x="241" y="287"/>
                      <a:pt x="241" y="289"/>
                    </a:cubicBezTo>
                    <a:cubicBezTo>
                      <a:pt x="241" y="290"/>
                      <a:pt x="241" y="291"/>
                      <a:pt x="241" y="292"/>
                    </a:cubicBezTo>
                    <a:cubicBezTo>
                      <a:pt x="240" y="293"/>
                      <a:pt x="239" y="293"/>
                      <a:pt x="239" y="294"/>
                    </a:cubicBezTo>
                    <a:cubicBezTo>
                      <a:pt x="239" y="296"/>
                      <a:pt x="240" y="298"/>
                      <a:pt x="239" y="300"/>
                    </a:cubicBezTo>
                    <a:cubicBezTo>
                      <a:pt x="241" y="301"/>
                      <a:pt x="241" y="304"/>
                      <a:pt x="242" y="306"/>
                    </a:cubicBezTo>
                    <a:cubicBezTo>
                      <a:pt x="242" y="307"/>
                      <a:pt x="243" y="308"/>
                      <a:pt x="243" y="309"/>
                    </a:cubicBezTo>
                    <a:cubicBezTo>
                      <a:pt x="244" y="312"/>
                      <a:pt x="244" y="316"/>
                      <a:pt x="245" y="320"/>
                    </a:cubicBezTo>
                    <a:cubicBezTo>
                      <a:pt x="245" y="322"/>
                      <a:pt x="246" y="323"/>
                      <a:pt x="246" y="325"/>
                    </a:cubicBezTo>
                    <a:cubicBezTo>
                      <a:pt x="247" y="326"/>
                      <a:pt x="248" y="326"/>
                      <a:pt x="248" y="327"/>
                    </a:cubicBezTo>
                    <a:cubicBezTo>
                      <a:pt x="248" y="328"/>
                      <a:pt x="248" y="330"/>
                      <a:pt x="249" y="331"/>
                    </a:cubicBezTo>
                    <a:cubicBezTo>
                      <a:pt x="249" y="332"/>
                      <a:pt x="250" y="333"/>
                      <a:pt x="250" y="334"/>
                    </a:cubicBezTo>
                    <a:cubicBezTo>
                      <a:pt x="250" y="335"/>
                      <a:pt x="249" y="336"/>
                      <a:pt x="249" y="338"/>
                    </a:cubicBezTo>
                    <a:cubicBezTo>
                      <a:pt x="249" y="338"/>
                      <a:pt x="250" y="340"/>
                      <a:pt x="251" y="340"/>
                    </a:cubicBezTo>
                    <a:cubicBezTo>
                      <a:pt x="253" y="341"/>
                      <a:pt x="256" y="339"/>
                      <a:pt x="258" y="339"/>
                    </a:cubicBezTo>
                    <a:cubicBezTo>
                      <a:pt x="261" y="339"/>
                      <a:pt x="262" y="339"/>
                      <a:pt x="263" y="338"/>
                    </a:cubicBezTo>
                    <a:cubicBezTo>
                      <a:pt x="265" y="338"/>
                      <a:pt x="265" y="338"/>
                      <a:pt x="266" y="336"/>
                    </a:cubicBezTo>
                    <a:cubicBezTo>
                      <a:pt x="268" y="335"/>
                      <a:pt x="269" y="334"/>
                      <a:pt x="270" y="332"/>
                    </a:cubicBezTo>
                    <a:cubicBezTo>
                      <a:pt x="271" y="331"/>
                      <a:pt x="271" y="331"/>
                      <a:pt x="271" y="330"/>
                    </a:cubicBezTo>
                    <a:cubicBezTo>
                      <a:pt x="272" y="330"/>
                      <a:pt x="272" y="329"/>
                      <a:pt x="272" y="328"/>
                    </a:cubicBezTo>
                    <a:cubicBezTo>
                      <a:pt x="274" y="326"/>
                      <a:pt x="275" y="326"/>
                      <a:pt x="275" y="324"/>
                    </a:cubicBezTo>
                    <a:cubicBezTo>
                      <a:pt x="275" y="322"/>
                      <a:pt x="276" y="320"/>
                      <a:pt x="276" y="318"/>
                    </a:cubicBezTo>
                    <a:cubicBezTo>
                      <a:pt x="277" y="317"/>
                      <a:pt x="279" y="317"/>
                      <a:pt x="280" y="315"/>
                    </a:cubicBezTo>
                    <a:cubicBezTo>
                      <a:pt x="281" y="311"/>
                      <a:pt x="280" y="308"/>
                      <a:pt x="279" y="305"/>
                    </a:cubicBezTo>
                    <a:cubicBezTo>
                      <a:pt x="280" y="303"/>
                      <a:pt x="281" y="301"/>
                      <a:pt x="283" y="300"/>
                    </a:cubicBezTo>
                    <a:cubicBezTo>
                      <a:pt x="285" y="299"/>
                      <a:pt x="286" y="299"/>
                      <a:pt x="287" y="298"/>
                    </a:cubicBezTo>
                    <a:cubicBezTo>
                      <a:pt x="287" y="298"/>
                      <a:pt x="287" y="297"/>
                      <a:pt x="287" y="297"/>
                    </a:cubicBezTo>
                    <a:cubicBezTo>
                      <a:pt x="288" y="297"/>
                      <a:pt x="288" y="297"/>
                      <a:pt x="288" y="297"/>
                    </a:cubicBezTo>
                    <a:cubicBezTo>
                      <a:pt x="289" y="296"/>
                      <a:pt x="290" y="295"/>
                      <a:pt x="290" y="295"/>
                    </a:cubicBezTo>
                    <a:cubicBezTo>
                      <a:pt x="290" y="293"/>
                      <a:pt x="290" y="292"/>
                      <a:pt x="291" y="290"/>
                    </a:cubicBezTo>
                    <a:cubicBezTo>
                      <a:pt x="291" y="287"/>
                      <a:pt x="291" y="285"/>
                      <a:pt x="291" y="281"/>
                    </a:cubicBezTo>
                    <a:cubicBezTo>
                      <a:pt x="290" y="280"/>
                      <a:pt x="289" y="279"/>
                      <a:pt x="289" y="278"/>
                    </a:cubicBezTo>
                    <a:cubicBezTo>
                      <a:pt x="289" y="277"/>
                      <a:pt x="290" y="275"/>
                      <a:pt x="290" y="274"/>
                    </a:cubicBezTo>
                    <a:cubicBezTo>
                      <a:pt x="290" y="272"/>
                      <a:pt x="289" y="271"/>
                      <a:pt x="289" y="270"/>
                    </a:cubicBezTo>
                    <a:cubicBezTo>
                      <a:pt x="289" y="269"/>
                      <a:pt x="290" y="267"/>
                      <a:pt x="290" y="266"/>
                    </a:cubicBezTo>
                    <a:cubicBezTo>
                      <a:pt x="291" y="264"/>
                      <a:pt x="291" y="264"/>
                      <a:pt x="292" y="263"/>
                    </a:cubicBezTo>
                    <a:cubicBezTo>
                      <a:pt x="293" y="262"/>
                      <a:pt x="294" y="261"/>
                      <a:pt x="294" y="260"/>
                    </a:cubicBezTo>
                    <a:cubicBezTo>
                      <a:pt x="295" y="259"/>
                      <a:pt x="295" y="259"/>
                      <a:pt x="295" y="258"/>
                    </a:cubicBezTo>
                    <a:cubicBezTo>
                      <a:pt x="295" y="258"/>
                      <a:pt x="296" y="257"/>
                      <a:pt x="296" y="257"/>
                    </a:cubicBezTo>
                    <a:cubicBezTo>
                      <a:pt x="297" y="256"/>
                      <a:pt x="297" y="255"/>
                      <a:pt x="298" y="254"/>
                    </a:cubicBezTo>
                    <a:cubicBezTo>
                      <a:pt x="299" y="254"/>
                      <a:pt x="299" y="254"/>
                      <a:pt x="299" y="253"/>
                    </a:cubicBezTo>
                    <a:cubicBezTo>
                      <a:pt x="300" y="253"/>
                      <a:pt x="300" y="253"/>
                      <a:pt x="300" y="253"/>
                    </a:cubicBezTo>
                    <a:cubicBezTo>
                      <a:pt x="300" y="252"/>
                      <a:pt x="300" y="253"/>
                      <a:pt x="301" y="252"/>
                    </a:cubicBezTo>
                    <a:cubicBezTo>
                      <a:pt x="303" y="251"/>
                      <a:pt x="304" y="248"/>
                      <a:pt x="306" y="246"/>
                    </a:cubicBezTo>
                    <a:cubicBezTo>
                      <a:pt x="306" y="246"/>
                      <a:pt x="307" y="245"/>
                      <a:pt x="307" y="244"/>
                    </a:cubicBezTo>
                    <a:cubicBezTo>
                      <a:pt x="307" y="243"/>
                      <a:pt x="307" y="243"/>
                      <a:pt x="308" y="242"/>
                    </a:cubicBezTo>
                    <a:cubicBezTo>
                      <a:pt x="308" y="241"/>
                      <a:pt x="308" y="240"/>
                      <a:pt x="309" y="239"/>
                    </a:cubicBezTo>
                    <a:cubicBezTo>
                      <a:pt x="309" y="238"/>
                      <a:pt x="310" y="236"/>
                      <a:pt x="311" y="235"/>
                    </a:cubicBezTo>
                    <a:cubicBezTo>
                      <a:pt x="311" y="233"/>
                      <a:pt x="312" y="231"/>
                      <a:pt x="311" y="229"/>
                    </a:cubicBezTo>
                    <a:cubicBezTo>
                      <a:pt x="310" y="229"/>
                      <a:pt x="310" y="229"/>
                      <a:pt x="309" y="229"/>
                    </a:cubicBezTo>
                    <a:cubicBezTo>
                      <a:pt x="308" y="230"/>
                      <a:pt x="307" y="230"/>
                      <a:pt x="306" y="230"/>
                    </a:cubicBezTo>
                    <a:cubicBezTo>
                      <a:pt x="305" y="230"/>
                      <a:pt x="305" y="231"/>
                      <a:pt x="304" y="231"/>
                    </a:cubicBezTo>
                    <a:cubicBezTo>
                      <a:pt x="302" y="231"/>
                      <a:pt x="301" y="231"/>
                      <a:pt x="299" y="231"/>
                    </a:cubicBezTo>
                    <a:cubicBezTo>
                      <a:pt x="298" y="230"/>
                      <a:pt x="298" y="229"/>
                      <a:pt x="297" y="228"/>
                    </a:cubicBezTo>
                    <a:cubicBezTo>
                      <a:pt x="298" y="227"/>
                      <a:pt x="299" y="227"/>
                      <a:pt x="301" y="226"/>
                    </a:cubicBezTo>
                    <a:cubicBezTo>
                      <a:pt x="301" y="225"/>
                      <a:pt x="302" y="224"/>
                      <a:pt x="304" y="223"/>
                    </a:cubicBezTo>
                    <a:cubicBezTo>
                      <a:pt x="304" y="223"/>
                      <a:pt x="305" y="223"/>
                      <a:pt x="306" y="223"/>
                    </a:cubicBezTo>
                    <a:cubicBezTo>
                      <a:pt x="308" y="222"/>
                      <a:pt x="309" y="222"/>
                      <a:pt x="310" y="222"/>
                    </a:cubicBezTo>
                    <a:cubicBezTo>
                      <a:pt x="312" y="220"/>
                      <a:pt x="313" y="220"/>
                      <a:pt x="314" y="218"/>
                    </a:cubicBezTo>
                    <a:cubicBezTo>
                      <a:pt x="316" y="216"/>
                      <a:pt x="316" y="216"/>
                      <a:pt x="317" y="216"/>
                    </a:cubicBezTo>
                    <a:cubicBezTo>
                      <a:pt x="317" y="215"/>
                      <a:pt x="318" y="215"/>
                      <a:pt x="318" y="215"/>
                    </a:cubicBezTo>
                    <a:cubicBezTo>
                      <a:pt x="319" y="214"/>
                      <a:pt x="320" y="214"/>
                      <a:pt x="320" y="213"/>
                    </a:cubicBezTo>
                    <a:cubicBezTo>
                      <a:pt x="321" y="213"/>
                      <a:pt x="321" y="212"/>
                      <a:pt x="322" y="211"/>
                    </a:cubicBezTo>
                    <a:cubicBezTo>
                      <a:pt x="323" y="210"/>
                      <a:pt x="324" y="209"/>
                      <a:pt x="324" y="209"/>
                    </a:cubicBezTo>
                    <a:cubicBezTo>
                      <a:pt x="328" y="205"/>
                      <a:pt x="329" y="203"/>
                      <a:pt x="326" y="200"/>
                    </a:cubicBezTo>
                    <a:cubicBezTo>
                      <a:pt x="325" y="199"/>
                      <a:pt x="324" y="199"/>
                      <a:pt x="323" y="198"/>
                    </a:cubicBezTo>
                    <a:cubicBezTo>
                      <a:pt x="322" y="198"/>
                      <a:pt x="320" y="197"/>
                      <a:pt x="319" y="197"/>
                    </a:cubicBezTo>
                    <a:cubicBezTo>
                      <a:pt x="318" y="197"/>
                      <a:pt x="317" y="198"/>
                      <a:pt x="316" y="198"/>
                    </a:cubicBezTo>
                    <a:cubicBezTo>
                      <a:pt x="313" y="198"/>
                      <a:pt x="312" y="197"/>
                      <a:pt x="310" y="196"/>
                    </a:cubicBezTo>
                    <a:cubicBezTo>
                      <a:pt x="310" y="194"/>
                      <a:pt x="309" y="192"/>
                      <a:pt x="308" y="190"/>
                    </a:cubicBezTo>
                    <a:cubicBezTo>
                      <a:pt x="308" y="190"/>
                      <a:pt x="307" y="189"/>
                      <a:pt x="307" y="188"/>
                    </a:cubicBezTo>
                    <a:cubicBezTo>
                      <a:pt x="307" y="187"/>
                      <a:pt x="306" y="186"/>
                      <a:pt x="306" y="185"/>
                    </a:cubicBezTo>
                    <a:cubicBezTo>
                      <a:pt x="307" y="184"/>
                      <a:pt x="308" y="184"/>
                      <a:pt x="309" y="184"/>
                    </a:cubicBezTo>
                    <a:cubicBezTo>
                      <a:pt x="310" y="184"/>
                      <a:pt x="311" y="186"/>
                      <a:pt x="311" y="187"/>
                    </a:cubicBezTo>
                    <a:cubicBezTo>
                      <a:pt x="312" y="188"/>
                      <a:pt x="312" y="189"/>
                      <a:pt x="313" y="190"/>
                    </a:cubicBezTo>
                    <a:cubicBezTo>
                      <a:pt x="313" y="190"/>
                      <a:pt x="314" y="191"/>
                      <a:pt x="314" y="191"/>
                    </a:cubicBezTo>
                    <a:cubicBezTo>
                      <a:pt x="315" y="192"/>
                      <a:pt x="316" y="193"/>
                      <a:pt x="317" y="193"/>
                    </a:cubicBezTo>
                    <a:cubicBezTo>
                      <a:pt x="318" y="193"/>
                      <a:pt x="320" y="192"/>
                      <a:pt x="322" y="192"/>
                    </a:cubicBezTo>
                    <a:cubicBezTo>
                      <a:pt x="323" y="192"/>
                      <a:pt x="324" y="194"/>
                      <a:pt x="325" y="194"/>
                    </a:cubicBezTo>
                    <a:cubicBezTo>
                      <a:pt x="325" y="195"/>
                      <a:pt x="327" y="196"/>
                      <a:pt x="327" y="196"/>
                    </a:cubicBezTo>
                    <a:cubicBezTo>
                      <a:pt x="328" y="196"/>
                      <a:pt x="329" y="195"/>
                      <a:pt x="330" y="196"/>
                    </a:cubicBezTo>
                    <a:cubicBezTo>
                      <a:pt x="330" y="196"/>
                      <a:pt x="331" y="196"/>
                      <a:pt x="331" y="196"/>
                    </a:cubicBezTo>
                    <a:cubicBezTo>
                      <a:pt x="331" y="196"/>
                      <a:pt x="330" y="197"/>
                      <a:pt x="330" y="197"/>
                    </a:cubicBezTo>
                    <a:cubicBezTo>
                      <a:pt x="331" y="199"/>
                      <a:pt x="332" y="200"/>
                      <a:pt x="333" y="201"/>
                    </a:cubicBezTo>
                    <a:cubicBezTo>
                      <a:pt x="333" y="202"/>
                      <a:pt x="334" y="202"/>
                      <a:pt x="334" y="203"/>
                    </a:cubicBezTo>
                    <a:cubicBezTo>
                      <a:pt x="334" y="204"/>
                      <a:pt x="334" y="205"/>
                      <a:pt x="334" y="206"/>
                    </a:cubicBezTo>
                    <a:cubicBezTo>
                      <a:pt x="335" y="206"/>
                      <a:pt x="335" y="207"/>
                      <a:pt x="336" y="208"/>
                    </a:cubicBezTo>
                    <a:cubicBezTo>
                      <a:pt x="337" y="208"/>
                      <a:pt x="338" y="207"/>
                      <a:pt x="339" y="208"/>
                    </a:cubicBezTo>
                    <a:cubicBezTo>
                      <a:pt x="340" y="209"/>
                      <a:pt x="339" y="210"/>
                      <a:pt x="339" y="211"/>
                    </a:cubicBezTo>
                    <a:cubicBezTo>
                      <a:pt x="339" y="211"/>
                      <a:pt x="339" y="212"/>
                      <a:pt x="339" y="212"/>
                    </a:cubicBezTo>
                    <a:cubicBezTo>
                      <a:pt x="340" y="214"/>
                      <a:pt x="339" y="216"/>
                      <a:pt x="340" y="217"/>
                    </a:cubicBezTo>
                    <a:cubicBezTo>
                      <a:pt x="340" y="219"/>
                      <a:pt x="341" y="221"/>
                      <a:pt x="341" y="223"/>
                    </a:cubicBezTo>
                    <a:cubicBezTo>
                      <a:pt x="341" y="225"/>
                      <a:pt x="341" y="228"/>
                      <a:pt x="342" y="229"/>
                    </a:cubicBezTo>
                    <a:cubicBezTo>
                      <a:pt x="343" y="231"/>
                      <a:pt x="343" y="233"/>
                      <a:pt x="343" y="234"/>
                    </a:cubicBezTo>
                    <a:cubicBezTo>
                      <a:pt x="344" y="236"/>
                      <a:pt x="344" y="237"/>
                      <a:pt x="345" y="237"/>
                    </a:cubicBezTo>
                    <a:cubicBezTo>
                      <a:pt x="346" y="237"/>
                      <a:pt x="346" y="237"/>
                      <a:pt x="347" y="236"/>
                    </a:cubicBezTo>
                    <a:cubicBezTo>
                      <a:pt x="347" y="235"/>
                      <a:pt x="348" y="235"/>
                      <a:pt x="349" y="235"/>
                    </a:cubicBezTo>
                    <a:cubicBezTo>
                      <a:pt x="349" y="234"/>
                      <a:pt x="349" y="233"/>
                      <a:pt x="349" y="233"/>
                    </a:cubicBezTo>
                    <a:cubicBezTo>
                      <a:pt x="349" y="232"/>
                      <a:pt x="349" y="232"/>
                      <a:pt x="349" y="232"/>
                    </a:cubicBezTo>
                    <a:cubicBezTo>
                      <a:pt x="349" y="232"/>
                      <a:pt x="350" y="229"/>
                      <a:pt x="350" y="228"/>
                    </a:cubicBezTo>
                    <a:cubicBezTo>
                      <a:pt x="350" y="226"/>
                      <a:pt x="350" y="224"/>
                      <a:pt x="350" y="222"/>
                    </a:cubicBezTo>
                    <a:cubicBezTo>
                      <a:pt x="352" y="220"/>
                      <a:pt x="353" y="219"/>
                      <a:pt x="355" y="218"/>
                    </a:cubicBezTo>
                    <a:cubicBezTo>
                      <a:pt x="355" y="217"/>
                      <a:pt x="356" y="217"/>
                      <a:pt x="356" y="216"/>
                    </a:cubicBezTo>
                    <a:cubicBezTo>
                      <a:pt x="358" y="215"/>
                      <a:pt x="360" y="212"/>
                      <a:pt x="362" y="211"/>
                    </a:cubicBezTo>
                    <a:cubicBezTo>
                      <a:pt x="363" y="210"/>
                      <a:pt x="364" y="209"/>
                      <a:pt x="365" y="208"/>
                    </a:cubicBezTo>
                    <a:cubicBezTo>
                      <a:pt x="367" y="208"/>
                      <a:pt x="368" y="206"/>
                      <a:pt x="370" y="206"/>
                    </a:cubicBezTo>
                    <a:cubicBezTo>
                      <a:pt x="371" y="207"/>
                      <a:pt x="371" y="209"/>
                      <a:pt x="371" y="210"/>
                    </a:cubicBezTo>
                    <a:cubicBezTo>
                      <a:pt x="373" y="212"/>
                      <a:pt x="374" y="213"/>
                      <a:pt x="374" y="216"/>
                    </a:cubicBezTo>
                    <a:cubicBezTo>
                      <a:pt x="375" y="217"/>
                      <a:pt x="376" y="216"/>
                      <a:pt x="377" y="217"/>
                    </a:cubicBezTo>
                    <a:cubicBezTo>
                      <a:pt x="377" y="217"/>
                      <a:pt x="378" y="218"/>
                      <a:pt x="378" y="219"/>
                    </a:cubicBezTo>
                    <a:cubicBezTo>
                      <a:pt x="378" y="219"/>
                      <a:pt x="379" y="220"/>
                      <a:pt x="379" y="221"/>
                    </a:cubicBezTo>
                    <a:cubicBezTo>
                      <a:pt x="379" y="221"/>
                      <a:pt x="379" y="222"/>
                      <a:pt x="379" y="223"/>
                    </a:cubicBezTo>
                    <a:cubicBezTo>
                      <a:pt x="380" y="224"/>
                      <a:pt x="379" y="224"/>
                      <a:pt x="380" y="225"/>
                    </a:cubicBezTo>
                    <a:cubicBezTo>
                      <a:pt x="380" y="226"/>
                      <a:pt x="380" y="227"/>
                      <a:pt x="380" y="227"/>
                    </a:cubicBezTo>
                    <a:cubicBezTo>
                      <a:pt x="380" y="228"/>
                      <a:pt x="380" y="229"/>
                      <a:pt x="380" y="230"/>
                    </a:cubicBezTo>
                    <a:cubicBezTo>
                      <a:pt x="380" y="232"/>
                      <a:pt x="381" y="232"/>
                      <a:pt x="381" y="233"/>
                    </a:cubicBezTo>
                    <a:cubicBezTo>
                      <a:pt x="380" y="235"/>
                      <a:pt x="379" y="236"/>
                      <a:pt x="380" y="238"/>
                    </a:cubicBezTo>
                    <a:cubicBezTo>
                      <a:pt x="380" y="240"/>
                      <a:pt x="381" y="241"/>
                      <a:pt x="382" y="243"/>
                    </a:cubicBezTo>
                    <a:cubicBezTo>
                      <a:pt x="382" y="244"/>
                      <a:pt x="382" y="245"/>
                      <a:pt x="382" y="246"/>
                    </a:cubicBezTo>
                    <a:cubicBezTo>
                      <a:pt x="382" y="247"/>
                      <a:pt x="382" y="247"/>
                      <a:pt x="382" y="248"/>
                    </a:cubicBezTo>
                    <a:cubicBezTo>
                      <a:pt x="382" y="249"/>
                      <a:pt x="382" y="250"/>
                      <a:pt x="383" y="250"/>
                    </a:cubicBezTo>
                    <a:cubicBezTo>
                      <a:pt x="383" y="251"/>
                      <a:pt x="383" y="251"/>
                      <a:pt x="383" y="251"/>
                    </a:cubicBezTo>
                    <a:cubicBezTo>
                      <a:pt x="384" y="253"/>
                      <a:pt x="385" y="254"/>
                      <a:pt x="386" y="254"/>
                    </a:cubicBezTo>
                    <a:cubicBezTo>
                      <a:pt x="387" y="252"/>
                      <a:pt x="386" y="251"/>
                      <a:pt x="386" y="250"/>
                    </a:cubicBezTo>
                    <a:cubicBezTo>
                      <a:pt x="386" y="249"/>
                      <a:pt x="387" y="248"/>
                      <a:pt x="387" y="247"/>
                    </a:cubicBezTo>
                    <a:cubicBezTo>
                      <a:pt x="386" y="246"/>
                      <a:pt x="385" y="245"/>
                      <a:pt x="385" y="243"/>
                    </a:cubicBezTo>
                    <a:cubicBezTo>
                      <a:pt x="384" y="243"/>
                      <a:pt x="384" y="242"/>
                      <a:pt x="383" y="241"/>
                    </a:cubicBezTo>
                    <a:cubicBezTo>
                      <a:pt x="383" y="241"/>
                      <a:pt x="383" y="240"/>
                      <a:pt x="382" y="240"/>
                    </a:cubicBezTo>
                    <a:cubicBezTo>
                      <a:pt x="382" y="240"/>
                      <a:pt x="382" y="239"/>
                      <a:pt x="382" y="238"/>
                    </a:cubicBezTo>
                    <a:cubicBezTo>
                      <a:pt x="381" y="236"/>
                      <a:pt x="382" y="234"/>
                      <a:pt x="382" y="232"/>
                    </a:cubicBezTo>
                    <a:cubicBezTo>
                      <a:pt x="383" y="231"/>
                      <a:pt x="383" y="229"/>
                      <a:pt x="384" y="229"/>
                    </a:cubicBezTo>
                    <a:cubicBezTo>
                      <a:pt x="385" y="229"/>
                      <a:pt x="386" y="230"/>
                      <a:pt x="386" y="232"/>
                    </a:cubicBezTo>
                    <a:cubicBezTo>
                      <a:pt x="387" y="233"/>
                      <a:pt x="388" y="235"/>
                      <a:pt x="389" y="235"/>
                    </a:cubicBezTo>
                    <a:cubicBezTo>
                      <a:pt x="389" y="235"/>
                      <a:pt x="389" y="236"/>
                      <a:pt x="389" y="236"/>
                    </a:cubicBezTo>
                    <a:cubicBezTo>
                      <a:pt x="390" y="237"/>
                      <a:pt x="392" y="236"/>
                      <a:pt x="393" y="235"/>
                    </a:cubicBezTo>
                    <a:cubicBezTo>
                      <a:pt x="391" y="247"/>
                      <a:pt x="388" y="259"/>
                      <a:pt x="384" y="271"/>
                    </a:cubicBezTo>
                    <a:cubicBezTo>
                      <a:pt x="383" y="270"/>
                      <a:pt x="382" y="270"/>
                      <a:pt x="382" y="269"/>
                    </a:cubicBezTo>
                    <a:cubicBezTo>
                      <a:pt x="382" y="268"/>
                      <a:pt x="383" y="267"/>
                      <a:pt x="383" y="266"/>
                    </a:cubicBezTo>
                    <a:cubicBezTo>
                      <a:pt x="383" y="264"/>
                      <a:pt x="382" y="263"/>
                      <a:pt x="381" y="262"/>
                    </a:cubicBezTo>
                    <a:cubicBezTo>
                      <a:pt x="381" y="261"/>
                      <a:pt x="381" y="261"/>
                      <a:pt x="381" y="260"/>
                    </a:cubicBezTo>
                    <a:cubicBezTo>
                      <a:pt x="380" y="259"/>
                      <a:pt x="379" y="258"/>
                      <a:pt x="379" y="257"/>
                    </a:cubicBezTo>
                    <a:cubicBezTo>
                      <a:pt x="378" y="257"/>
                      <a:pt x="378" y="256"/>
                      <a:pt x="377" y="255"/>
                    </a:cubicBezTo>
                    <a:cubicBezTo>
                      <a:pt x="377" y="255"/>
                      <a:pt x="377" y="254"/>
                      <a:pt x="377" y="254"/>
                    </a:cubicBezTo>
                    <a:cubicBezTo>
                      <a:pt x="377" y="254"/>
                      <a:pt x="377" y="254"/>
                      <a:pt x="377" y="254"/>
                    </a:cubicBezTo>
                    <a:cubicBezTo>
                      <a:pt x="376" y="252"/>
                      <a:pt x="375" y="251"/>
                      <a:pt x="375" y="250"/>
                    </a:cubicBezTo>
                    <a:cubicBezTo>
                      <a:pt x="374" y="250"/>
                      <a:pt x="373" y="249"/>
                      <a:pt x="372" y="249"/>
                    </a:cubicBezTo>
                    <a:cubicBezTo>
                      <a:pt x="372" y="249"/>
                      <a:pt x="372" y="249"/>
                      <a:pt x="372" y="249"/>
                    </a:cubicBezTo>
                    <a:cubicBezTo>
                      <a:pt x="372" y="250"/>
                      <a:pt x="372" y="250"/>
                      <a:pt x="372" y="250"/>
                    </a:cubicBezTo>
                    <a:cubicBezTo>
                      <a:pt x="372" y="252"/>
                      <a:pt x="373" y="254"/>
                      <a:pt x="374" y="256"/>
                    </a:cubicBezTo>
                    <a:cubicBezTo>
                      <a:pt x="374" y="257"/>
                      <a:pt x="374" y="258"/>
                      <a:pt x="374" y="258"/>
                    </a:cubicBezTo>
                    <a:cubicBezTo>
                      <a:pt x="374" y="260"/>
                      <a:pt x="376" y="261"/>
                      <a:pt x="376" y="262"/>
                    </a:cubicBezTo>
                    <a:cubicBezTo>
                      <a:pt x="377" y="263"/>
                      <a:pt x="377" y="264"/>
                      <a:pt x="377" y="265"/>
                    </a:cubicBezTo>
                    <a:cubicBezTo>
                      <a:pt x="378" y="266"/>
                      <a:pt x="378" y="267"/>
                      <a:pt x="379" y="268"/>
                    </a:cubicBezTo>
                    <a:cubicBezTo>
                      <a:pt x="379" y="269"/>
                      <a:pt x="379" y="269"/>
                      <a:pt x="379" y="270"/>
                    </a:cubicBezTo>
                    <a:cubicBezTo>
                      <a:pt x="380" y="270"/>
                      <a:pt x="380" y="271"/>
                      <a:pt x="380" y="271"/>
                    </a:cubicBezTo>
                    <a:cubicBezTo>
                      <a:pt x="380" y="271"/>
                      <a:pt x="380" y="271"/>
                      <a:pt x="380" y="271"/>
                    </a:cubicBezTo>
                    <a:cubicBezTo>
                      <a:pt x="380" y="271"/>
                      <a:pt x="380" y="272"/>
                      <a:pt x="380" y="272"/>
                    </a:cubicBezTo>
                    <a:cubicBezTo>
                      <a:pt x="380" y="272"/>
                      <a:pt x="381" y="272"/>
                      <a:pt x="381" y="272"/>
                    </a:cubicBezTo>
                    <a:cubicBezTo>
                      <a:pt x="382" y="273"/>
                      <a:pt x="382" y="273"/>
                      <a:pt x="383" y="274"/>
                    </a:cubicBezTo>
                    <a:cubicBezTo>
                      <a:pt x="376" y="292"/>
                      <a:pt x="366" y="310"/>
                      <a:pt x="353" y="325"/>
                    </a:cubicBezTo>
                    <a:cubicBezTo>
                      <a:pt x="353" y="324"/>
                      <a:pt x="352" y="324"/>
                      <a:pt x="351" y="323"/>
                    </a:cubicBezTo>
                    <a:cubicBezTo>
                      <a:pt x="351" y="321"/>
                      <a:pt x="351" y="317"/>
                      <a:pt x="349" y="318"/>
                    </a:cubicBezTo>
                    <a:cubicBezTo>
                      <a:pt x="348" y="318"/>
                      <a:pt x="348" y="320"/>
                      <a:pt x="348" y="321"/>
                    </a:cubicBezTo>
                    <a:cubicBezTo>
                      <a:pt x="348" y="322"/>
                      <a:pt x="347" y="323"/>
                      <a:pt x="347" y="324"/>
                    </a:cubicBezTo>
                    <a:cubicBezTo>
                      <a:pt x="347" y="325"/>
                      <a:pt x="347" y="325"/>
                      <a:pt x="347" y="326"/>
                    </a:cubicBezTo>
                    <a:cubicBezTo>
                      <a:pt x="346" y="327"/>
                      <a:pt x="346" y="328"/>
                      <a:pt x="345" y="329"/>
                    </a:cubicBezTo>
                    <a:cubicBezTo>
                      <a:pt x="344" y="330"/>
                      <a:pt x="345" y="331"/>
                      <a:pt x="343" y="331"/>
                    </a:cubicBezTo>
                    <a:cubicBezTo>
                      <a:pt x="342" y="332"/>
                      <a:pt x="341" y="329"/>
                      <a:pt x="339" y="328"/>
                    </a:cubicBezTo>
                    <a:cubicBezTo>
                      <a:pt x="339" y="328"/>
                      <a:pt x="338" y="328"/>
                      <a:pt x="338" y="327"/>
                    </a:cubicBezTo>
                    <a:cubicBezTo>
                      <a:pt x="336" y="326"/>
                      <a:pt x="337" y="324"/>
                      <a:pt x="338" y="323"/>
                    </a:cubicBezTo>
                    <a:cubicBezTo>
                      <a:pt x="339" y="322"/>
                      <a:pt x="340" y="321"/>
                      <a:pt x="340" y="320"/>
                    </a:cubicBezTo>
                    <a:cubicBezTo>
                      <a:pt x="339" y="319"/>
                      <a:pt x="337" y="319"/>
                      <a:pt x="336" y="319"/>
                    </a:cubicBezTo>
                    <a:cubicBezTo>
                      <a:pt x="334" y="318"/>
                      <a:pt x="332" y="318"/>
                      <a:pt x="330" y="319"/>
                    </a:cubicBezTo>
                    <a:cubicBezTo>
                      <a:pt x="329" y="319"/>
                      <a:pt x="329" y="320"/>
                      <a:pt x="328" y="320"/>
                    </a:cubicBezTo>
                    <a:cubicBezTo>
                      <a:pt x="327" y="322"/>
                      <a:pt x="326" y="324"/>
                      <a:pt x="325" y="325"/>
                    </a:cubicBezTo>
                    <a:cubicBezTo>
                      <a:pt x="323" y="325"/>
                      <a:pt x="322" y="324"/>
                      <a:pt x="321" y="324"/>
                    </a:cubicBezTo>
                    <a:cubicBezTo>
                      <a:pt x="319" y="324"/>
                      <a:pt x="315" y="329"/>
                      <a:pt x="313" y="330"/>
                    </a:cubicBezTo>
                    <a:cubicBezTo>
                      <a:pt x="313" y="331"/>
                      <a:pt x="312" y="331"/>
                      <a:pt x="312" y="331"/>
                    </a:cubicBezTo>
                    <a:cubicBezTo>
                      <a:pt x="311" y="332"/>
                      <a:pt x="311" y="332"/>
                      <a:pt x="311" y="332"/>
                    </a:cubicBezTo>
                    <a:cubicBezTo>
                      <a:pt x="310" y="334"/>
                      <a:pt x="311" y="334"/>
                      <a:pt x="310" y="335"/>
                    </a:cubicBezTo>
                    <a:cubicBezTo>
                      <a:pt x="310" y="336"/>
                      <a:pt x="309" y="337"/>
                      <a:pt x="308" y="338"/>
                    </a:cubicBezTo>
                    <a:cubicBezTo>
                      <a:pt x="306" y="338"/>
                      <a:pt x="305" y="338"/>
                      <a:pt x="304" y="338"/>
                    </a:cubicBezTo>
                    <a:cubicBezTo>
                      <a:pt x="302" y="339"/>
                      <a:pt x="300" y="340"/>
                      <a:pt x="298" y="341"/>
                    </a:cubicBezTo>
                    <a:cubicBezTo>
                      <a:pt x="297" y="343"/>
                      <a:pt x="295" y="344"/>
                      <a:pt x="294" y="346"/>
                    </a:cubicBezTo>
                    <a:cubicBezTo>
                      <a:pt x="293" y="349"/>
                      <a:pt x="292" y="353"/>
                      <a:pt x="292" y="355"/>
                    </a:cubicBezTo>
                    <a:cubicBezTo>
                      <a:pt x="292" y="356"/>
                      <a:pt x="293" y="357"/>
                      <a:pt x="293" y="358"/>
                    </a:cubicBezTo>
                    <a:cubicBezTo>
                      <a:pt x="293" y="359"/>
                      <a:pt x="293" y="359"/>
                      <a:pt x="293" y="359"/>
                    </a:cubicBezTo>
                    <a:cubicBezTo>
                      <a:pt x="293" y="360"/>
                      <a:pt x="294" y="360"/>
                      <a:pt x="294" y="361"/>
                    </a:cubicBezTo>
                    <a:cubicBezTo>
                      <a:pt x="294" y="361"/>
                      <a:pt x="293" y="362"/>
                      <a:pt x="293" y="363"/>
                    </a:cubicBezTo>
                    <a:cubicBezTo>
                      <a:pt x="293" y="364"/>
                      <a:pt x="293" y="365"/>
                      <a:pt x="293" y="366"/>
                    </a:cubicBezTo>
                    <a:cubicBezTo>
                      <a:pt x="293" y="369"/>
                      <a:pt x="292" y="370"/>
                      <a:pt x="291" y="372"/>
                    </a:cubicBezTo>
                    <a:cubicBezTo>
                      <a:pt x="292" y="373"/>
                      <a:pt x="292" y="374"/>
                      <a:pt x="293" y="374"/>
                    </a:cubicBezTo>
                    <a:cubicBezTo>
                      <a:pt x="267" y="388"/>
                      <a:pt x="237" y="395"/>
                      <a:pt x="205" y="395"/>
                    </a:cubicBezTo>
                    <a:cubicBezTo>
                      <a:pt x="170" y="395"/>
                      <a:pt x="137" y="386"/>
                      <a:pt x="108" y="369"/>
                    </a:cubicBezTo>
                    <a:close/>
                    <a:moveTo>
                      <a:pt x="285" y="203"/>
                    </a:moveTo>
                    <a:cubicBezTo>
                      <a:pt x="285" y="202"/>
                      <a:pt x="284" y="201"/>
                      <a:pt x="284" y="201"/>
                    </a:cubicBezTo>
                    <a:cubicBezTo>
                      <a:pt x="284" y="200"/>
                      <a:pt x="284" y="198"/>
                      <a:pt x="283" y="197"/>
                    </a:cubicBezTo>
                    <a:cubicBezTo>
                      <a:pt x="283" y="197"/>
                      <a:pt x="283" y="195"/>
                      <a:pt x="282" y="195"/>
                    </a:cubicBezTo>
                    <a:cubicBezTo>
                      <a:pt x="281" y="194"/>
                      <a:pt x="280" y="191"/>
                      <a:pt x="279" y="189"/>
                    </a:cubicBezTo>
                    <a:cubicBezTo>
                      <a:pt x="279" y="189"/>
                      <a:pt x="280" y="188"/>
                      <a:pt x="280" y="188"/>
                    </a:cubicBezTo>
                    <a:cubicBezTo>
                      <a:pt x="280" y="188"/>
                      <a:pt x="280" y="188"/>
                      <a:pt x="280" y="188"/>
                    </a:cubicBezTo>
                    <a:cubicBezTo>
                      <a:pt x="282" y="188"/>
                      <a:pt x="282" y="189"/>
                      <a:pt x="283" y="190"/>
                    </a:cubicBezTo>
                    <a:cubicBezTo>
                      <a:pt x="283" y="190"/>
                      <a:pt x="284" y="190"/>
                      <a:pt x="284" y="190"/>
                    </a:cubicBezTo>
                    <a:cubicBezTo>
                      <a:pt x="284" y="191"/>
                      <a:pt x="285" y="192"/>
                      <a:pt x="286" y="194"/>
                    </a:cubicBezTo>
                    <a:cubicBezTo>
                      <a:pt x="286" y="194"/>
                      <a:pt x="286" y="196"/>
                      <a:pt x="287" y="197"/>
                    </a:cubicBezTo>
                    <a:cubicBezTo>
                      <a:pt x="288" y="198"/>
                      <a:pt x="290" y="200"/>
                      <a:pt x="290" y="201"/>
                    </a:cubicBezTo>
                    <a:cubicBezTo>
                      <a:pt x="290" y="202"/>
                      <a:pt x="289" y="204"/>
                      <a:pt x="290" y="205"/>
                    </a:cubicBezTo>
                    <a:cubicBezTo>
                      <a:pt x="290" y="205"/>
                      <a:pt x="290" y="207"/>
                      <a:pt x="290" y="207"/>
                    </a:cubicBezTo>
                    <a:cubicBezTo>
                      <a:pt x="291" y="209"/>
                      <a:pt x="293" y="210"/>
                      <a:pt x="294" y="211"/>
                    </a:cubicBezTo>
                    <a:cubicBezTo>
                      <a:pt x="294" y="211"/>
                      <a:pt x="294" y="212"/>
                      <a:pt x="294" y="213"/>
                    </a:cubicBezTo>
                    <a:cubicBezTo>
                      <a:pt x="295" y="214"/>
                      <a:pt x="295" y="215"/>
                      <a:pt x="296" y="216"/>
                    </a:cubicBezTo>
                    <a:cubicBezTo>
                      <a:pt x="296" y="217"/>
                      <a:pt x="297" y="218"/>
                      <a:pt x="297" y="219"/>
                    </a:cubicBezTo>
                    <a:cubicBezTo>
                      <a:pt x="298" y="221"/>
                      <a:pt x="299" y="223"/>
                      <a:pt x="297" y="225"/>
                    </a:cubicBezTo>
                    <a:cubicBezTo>
                      <a:pt x="295" y="225"/>
                      <a:pt x="294" y="222"/>
                      <a:pt x="293" y="221"/>
                    </a:cubicBezTo>
                    <a:cubicBezTo>
                      <a:pt x="292" y="219"/>
                      <a:pt x="290" y="218"/>
                      <a:pt x="290" y="215"/>
                    </a:cubicBezTo>
                    <a:cubicBezTo>
                      <a:pt x="289" y="213"/>
                      <a:pt x="288" y="211"/>
                      <a:pt x="287" y="210"/>
                    </a:cubicBezTo>
                    <a:cubicBezTo>
                      <a:pt x="287" y="207"/>
                      <a:pt x="286" y="204"/>
                      <a:pt x="285" y="203"/>
                    </a:cubicBezTo>
                    <a:close/>
                    <a:moveTo>
                      <a:pt x="281" y="142"/>
                    </a:moveTo>
                    <a:cubicBezTo>
                      <a:pt x="282" y="141"/>
                      <a:pt x="283" y="141"/>
                      <a:pt x="284" y="140"/>
                    </a:cubicBezTo>
                    <a:cubicBezTo>
                      <a:pt x="285" y="140"/>
                      <a:pt x="286" y="139"/>
                      <a:pt x="287" y="139"/>
                    </a:cubicBezTo>
                    <a:cubicBezTo>
                      <a:pt x="287" y="138"/>
                      <a:pt x="289" y="138"/>
                      <a:pt x="289" y="139"/>
                    </a:cubicBezTo>
                    <a:cubicBezTo>
                      <a:pt x="290" y="142"/>
                      <a:pt x="286" y="142"/>
                      <a:pt x="286" y="145"/>
                    </a:cubicBezTo>
                    <a:cubicBezTo>
                      <a:pt x="286" y="146"/>
                      <a:pt x="287" y="146"/>
                      <a:pt x="288" y="147"/>
                    </a:cubicBezTo>
                    <a:cubicBezTo>
                      <a:pt x="289" y="148"/>
                      <a:pt x="290" y="149"/>
                      <a:pt x="291" y="150"/>
                    </a:cubicBezTo>
                    <a:cubicBezTo>
                      <a:pt x="291" y="150"/>
                      <a:pt x="292" y="150"/>
                      <a:pt x="293" y="151"/>
                    </a:cubicBezTo>
                    <a:cubicBezTo>
                      <a:pt x="293" y="151"/>
                      <a:pt x="294" y="152"/>
                      <a:pt x="294" y="153"/>
                    </a:cubicBezTo>
                    <a:cubicBezTo>
                      <a:pt x="294" y="156"/>
                      <a:pt x="289" y="157"/>
                      <a:pt x="287" y="155"/>
                    </a:cubicBezTo>
                    <a:cubicBezTo>
                      <a:pt x="286" y="155"/>
                      <a:pt x="286" y="155"/>
                      <a:pt x="286" y="155"/>
                    </a:cubicBezTo>
                    <a:cubicBezTo>
                      <a:pt x="286" y="155"/>
                      <a:pt x="286" y="155"/>
                      <a:pt x="285" y="155"/>
                    </a:cubicBezTo>
                    <a:cubicBezTo>
                      <a:pt x="284" y="154"/>
                      <a:pt x="283" y="154"/>
                      <a:pt x="282" y="153"/>
                    </a:cubicBezTo>
                    <a:cubicBezTo>
                      <a:pt x="281" y="153"/>
                      <a:pt x="279" y="153"/>
                      <a:pt x="278" y="154"/>
                    </a:cubicBezTo>
                    <a:cubicBezTo>
                      <a:pt x="277" y="154"/>
                      <a:pt x="276" y="155"/>
                      <a:pt x="276" y="155"/>
                    </a:cubicBezTo>
                    <a:cubicBezTo>
                      <a:pt x="274" y="155"/>
                      <a:pt x="273" y="155"/>
                      <a:pt x="271" y="155"/>
                    </a:cubicBezTo>
                    <a:cubicBezTo>
                      <a:pt x="271" y="154"/>
                      <a:pt x="270" y="154"/>
                      <a:pt x="269" y="153"/>
                    </a:cubicBezTo>
                    <a:cubicBezTo>
                      <a:pt x="269" y="151"/>
                      <a:pt x="270" y="148"/>
                      <a:pt x="271" y="146"/>
                    </a:cubicBezTo>
                    <a:cubicBezTo>
                      <a:pt x="272" y="143"/>
                      <a:pt x="274" y="140"/>
                      <a:pt x="277" y="142"/>
                    </a:cubicBezTo>
                    <a:cubicBezTo>
                      <a:pt x="278" y="143"/>
                      <a:pt x="278" y="144"/>
                      <a:pt x="278" y="146"/>
                    </a:cubicBezTo>
                    <a:cubicBezTo>
                      <a:pt x="278" y="146"/>
                      <a:pt x="279" y="147"/>
                      <a:pt x="279" y="147"/>
                    </a:cubicBezTo>
                    <a:cubicBezTo>
                      <a:pt x="281" y="147"/>
                      <a:pt x="282" y="146"/>
                      <a:pt x="283" y="145"/>
                    </a:cubicBezTo>
                    <a:cubicBezTo>
                      <a:pt x="284" y="143"/>
                      <a:pt x="281" y="144"/>
                      <a:pt x="281"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dirty="0">
                  <a:solidFill>
                    <a:schemeClr val="tx1">
                      <a:lumMod val="65000"/>
                      <a:lumOff val="35000"/>
                    </a:schemeClr>
                  </a:solidFill>
                  <a:cs typeface="+mn-ea"/>
                  <a:sym typeface="+mn-lt"/>
                </a:endParaRPr>
              </a:p>
            </p:txBody>
          </p:sp>
          <p:sp>
            <p:nvSpPr>
              <p:cNvPr id="107" name="Freeform 73"/>
              <p:cNvSpPr/>
              <p:nvPr/>
            </p:nvSpPr>
            <p:spPr bwMode="auto">
              <a:xfrm>
                <a:off x="4046" y="2354"/>
                <a:ext cx="35" cy="74"/>
              </a:xfrm>
              <a:custGeom>
                <a:avLst/>
                <a:gdLst>
                  <a:gd name="T0" fmla="*/ 1 w 15"/>
                  <a:gd name="T1" fmla="*/ 29 h 31"/>
                  <a:gd name="T2" fmla="*/ 4 w 15"/>
                  <a:gd name="T3" fmla="*/ 31 h 31"/>
                  <a:gd name="T4" fmla="*/ 8 w 15"/>
                  <a:gd name="T5" fmla="*/ 26 h 31"/>
                  <a:gd name="T6" fmla="*/ 10 w 15"/>
                  <a:gd name="T7" fmla="*/ 19 h 31"/>
                  <a:gd name="T8" fmla="*/ 11 w 15"/>
                  <a:gd name="T9" fmla="*/ 15 h 31"/>
                  <a:gd name="T10" fmla="*/ 12 w 15"/>
                  <a:gd name="T11" fmla="*/ 13 h 31"/>
                  <a:gd name="T12" fmla="*/ 13 w 15"/>
                  <a:gd name="T13" fmla="*/ 11 h 31"/>
                  <a:gd name="T14" fmla="*/ 14 w 15"/>
                  <a:gd name="T15" fmla="*/ 6 h 31"/>
                  <a:gd name="T16" fmla="*/ 13 w 15"/>
                  <a:gd name="T17" fmla="*/ 0 h 31"/>
                  <a:gd name="T18" fmla="*/ 12 w 15"/>
                  <a:gd name="T19" fmla="*/ 0 h 31"/>
                  <a:gd name="T20" fmla="*/ 11 w 15"/>
                  <a:gd name="T21" fmla="*/ 1 h 31"/>
                  <a:gd name="T22" fmla="*/ 9 w 15"/>
                  <a:gd name="T23" fmla="*/ 4 h 31"/>
                  <a:gd name="T24" fmla="*/ 9 w 15"/>
                  <a:gd name="T25" fmla="*/ 5 h 31"/>
                  <a:gd name="T26" fmla="*/ 5 w 15"/>
                  <a:gd name="T27" fmla="*/ 8 h 31"/>
                  <a:gd name="T28" fmla="*/ 3 w 15"/>
                  <a:gd name="T29" fmla="*/ 9 h 31"/>
                  <a:gd name="T30" fmla="*/ 3 w 15"/>
                  <a:gd name="T31" fmla="*/ 10 h 31"/>
                  <a:gd name="T32" fmla="*/ 3 w 15"/>
                  <a:gd name="T33" fmla="*/ 17 h 31"/>
                  <a:gd name="T34" fmla="*/ 0 w 15"/>
                  <a:gd name="T35" fmla="*/ 23 h 31"/>
                  <a:gd name="T36" fmla="*/ 1 w 15"/>
                  <a:gd name="T37" fmla="*/ 28 h 31"/>
                  <a:gd name="T38" fmla="*/ 1 w 15"/>
                  <a:gd name="T39"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31">
                    <a:moveTo>
                      <a:pt x="1" y="29"/>
                    </a:moveTo>
                    <a:cubicBezTo>
                      <a:pt x="2" y="30"/>
                      <a:pt x="3" y="31"/>
                      <a:pt x="4" y="31"/>
                    </a:cubicBezTo>
                    <a:cubicBezTo>
                      <a:pt x="6" y="31"/>
                      <a:pt x="7" y="29"/>
                      <a:pt x="8" y="26"/>
                    </a:cubicBezTo>
                    <a:cubicBezTo>
                      <a:pt x="9" y="24"/>
                      <a:pt x="10" y="21"/>
                      <a:pt x="10" y="19"/>
                    </a:cubicBezTo>
                    <a:cubicBezTo>
                      <a:pt x="10" y="18"/>
                      <a:pt x="11" y="17"/>
                      <a:pt x="11" y="15"/>
                    </a:cubicBezTo>
                    <a:cubicBezTo>
                      <a:pt x="11" y="15"/>
                      <a:pt x="12" y="14"/>
                      <a:pt x="12" y="13"/>
                    </a:cubicBezTo>
                    <a:cubicBezTo>
                      <a:pt x="12" y="13"/>
                      <a:pt x="12" y="12"/>
                      <a:pt x="13" y="11"/>
                    </a:cubicBezTo>
                    <a:cubicBezTo>
                      <a:pt x="13" y="9"/>
                      <a:pt x="13" y="7"/>
                      <a:pt x="14" y="6"/>
                    </a:cubicBezTo>
                    <a:cubicBezTo>
                      <a:pt x="14" y="4"/>
                      <a:pt x="15" y="1"/>
                      <a:pt x="13" y="0"/>
                    </a:cubicBezTo>
                    <a:cubicBezTo>
                      <a:pt x="12" y="0"/>
                      <a:pt x="12" y="0"/>
                      <a:pt x="12" y="0"/>
                    </a:cubicBezTo>
                    <a:cubicBezTo>
                      <a:pt x="12" y="1"/>
                      <a:pt x="12" y="0"/>
                      <a:pt x="11" y="1"/>
                    </a:cubicBezTo>
                    <a:cubicBezTo>
                      <a:pt x="11" y="3"/>
                      <a:pt x="10" y="4"/>
                      <a:pt x="9" y="4"/>
                    </a:cubicBezTo>
                    <a:cubicBezTo>
                      <a:pt x="9" y="5"/>
                      <a:pt x="9" y="5"/>
                      <a:pt x="9" y="5"/>
                    </a:cubicBezTo>
                    <a:cubicBezTo>
                      <a:pt x="8" y="7"/>
                      <a:pt x="7" y="7"/>
                      <a:pt x="5" y="8"/>
                    </a:cubicBezTo>
                    <a:cubicBezTo>
                      <a:pt x="5" y="8"/>
                      <a:pt x="3" y="9"/>
                      <a:pt x="3" y="9"/>
                    </a:cubicBezTo>
                    <a:cubicBezTo>
                      <a:pt x="3" y="9"/>
                      <a:pt x="3" y="10"/>
                      <a:pt x="3" y="10"/>
                    </a:cubicBezTo>
                    <a:cubicBezTo>
                      <a:pt x="2" y="12"/>
                      <a:pt x="2" y="14"/>
                      <a:pt x="3" y="17"/>
                    </a:cubicBezTo>
                    <a:cubicBezTo>
                      <a:pt x="2" y="19"/>
                      <a:pt x="0" y="20"/>
                      <a:pt x="0" y="23"/>
                    </a:cubicBezTo>
                    <a:cubicBezTo>
                      <a:pt x="0" y="25"/>
                      <a:pt x="1" y="27"/>
                      <a:pt x="1" y="28"/>
                    </a:cubicBezTo>
                    <a:cubicBezTo>
                      <a:pt x="1" y="28"/>
                      <a:pt x="1" y="29"/>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dirty="0">
                  <a:solidFill>
                    <a:schemeClr val="tx1">
                      <a:lumMod val="65000"/>
                      <a:lumOff val="35000"/>
                    </a:schemeClr>
                  </a:solidFill>
                  <a:cs typeface="+mn-ea"/>
                  <a:sym typeface="+mn-lt"/>
                </a:endParaRPr>
              </a:p>
            </p:txBody>
          </p:sp>
          <p:sp>
            <p:nvSpPr>
              <p:cNvPr id="108" name="Freeform 74"/>
              <p:cNvSpPr/>
              <p:nvPr/>
            </p:nvSpPr>
            <p:spPr bwMode="auto">
              <a:xfrm>
                <a:off x="3710" y="1726"/>
                <a:ext cx="172" cy="169"/>
              </a:xfrm>
              <a:custGeom>
                <a:avLst/>
                <a:gdLst>
                  <a:gd name="T0" fmla="*/ 36 w 72"/>
                  <a:gd name="T1" fmla="*/ 57 h 71"/>
                  <a:gd name="T2" fmla="*/ 41 w 72"/>
                  <a:gd name="T3" fmla="*/ 55 h 71"/>
                  <a:gd name="T4" fmla="*/ 46 w 72"/>
                  <a:gd name="T5" fmla="*/ 52 h 71"/>
                  <a:gd name="T6" fmla="*/ 50 w 72"/>
                  <a:gd name="T7" fmla="*/ 48 h 71"/>
                  <a:gd name="T8" fmla="*/ 53 w 72"/>
                  <a:gd name="T9" fmla="*/ 47 h 71"/>
                  <a:gd name="T10" fmla="*/ 57 w 72"/>
                  <a:gd name="T11" fmla="*/ 46 h 71"/>
                  <a:gd name="T12" fmla="*/ 62 w 72"/>
                  <a:gd name="T13" fmla="*/ 41 h 71"/>
                  <a:gd name="T14" fmla="*/ 64 w 72"/>
                  <a:gd name="T15" fmla="*/ 35 h 71"/>
                  <a:gd name="T16" fmla="*/ 66 w 72"/>
                  <a:gd name="T17" fmla="*/ 26 h 71"/>
                  <a:gd name="T18" fmla="*/ 66 w 72"/>
                  <a:gd name="T19" fmla="*/ 18 h 71"/>
                  <a:gd name="T20" fmla="*/ 69 w 72"/>
                  <a:gd name="T21" fmla="*/ 15 h 71"/>
                  <a:gd name="T22" fmla="*/ 72 w 72"/>
                  <a:gd name="T23" fmla="*/ 11 h 71"/>
                  <a:gd name="T24" fmla="*/ 69 w 72"/>
                  <a:gd name="T25" fmla="*/ 8 h 71"/>
                  <a:gd name="T26" fmla="*/ 66 w 72"/>
                  <a:gd name="T27" fmla="*/ 8 h 71"/>
                  <a:gd name="T28" fmla="*/ 66 w 72"/>
                  <a:gd name="T29" fmla="*/ 5 h 71"/>
                  <a:gd name="T30" fmla="*/ 60 w 72"/>
                  <a:gd name="T31" fmla="*/ 1 h 71"/>
                  <a:gd name="T32" fmla="*/ 56 w 72"/>
                  <a:gd name="T33" fmla="*/ 1 h 71"/>
                  <a:gd name="T34" fmla="*/ 46 w 72"/>
                  <a:gd name="T35" fmla="*/ 1 h 71"/>
                  <a:gd name="T36" fmla="*/ 40 w 72"/>
                  <a:gd name="T37" fmla="*/ 4 h 71"/>
                  <a:gd name="T38" fmla="*/ 36 w 72"/>
                  <a:gd name="T39" fmla="*/ 6 h 71"/>
                  <a:gd name="T40" fmla="*/ 34 w 72"/>
                  <a:gd name="T41" fmla="*/ 9 h 71"/>
                  <a:gd name="T42" fmla="*/ 32 w 72"/>
                  <a:gd name="T43" fmla="*/ 7 h 71"/>
                  <a:gd name="T44" fmla="*/ 25 w 72"/>
                  <a:gd name="T45" fmla="*/ 8 h 71"/>
                  <a:gd name="T46" fmla="*/ 21 w 72"/>
                  <a:gd name="T47" fmla="*/ 9 h 71"/>
                  <a:gd name="T48" fmla="*/ 16 w 72"/>
                  <a:gd name="T49" fmla="*/ 11 h 71"/>
                  <a:gd name="T50" fmla="*/ 13 w 72"/>
                  <a:gd name="T51" fmla="*/ 13 h 71"/>
                  <a:gd name="T52" fmla="*/ 11 w 72"/>
                  <a:gd name="T53" fmla="*/ 14 h 71"/>
                  <a:gd name="T54" fmla="*/ 10 w 72"/>
                  <a:gd name="T55" fmla="*/ 18 h 71"/>
                  <a:gd name="T56" fmla="*/ 2 w 72"/>
                  <a:gd name="T57" fmla="*/ 21 h 71"/>
                  <a:gd name="T58" fmla="*/ 1 w 72"/>
                  <a:gd name="T59" fmla="*/ 25 h 71"/>
                  <a:gd name="T60" fmla="*/ 2 w 72"/>
                  <a:gd name="T61" fmla="*/ 29 h 71"/>
                  <a:gd name="T62" fmla="*/ 9 w 72"/>
                  <a:gd name="T63" fmla="*/ 28 h 71"/>
                  <a:gd name="T64" fmla="*/ 14 w 72"/>
                  <a:gd name="T65" fmla="*/ 29 h 71"/>
                  <a:gd name="T66" fmla="*/ 17 w 72"/>
                  <a:gd name="T67" fmla="*/ 32 h 71"/>
                  <a:gd name="T68" fmla="*/ 17 w 72"/>
                  <a:gd name="T69" fmla="*/ 33 h 71"/>
                  <a:gd name="T70" fmla="*/ 18 w 72"/>
                  <a:gd name="T71" fmla="*/ 35 h 71"/>
                  <a:gd name="T72" fmla="*/ 21 w 72"/>
                  <a:gd name="T73" fmla="*/ 41 h 71"/>
                  <a:gd name="T74" fmla="*/ 23 w 72"/>
                  <a:gd name="T75" fmla="*/ 47 h 71"/>
                  <a:gd name="T76" fmla="*/ 20 w 72"/>
                  <a:gd name="T77" fmla="*/ 50 h 71"/>
                  <a:gd name="T78" fmla="*/ 18 w 72"/>
                  <a:gd name="T79" fmla="*/ 55 h 71"/>
                  <a:gd name="T80" fmla="*/ 18 w 72"/>
                  <a:gd name="T81" fmla="*/ 59 h 71"/>
                  <a:gd name="T82" fmla="*/ 20 w 72"/>
                  <a:gd name="T83" fmla="*/ 63 h 71"/>
                  <a:gd name="T84" fmla="*/ 22 w 72"/>
                  <a:gd name="T85" fmla="*/ 67 h 71"/>
                  <a:gd name="T86" fmla="*/ 26 w 72"/>
                  <a:gd name="T87" fmla="*/ 69 h 71"/>
                  <a:gd name="T88" fmla="*/ 31 w 72"/>
                  <a:gd name="T89" fmla="*/ 68 h 71"/>
                  <a:gd name="T90" fmla="*/ 33 w 72"/>
                  <a:gd name="T91" fmla="*/ 64 h 71"/>
                  <a:gd name="T92" fmla="*/ 35 w 72"/>
                  <a:gd name="T93"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71">
                    <a:moveTo>
                      <a:pt x="35" y="61"/>
                    </a:moveTo>
                    <a:cubicBezTo>
                      <a:pt x="35" y="60"/>
                      <a:pt x="36" y="58"/>
                      <a:pt x="36" y="57"/>
                    </a:cubicBezTo>
                    <a:cubicBezTo>
                      <a:pt x="37" y="57"/>
                      <a:pt x="37" y="56"/>
                      <a:pt x="38" y="56"/>
                    </a:cubicBezTo>
                    <a:cubicBezTo>
                      <a:pt x="39" y="55"/>
                      <a:pt x="40" y="56"/>
                      <a:pt x="41" y="55"/>
                    </a:cubicBezTo>
                    <a:cubicBezTo>
                      <a:pt x="42" y="55"/>
                      <a:pt x="43" y="54"/>
                      <a:pt x="43" y="53"/>
                    </a:cubicBezTo>
                    <a:cubicBezTo>
                      <a:pt x="44" y="53"/>
                      <a:pt x="45" y="52"/>
                      <a:pt x="46" y="52"/>
                    </a:cubicBezTo>
                    <a:cubicBezTo>
                      <a:pt x="47" y="51"/>
                      <a:pt x="47" y="50"/>
                      <a:pt x="48" y="50"/>
                    </a:cubicBezTo>
                    <a:cubicBezTo>
                      <a:pt x="49" y="49"/>
                      <a:pt x="49" y="48"/>
                      <a:pt x="50" y="48"/>
                    </a:cubicBezTo>
                    <a:cubicBezTo>
                      <a:pt x="50" y="48"/>
                      <a:pt x="51" y="48"/>
                      <a:pt x="52" y="48"/>
                    </a:cubicBezTo>
                    <a:cubicBezTo>
                      <a:pt x="52" y="48"/>
                      <a:pt x="53" y="47"/>
                      <a:pt x="53" y="47"/>
                    </a:cubicBezTo>
                    <a:cubicBezTo>
                      <a:pt x="54" y="47"/>
                      <a:pt x="56" y="47"/>
                      <a:pt x="57" y="47"/>
                    </a:cubicBezTo>
                    <a:cubicBezTo>
                      <a:pt x="57" y="47"/>
                      <a:pt x="57" y="46"/>
                      <a:pt x="57" y="46"/>
                    </a:cubicBezTo>
                    <a:cubicBezTo>
                      <a:pt x="59" y="46"/>
                      <a:pt x="59" y="45"/>
                      <a:pt x="60" y="43"/>
                    </a:cubicBezTo>
                    <a:cubicBezTo>
                      <a:pt x="61" y="42"/>
                      <a:pt x="62" y="42"/>
                      <a:pt x="62" y="41"/>
                    </a:cubicBezTo>
                    <a:cubicBezTo>
                      <a:pt x="63" y="40"/>
                      <a:pt x="62" y="39"/>
                      <a:pt x="62" y="39"/>
                    </a:cubicBezTo>
                    <a:cubicBezTo>
                      <a:pt x="62" y="37"/>
                      <a:pt x="63" y="37"/>
                      <a:pt x="64" y="35"/>
                    </a:cubicBezTo>
                    <a:cubicBezTo>
                      <a:pt x="64" y="34"/>
                      <a:pt x="64" y="32"/>
                      <a:pt x="65" y="30"/>
                    </a:cubicBezTo>
                    <a:cubicBezTo>
                      <a:pt x="65" y="29"/>
                      <a:pt x="65" y="27"/>
                      <a:pt x="66" y="26"/>
                    </a:cubicBezTo>
                    <a:cubicBezTo>
                      <a:pt x="66" y="25"/>
                      <a:pt x="65" y="24"/>
                      <a:pt x="64" y="23"/>
                    </a:cubicBezTo>
                    <a:cubicBezTo>
                      <a:pt x="65" y="22"/>
                      <a:pt x="66" y="20"/>
                      <a:pt x="66" y="18"/>
                    </a:cubicBezTo>
                    <a:cubicBezTo>
                      <a:pt x="67" y="17"/>
                      <a:pt x="68" y="16"/>
                      <a:pt x="68" y="16"/>
                    </a:cubicBezTo>
                    <a:cubicBezTo>
                      <a:pt x="68" y="15"/>
                      <a:pt x="69" y="15"/>
                      <a:pt x="69" y="15"/>
                    </a:cubicBezTo>
                    <a:cubicBezTo>
                      <a:pt x="69" y="15"/>
                      <a:pt x="69" y="15"/>
                      <a:pt x="69" y="14"/>
                    </a:cubicBezTo>
                    <a:cubicBezTo>
                      <a:pt x="70" y="13"/>
                      <a:pt x="71" y="13"/>
                      <a:pt x="72" y="11"/>
                    </a:cubicBezTo>
                    <a:cubicBezTo>
                      <a:pt x="72" y="10"/>
                      <a:pt x="72" y="9"/>
                      <a:pt x="72" y="7"/>
                    </a:cubicBezTo>
                    <a:cubicBezTo>
                      <a:pt x="71" y="7"/>
                      <a:pt x="70" y="7"/>
                      <a:pt x="69" y="8"/>
                    </a:cubicBezTo>
                    <a:cubicBezTo>
                      <a:pt x="69" y="8"/>
                      <a:pt x="68" y="8"/>
                      <a:pt x="68" y="8"/>
                    </a:cubicBezTo>
                    <a:cubicBezTo>
                      <a:pt x="68" y="8"/>
                      <a:pt x="67" y="8"/>
                      <a:pt x="66" y="8"/>
                    </a:cubicBezTo>
                    <a:cubicBezTo>
                      <a:pt x="66" y="8"/>
                      <a:pt x="64" y="9"/>
                      <a:pt x="64" y="8"/>
                    </a:cubicBezTo>
                    <a:cubicBezTo>
                      <a:pt x="64" y="7"/>
                      <a:pt x="66" y="6"/>
                      <a:pt x="66" y="5"/>
                    </a:cubicBezTo>
                    <a:cubicBezTo>
                      <a:pt x="65" y="3"/>
                      <a:pt x="64" y="3"/>
                      <a:pt x="63" y="2"/>
                    </a:cubicBezTo>
                    <a:cubicBezTo>
                      <a:pt x="62" y="2"/>
                      <a:pt x="61" y="1"/>
                      <a:pt x="60" y="1"/>
                    </a:cubicBezTo>
                    <a:cubicBezTo>
                      <a:pt x="60" y="1"/>
                      <a:pt x="59" y="2"/>
                      <a:pt x="59" y="1"/>
                    </a:cubicBezTo>
                    <a:cubicBezTo>
                      <a:pt x="58" y="1"/>
                      <a:pt x="57" y="1"/>
                      <a:pt x="56" y="1"/>
                    </a:cubicBezTo>
                    <a:cubicBezTo>
                      <a:pt x="55" y="0"/>
                      <a:pt x="53" y="1"/>
                      <a:pt x="51" y="1"/>
                    </a:cubicBezTo>
                    <a:cubicBezTo>
                      <a:pt x="50" y="1"/>
                      <a:pt x="48" y="1"/>
                      <a:pt x="46" y="1"/>
                    </a:cubicBezTo>
                    <a:cubicBezTo>
                      <a:pt x="45" y="2"/>
                      <a:pt x="43" y="4"/>
                      <a:pt x="42" y="4"/>
                    </a:cubicBezTo>
                    <a:cubicBezTo>
                      <a:pt x="41" y="4"/>
                      <a:pt x="41" y="4"/>
                      <a:pt x="40" y="4"/>
                    </a:cubicBezTo>
                    <a:cubicBezTo>
                      <a:pt x="39" y="3"/>
                      <a:pt x="38" y="4"/>
                      <a:pt x="37" y="5"/>
                    </a:cubicBezTo>
                    <a:cubicBezTo>
                      <a:pt x="37" y="5"/>
                      <a:pt x="36" y="5"/>
                      <a:pt x="36" y="6"/>
                    </a:cubicBezTo>
                    <a:cubicBezTo>
                      <a:pt x="35" y="6"/>
                      <a:pt x="34" y="7"/>
                      <a:pt x="34" y="7"/>
                    </a:cubicBezTo>
                    <a:cubicBezTo>
                      <a:pt x="33" y="8"/>
                      <a:pt x="35" y="8"/>
                      <a:pt x="34" y="9"/>
                    </a:cubicBezTo>
                    <a:cubicBezTo>
                      <a:pt x="35" y="9"/>
                      <a:pt x="34" y="10"/>
                      <a:pt x="34" y="10"/>
                    </a:cubicBezTo>
                    <a:cubicBezTo>
                      <a:pt x="33" y="10"/>
                      <a:pt x="33" y="8"/>
                      <a:pt x="32" y="7"/>
                    </a:cubicBezTo>
                    <a:cubicBezTo>
                      <a:pt x="31" y="7"/>
                      <a:pt x="30" y="7"/>
                      <a:pt x="29" y="8"/>
                    </a:cubicBezTo>
                    <a:cubicBezTo>
                      <a:pt x="28" y="8"/>
                      <a:pt x="26" y="8"/>
                      <a:pt x="25" y="8"/>
                    </a:cubicBezTo>
                    <a:cubicBezTo>
                      <a:pt x="25" y="8"/>
                      <a:pt x="24" y="9"/>
                      <a:pt x="23" y="9"/>
                    </a:cubicBezTo>
                    <a:cubicBezTo>
                      <a:pt x="22" y="9"/>
                      <a:pt x="22" y="9"/>
                      <a:pt x="21" y="9"/>
                    </a:cubicBezTo>
                    <a:cubicBezTo>
                      <a:pt x="20" y="9"/>
                      <a:pt x="19" y="9"/>
                      <a:pt x="19" y="10"/>
                    </a:cubicBezTo>
                    <a:cubicBezTo>
                      <a:pt x="18" y="10"/>
                      <a:pt x="17" y="10"/>
                      <a:pt x="16" y="11"/>
                    </a:cubicBezTo>
                    <a:cubicBezTo>
                      <a:pt x="15" y="11"/>
                      <a:pt x="15" y="12"/>
                      <a:pt x="14" y="12"/>
                    </a:cubicBezTo>
                    <a:cubicBezTo>
                      <a:pt x="14" y="12"/>
                      <a:pt x="14" y="13"/>
                      <a:pt x="13" y="13"/>
                    </a:cubicBezTo>
                    <a:cubicBezTo>
                      <a:pt x="13" y="13"/>
                      <a:pt x="13" y="13"/>
                      <a:pt x="12" y="13"/>
                    </a:cubicBezTo>
                    <a:cubicBezTo>
                      <a:pt x="12" y="13"/>
                      <a:pt x="12" y="14"/>
                      <a:pt x="11" y="14"/>
                    </a:cubicBezTo>
                    <a:cubicBezTo>
                      <a:pt x="10" y="14"/>
                      <a:pt x="9" y="15"/>
                      <a:pt x="9" y="16"/>
                    </a:cubicBezTo>
                    <a:cubicBezTo>
                      <a:pt x="9" y="17"/>
                      <a:pt x="11" y="16"/>
                      <a:pt x="10" y="18"/>
                    </a:cubicBezTo>
                    <a:cubicBezTo>
                      <a:pt x="10" y="20"/>
                      <a:pt x="8" y="19"/>
                      <a:pt x="6" y="20"/>
                    </a:cubicBezTo>
                    <a:cubicBezTo>
                      <a:pt x="5" y="20"/>
                      <a:pt x="3" y="21"/>
                      <a:pt x="2" y="21"/>
                    </a:cubicBezTo>
                    <a:cubicBezTo>
                      <a:pt x="2" y="22"/>
                      <a:pt x="2" y="22"/>
                      <a:pt x="1" y="22"/>
                    </a:cubicBezTo>
                    <a:cubicBezTo>
                      <a:pt x="1" y="24"/>
                      <a:pt x="2" y="24"/>
                      <a:pt x="1" y="25"/>
                    </a:cubicBezTo>
                    <a:cubicBezTo>
                      <a:pt x="1" y="26"/>
                      <a:pt x="0" y="26"/>
                      <a:pt x="0" y="28"/>
                    </a:cubicBezTo>
                    <a:cubicBezTo>
                      <a:pt x="1" y="28"/>
                      <a:pt x="1" y="29"/>
                      <a:pt x="2" y="29"/>
                    </a:cubicBezTo>
                    <a:cubicBezTo>
                      <a:pt x="3" y="29"/>
                      <a:pt x="4" y="29"/>
                      <a:pt x="5" y="29"/>
                    </a:cubicBezTo>
                    <a:cubicBezTo>
                      <a:pt x="6" y="28"/>
                      <a:pt x="8" y="29"/>
                      <a:pt x="9" y="28"/>
                    </a:cubicBezTo>
                    <a:cubicBezTo>
                      <a:pt x="11" y="28"/>
                      <a:pt x="13" y="28"/>
                      <a:pt x="14" y="28"/>
                    </a:cubicBezTo>
                    <a:cubicBezTo>
                      <a:pt x="14" y="28"/>
                      <a:pt x="14" y="29"/>
                      <a:pt x="14" y="29"/>
                    </a:cubicBezTo>
                    <a:cubicBezTo>
                      <a:pt x="14" y="29"/>
                      <a:pt x="15" y="29"/>
                      <a:pt x="15" y="29"/>
                    </a:cubicBezTo>
                    <a:cubicBezTo>
                      <a:pt x="16" y="30"/>
                      <a:pt x="17" y="31"/>
                      <a:pt x="17" y="32"/>
                    </a:cubicBezTo>
                    <a:cubicBezTo>
                      <a:pt x="17" y="32"/>
                      <a:pt x="17" y="32"/>
                      <a:pt x="17" y="33"/>
                    </a:cubicBezTo>
                    <a:cubicBezTo>
                      <a:pt x="17" y="33"/>
                      <a:pt x="17" y="33"/>
                      <a:pt x="17" y="33"/>
                    </a:cubicBezTo>
                    <a:cubicBezTo>
                      <a:pt x="18" y="34"/>
                      <a:pt x="17" y="34"/>
                      <a:pt x="17" y="34"/>
                    </a:cubicBezTo>
                    <a:cubicBezTo>
                      <a:pt x="18" y="35"/>
                      <a:pt x="18" y="35"/>
                      <a:pt x="18" y="35"/>
                    </a:cubicBezTo>
                    <a:cubicBezTo>
                      <a:pt x="18" y="37"/>
                      <a:pt x="17" y="39"/>
                      <a:pt x="17" y="40"/>
                    </a:cubicBezTo>
                    <a:cubicBezTo>
                      <a:pt x="19" y="40"/>
                      <a:pt x="20" y="40"/>
                      <a:pt x="21" y="41"/>
                    </a:cubicBezTo>
                    <a:cubicBezTo>
                      <a:pt x="22" y="41"/>
                      <a:pt x="22" y="41"/>
                      <a:pt x="23" y="42"/>
                    </a:cubicBezTo>
                    <a:cubicBezTo>
                      <a:pt x="24" y="43"/>
                      <a:pt x="23" y="45"/>
                      <a:pt x="23" y="47"/>
                    </a:cubicBezTo>
                    <a:cubicBezTo>
                      <a:pt x="22" y="48"/>
                      <a:pt x="22" y="48"/>
                      <a:pt x="21" y="48"/>
                    </a:cubicBezTo>
                    <a:cubicBezTo>
                      <a:pt x="21" y="49"/>
                      <a:pt x="20" y="50"/>
                      <a:pt x="20" y="50"/>
                    </a:cubicBezTo>
                    <a:cubicBezTo>
                      <a:pt x="20" y="50"/>
                      <a:pt x="19" y="50"/>
                      <a:pt x="19" y="51"/>
                    </a:cubicBezTo>
                    <a:cubicBezTo>
                      <a:pt x="18" y="52"/>
                      <a:pt x="18" y="53"/>
                      <a:pt x="18" y="55"/>
                    </a:cubicBezTo>
                    <a:cubicBezTo>
                      <a:pt x="18" y="55"/>
                      <a:pt x="18" y="56"/>
                      <a:pt x="18" y="57"/>
                    </a:cubicBezTo>
                    <a:cubicBezTo>
                      <a:pt x="18" y="58"/>
                      <a:pt x="18" y="59"/>
                      <a:pt x="18" y="59"/>
                    </a:cubicBezTo>
                    <a:cubicBezTo>
                      <a:pt x="19" y="60"/>
                      <a:pt x="19" y="61"/>
                      <a:pt x="19" y="62"/>
                    </a:cubicBezTo>
                    <a:cubicBezTo>
                      <a:pt x="20" y="62"/>
                      <a:pt x="20" y="63"/>
                      <a:pt x="20" y="63"/>
                    </a:cubicBezTo>
                    <a:cubicBezTo>
                      <a:pt x="20" y="64"/>
                      <a:pt x="20" y="64"/>
                      <a:pt x="21" y="64"/>
                    </a:cubicBezTo>
                    <a:cubicBezTo>
                      <a:pt x="21" y="65"/>
                      <a:pt x="22" y="66"/>
                      <a:pt x="22" y="67"/>
                    </a:cubicBezTo>
                    <a:cubicBezTo>
                      <a:pt x="23" y="68"/>
                      <a:pt x="23" y="68"/>
                      <a:pt x="24" y="69"/>
                    </a:cubicBezTo>
                    <a:cubicBezTo>
                      <a:pt x="25" y="69"/>
                      <a:pt x="26" y="69"/>
                      <a:pt x="26" y="69"/>
                    </a:cubicBezTo>
                    <a:cubicBezTo>
                      <a:pt x="28" y="69"/>
                      <a:pt x="28" y="71"/>
                      <a:pt x="30" y="71"/>
                    </a:cubicBezTo>
                    <a:cubicBezTo>
                      <a:pt x="31" y="70"/>
                      <a:pt x="31" y="69"/>
                      <a:pt x="31" y="68"/>
                    </a:cubicBezTo>
                    <a:cubicBezTo>
                      <a:pt x="32" y="67"/>
                      <a:pt x="32" y="66"/>
                      <a:pt x="33" y="65"/>
                    </a:cubicBezTo>
                    <a:cubicBezTo>
                      <a:pt x="33" y="65"/>
                      <a:pt x="33" y="64"/>
                      <a:pt x="33" y="64"/>
                    </a:cubicBezTo>
                    <a:cubicBezTo>
                      <a:pt x="33" y="63"/>
                      <a:pt x="34" y="63"/>
                      <a:pt x="34" y="63"/>
                    </a:cubicBezTo>
                    <a:cubicBezTo>
                      <a:pt x="34" y="62"/>
                      <a:pt x="34" y="61"/>
                      <a:pt x="3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dirty="0">
                  <a:solidFill>
                    <a:schemeClr val="tx1">
                      <a:lumMod val="65000"/>
                      <a:lumOff val="35000"/>
                    </a:schemeClr>
                  </a:solidFill>
                  <a:cs typeface="+mn-ea"/>
                  <a:sym typeface="+mn-lt"/>
                </a:endParaRPr>
              </a:p>
            </p:txBody>
          </p:sp>
          <p:sp>
            <p:nvSpPr>
              <p:cNvPr id="109" name="Freeform 75"/>
              <p:cNvSpPr/>
              <p:nvPr/>
            </p:nvSpPr>
            <p:spPr bwMode="auto">
              <a:xfrm>
                <a:off x="3591" y="1790"/>
                <a:ext cx="24" cy="21"/>
              </a:xfrm>
              <a:custGeom>
                <a:avLst/>
                <a:gdLst>
                  <a:gd name="T0" fmla="*/ 8 w 10"/>
                  <a:gd name="T1" fmla="*/ 1 h 9"/>
                  <a:gd name="T2" fmla="*/ 6 w 10"/>
                  <a:gd name="T3" fmla="*/ 1 h 9"/>
                  <a:gd name="T4" fmla="*/ 4 w 10"/>
                  <a:gd name="T5" fmla="*/ 0 h 9"/>
                  <a:gd name="T6" fmla="*/ 0 w 10"/>
                  <a:gd name="T7" fmla="*/ 2 h 9"/>
                  <a:gd name="T8" fmla="*/ 0 w 10"/>
                  <a:gd name="T9" fmla="*/ 6 h 9"/>
                  <a:gd name="T10" fmla="*/ 4 w 10"/>
                  <a:gd name="T11" fmla="*/ 8 h 9"/>
                  <a:gd name="T12" fmla="*/ 7 w 10"/>
                  <a:gd name="T13" fmla="*/ 8 h 9"/>
                  <a:gd name="T14" fmla="*/ 8 w 10"/>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8" y="1"/>
                    </a:moveTo>
                    <a:cubicBezTo>
                      <a:pt x="8" y="1"/>
                      <a:pt x="7" y="1"/>
                      <a:pt x="6" y="1"/>
                    </a:cubicBezTo>
                    <a:cubicBezTo>
                      <a:pt x="5" y="1"/>
                      <a:pt x="4" y="0"/>
                      <a:pt x="4" y="0"/>
                    </a:cubicBezTo>
                    <a:cubicBezTo>
                      <a:pt x="3" y="1"/>
                      <a:pt x="1" y="1"/>
                      <a:pt x="0" y="2"/>
                    </a:cubicBezTo>
                    <a:cubicBezTo>
                      <a:pt x="0" y="4"/>
                      <a:pt x="0" y="5"/>
                      <a:pt x="0" y="6"/>
                    </a:cubicBezTo>
                    <a:cubicBezTo>
                      <a:pt x="3" y="6"/>
                      <a:pt x="2" y="8"/>
                      <a:pt x="4" y="8"/>
                    </a:cubicBezTo>
                    <a:cubicBezTo>
                      <a:pt x="4" y="9"/>
                      <a:pt x="6" y="9"/>
                      <a:pt x="7" y="8"/>
                    </a:cubicBezTo>
                    <a:cubicBezTo>
                      <a:pt x="9" y="5"/>
                      <a:pt x="10"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dirty="0">
                  <a:solidFill>
                    <a:schemeClr val="tx1">
                      <a:lumMod val="65000"/>
                      <a:lumOff val="35000"/>
                    </a:schemeClr>
                  </a:solidFill>
                  <a:cs typeface="+mn-ea"/>
                  <a:sym typeface="+mn-lt"/>
                </a:endParaRPr>
              </a:p>
            </p:txBody>
          </p:sp>
          <p:sp>
            <p:nvSpPr>
              <p:cNvPr id="110" name="Freeform 76"/>
              <p:cNvSpPr/>
              <p:nvPr/>
            </p:nvSpPr>
            <p:spPr bwMode="auto">
              <a:xfrm>
                <a:off x="3824" y="1947"/>
                <a:ext cx="17" cy="29"/>
              </a:xfrm>
              <a:custGeom>
                <a:avLst/>
                <a:gdLst>
                  <a:gd name="T0" fmla="*/ 7 w 7"/>
                  <a:gd name="T1" fmla="*/ 2 h 12"/>
                  <a:gd name="T2" fmla="*/ 5 w 7"/>
                  <a:gd name="T3" fmla="*/ 0 h 12"/>
                  <a:gd name="T4" fmla="*/ 3 w 7"/>
                  <a:gd name="T5" fmla="*/ 1 h 12"/>
                  <a:gd name="T6" fmla="*/ 3 w 7"/>
                  <a:gd name="T7" fmla="*/ 2 h 12"/>
                  <a:gd name="T8" fmla="*/ 2 w 7"/>
                  <a:gd name="T9" fmla="*/ 2 h 12"/>
                  <a:gd name="T10" fmla="*/ 2 w 7"/>
                  <a:gd name="T11" fmla="*/ 5 h 12"/>
                  <a:gd name="T12" fmla="*/ 1 w 7"/>
                  <a:gd name="T13" fmla="*/ 7 h 12"/>
                  <a:gd name="T14" fmla="*/ 0 w 7"/>
                  <a:gd name="T15" fmla="*/ 9 h 12"/>
                  <a:gd name="T16" fmla="*/ 5 w 7"/>
                  <a:gd name="T17" fmla="*/ 10 h 12"/>
                  <a:gd name="T18" fmla="*/ 6 w 7"/>
                  <a:gd name="T19" fmla="*/ 9 h 12"/>
                  <a:gd name="T20" fmla="*/ 7 w 7"/>
                  <a:gd name="T21" fmla="*/ 7 h 12"/>
                  <a:gd name="T22" fmla="*/ 6 w 7"/>
                  <a:gd name="T23" fmla="*/ 4 h 12"/>
                  <a:gd name="T24" fmla="*/ 7 w 7"/>
                  <a:gd name="T2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7" y="2"/>
                    </a:moveTo>
                    <a:cubicBezTo>
                      <a:pt x="6" y="1"/>
                      <a:pt x="6" y="0"/>
                      <a:pt x="5" y="0"/>
                    </a:cubicBezTo>
                    <a:cubicBezTo>
                      <a:pt x="5" y="0"/>
                      <a:pt x="4" y="0"/>
                      <a:pt x="3" y="1"/>
                    </a:cubicBezTo>
                    <a:cubicBezTo>
                      <a:pt x="3" y="1"/>
                      <a:pt x="3" y="1"/>
                      <a:pt x="3" y="2"/>
                    </a:cubicBezTo>
                    <a:cubicBezTo>
                      <a:pt x="3" y="2"/>
                      <a:pt x="2" y="2"/>
                      <a:pt x="2" y="2"/>
                    </a:cubicBezTo>
                    <a:cubicBezTo>
                      <a:pt x="2" y="3"/>
                      <a:pt x="2" y="4"/>
                      <a:pt x="2" y="5"/>
                    </a:cubicBezTo>
                    <a:cubicBezTo>
                      <a:pt x="1" y="5"/>
                      <a:pt x="1" y="6"/>
                      <a:pt x="1" y="7"/>
                    </a:cubicBezTo>
                    <a:cubicBezTo>
                      <a:pt x="0" y="8"/>
                      <a:pt x="0" y="8"/>
                      <a:pt x="0" y="9"/>
                    </a:cubicBezTo>
                    <a:cubicBezTo>
                      <a:pt x="0" y="12"/>
                      <a:pt x="4" y="11"/>
                      <a:pt x="5" y="10"/>
                    </a:cubicBezTo>
                    <a:cubicBezTo>
                      <a:pt x="6" y="9"/>
                      <a:pt x="6" y="9"/>
                      <a:pt x="6" y="9"/>
                    </a:cubicBezTo>
                    <a:cubicBezTo>
                      <a:pt x="6" y="8"/>
                      <a:pt x="7" y="8"/>
                      <a:pt x="7" y="7"/>
                    </a:cubicBezTo>
                    <a:cubicBezTo>
                      <a:pt x="6" y="7"/>
                      <a:pt x="6" y="5"/>
                      <a:pt x="6" y="4"/>
                    </a:cubicBezTo>
                    <a:cubicBezTo>
                      <a:pt x="6" y="3"/>
                      <a:pt x="7"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dirty="0">
                  <a:solidFill>
                    <a:schemeClr val="tx1">
                      <a:lumMod val="65000"/>
                      <a:lumOff val="35000"/>
                    </a:schemeClr>
                  </a:solidFill>
                  <a:cs typeface="+mn-ea"/>
                  <a:sym typeface="+mn-lt"/>
                </a:endParaRPr>
              </a:p>
            </p:txBody>
          </p:sp>
          <p:sp>
            <p:nvSpPr>
              <p:cNvPr id="111" name="Freeform 77"/>
              <p:cNvSpPr/>
              <p:nvPr/>
            </p:nvSpPr>
            <p:spPr bwMode="auto">
              <a:xfrm>
                <a:off x="3663" y="2021"/>
                <a:ext cx="28" cy="31"/>
              </a:xfrm>
              <a:custGeom>
                <a:avLst/>
                <a:gdLst>
                  <a:gd name="T0" fmla="*/ 10 w 12"/>
                  <a:gd name="T1" fmla="*/ 7 h 13"/>
                  <a:gd name="T2" fmla="*/ 8 w 12"/>
                  <a:gd name="T3" fmla="*/ 3 h 13"/>
                  <a:gd name="T4" fmla="*/ 7 w 12"/>
                  <a:gd name="T5" fmla="*/ 0 h 13"/>
                  <a:gd name="T6" fmla="*/ 6 w 12"/>
                  <a:gd name="T7" fmla="*/ 0 h 13"/>
                  <a:gd name="T8" fmla="*/ 4 w 12"/>
                  <a:gd name="T9" fmla="*/ 3 h 13"/>
                  <a:gd name="T10" fmla="*/ 0 w 12"/>
                  <a:gd name="T11" fmla="*/ 7 h 13"/>
                  <a:gd name="T12" fmla="*/ 5 w 12"/>
                  <a:gd name="T13" fmla="*/ 9 h 13"/>
                  <a:gd name="T14" fmla="*/ 11 w 12"/>
                  <a:gd name="T15" fmla="*/ 12 h 13"/>
                  <a:gd name="T16" fmla="*/ 11 w 12"/>
                  <a:gd name="T17" fmla="*/ 8 h 13"/>
                  <a:gd name="T18" fmla="*/ 10 w 12"/>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10" y="7"/>
                    </a:moveTo>
                    <a:cubicBezTo>
                      <a:pt x="9" y="6"/>
                      <a:pt x="9" y="4"/>
                      <a:pt x="8" y="3"/>
                    </a:cubicBezTo>
                    <a:cubicBezTo>
                      <a:pt x="8" y="2"/>
                      <a:pt x="8" y="0"/>
                      <a:pt x="7" y="0"/>
                    </a:cubicBezTo>
                    <a:cubicBezTo>
                      <a:pt x="7" y="0"/>
                      <a:pt x="6" y="0"/>
                      <a:pt x="6" y="0"/>
                    </a:cubicBezTo>
                    <a:cubicBezTo>
                      <a:pt x="5" y="0"/>
                      <a:pt x="5" y="1"/>
                      <a:pt x="4" y="3"/>
                    </a:cubicBezTo>
                    <a:cubicBezTo>
                      <a:pt x="3" y="4"/>
                      <a:pt x="1" y="5"/>
                      <a:pt x="0" y="7"/>
                    </a:cubicBezTo>
                    <a:cubicBezTo>
                      <a:pt x="0" y="9"/>
                      <a:pt x="3" y="8"/>
                      <a:pt x="5" y="9"/>
                    </a:cubicBezTo>
                    <a:cubicBezTo>
                      <a:pt x="7" y="10"/>
                      <a:pt x="9" y="13"/>
                      <a:pt x="11" y="12"/>
                    </a:cubicBezTo>
                    <a:cubicBezTo>
                      <a:pt x="12" y="10"/>
                      <a:pt x="11" y="9"/>
                      <a:pt x="11"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dirty="0">
                  <a:solidFill>
                    <a:schemeClr val="tx1">
                      <a:lumMod val="65000"/>
                      <a:lumOff val="35000"/>
                    </a:schemeClr>
                  </a:solidFill>
                  <a:cs typeface="+mn-ea"/>
                  <a:sym typeface="+mn-lt"/>
                </a:endParaRPr>
              </a:p>
            </p:txBody>
          </p:sp>
          <p:sp>
            <p:nvSpPr>
              <p:cNvPr id="112" name="Freeform 78"/>
              <p:cNvSpPr/>
              <p:nvPr/>
            </p:nvSpPr>
            <p:spPr bwMode="auto">
              <a:xfrm>
                <a:off x="3817" y="1859"/>
                <a:ext cx="46" cy="26"/>
              </a:xfrm>
              <a:custGeom>
                <a:avLst/>
                <a:gdLst>
                  <a:gd name="T0" fmla="*/ 10 w 19"/>
                  <a:gd name="T1" fmla="*/ 11 h 11"/>
                  <a:gd name="T2" fmla="*/ 13 w 19"/>
                  <a:gd name="T3" fmla="*/ 9 h 11"/>
                  <a:gd name="T4" fmla="*/ 17 w 19"/>
                  <a:gd name="T5" fmla="*/ 7 h 11"/>
                  <a:gd name="T6" fmla="*/ 19 w 19"/>
                  <a:gd name="T7" fmla="*/ 4 h 11"/>
                  <a:gd name="T8" fmla="*/ 16 w 19"/>
                  <a:gd name="T9" fmla="*/ 0 h 11"/>
                  <a:gd name="T10" fmla="*/ 9 w 19"/>
                  <a:gd name="T11" fmla="*/ 1 h 11"/>
                  <a:gd name="T12" fmla="*/ 6 w 19"/>
                  <a:gd name="T13" fmla="*/ 3 h 11"/>
                  <a:gd name="T14" fmla="*/ 5 w 19"/>
                  <a:gd name="T15" fmla="*/ 2 h 11"/>
                  <a:gd name="T16" fmla="*/ 3 w 19"/>
                  <a:gd name="T17" fmla="*/ 1 h 11"/>
                  <a:gd name="T18" fmla="*/ 0 w 19"/>
                  <a:gd name="T19" fmla="*/ 5 h 11"/>
                  <a:gd name="T20" fmla="*/ 4 w 19"/>
                  <a:gd name="T21" fmla="*/ 10 h 11"/>
                  <a:gd name="T22" fmla="*/ 10 w 1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1"/>
                    </a:moveTo>
                    <a:cubicBezTo>
                      <a:pt x="11" y="11"/>
                      <a:pt x="12" y="10"/>
                      <a:pt x="13" y="9"/>
                    </a:cubicBezTo>
                    <a:cubicBezTo>
                      <a:pt x="15" y="8"/>
                      <a:pt x="16" y="7"/>
                      <a:pt x="17" y="7"/>
                    </a:cubicBezTo>
                    <a:cubicBezTo>
                      <a:pt x="18" y="6"/>
                      <a:pt x="19" y="5"/>
                      <a:pt x="19" y="4"/>
                    </a:cubicBezTo>
                    <a:cubicBezTo>
                      <a:pt x="19" y="2"/>
                      <a:pt x="17" y="1"/>
                      <a:pt x="16" y="0"/>
                    </a:cubicBezTo>
                    <a:cubicBezTo>
                      <a:pt x="14" y="0"/>
                      <a:pt x="11" y="1"/>
                      <a:pt x="9" y="1"/>
                    </a:cubicBezTo>
                    <a:cubicBezTo>
                      <a:pt x="7" y="1"/>
                      <a:pt x="7" y="3"/>
                      <a:pt x="6" y="3"/>
                    </a:cubicBezTo>
                    <a:cubicBezTo>
                      <a:pt x="5" y="3"/>
                      <a:pt x="5" y="2"/>
                      <a:pt x="5" y="2"/>
                    </a:cubicBezTo>
                    <a:cubicBezTo>
                      <a:pt x="4" y="1"/>
                      <a:pt x="4" y="1"/>
                      <a:pt x="3" y="1"/>
                    </a:cubicBezTo>
                    <a:cubicBezTo>
                      <a:pt x="1" y="2"/>
                      <a:pt x="0" y="3"/>
                      <a:pt x="0" y="5"/>
                    </a:cubicBezTo>
                    <a:cubicBezTo>
                      <a:pt x="0" y="8"/>
                      <a:pt x="2" y="9"/>
                      <a:pt x="4" y="10"/>
                    </a:cubicBezTo>
                    <a:cubicBezTo>
                      <a:pt x="6" y="10"/>
                      <a:pt x="8" y="11"/>
                      <a:pt x="1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dirty="0">
                  <a:solidFill>
                    <a:schemeClr val="tx1">
                      <a:lumMod val="65000"/>
                      <a:lumOff val="35000"/>
                    </a:schemeClr>
                  </a:solidFill>
                  <a:cs typeface="+mn-ea"/>
                  <a:sym typeface="+mn-lt"/>
                </a:endParaRPr>
              </a:p>
            </p:txBody>
          </p:sp>
          <p:sp>
            <p:nvSpPr>
              <p:cNvPr id="113" name="Freeform 79"/>
              <p:cNvSpPr/>
              <p:nvPr/>
            </p:nvSpPr>
            <p:spPr bwMode="auto">
              <a:xfrm>
                <a:off x="3836" y="1919"/>
                <a:ext cx="43" cy="66"/>
              </a:xfrm>
              <a:custGeom>
                <a:avLst/>
                <a:gdLst>
                  <a:gd name="T0" fmla="*/ 14 w 18"/>
                  <a:gd name="T1" fmla="*/ 17 h 28"/>
                  <a:gd name="T2" fmla="*/ 14 w 18"/>
                  <a:gd name="T3" fmla="*/ 16 h 28"/>
                  <a:gd name="T4" fmla="*/ 11 w 18"/>
                  <a:gd name="T5" fmla="*/ 12 h 28"/>
                  <a:gd name="T6" fmla="*/ 10 w 18"/>
                  <a:gd name="T7" fmla="*/ 6 h 28"/>
                  <a:gd name="T8" fmla="*/ 8 w 18"/>
                  <a:gd name="T9" fmla="*/ 3 h 28"/>
                  <a:gd name="T10" fmla="*/ 7 w 18"/>
                  <a:gd name="T11" fmla="*/ 1 h 28"/>
                  <a:gd name="T12" fmla="*/ 2 w 18"/>
                  <a:gd name="T13" fmla="*/ 2 h 28"/>
                  <a:gd name="T14" fmla="*/ 0 w 18"/>
                  <a:gd name="T15" fmla="*/ 6 h 28"/>
                  <a:gd name="T16" fmla="*/ 4 w 18"/>
                  <a:gd name="T17" fmla="*/ 13 h 28"/>
                  <a:gd name="T18" fmla="*/ 8 w 18"/>
                  <a:gd name="T19" fmla="*/ 16 h 28"/>
                  <a:gd name="T20" fmla="*/ 5 w 18"/>
                  <a:gd name="T21" fmla="*/ 18 h 28"/>
                  <a:gd name="T22" fmla="*/ 4 w 18"/>
                  <a:gd name="T23" fmla="*/ 21 h 28"/>
                  <a:gd name="T24" fmla="*/ 4 w 18"/>
                  <a:gd name="T25" fmla="*/ 22 h 28"/>
                  <a:gd name="T26" fmla="*/ 3 w 18"/>
                  <a:gd name="T27" fmla="*/ 26 h 28"/>
                  <a:gd name="T28" fmla="*/ 4 w 18"/>
                  <a:gd name="T29" fmla="*/ 27 h 28"/>
                  <a:gd name="T30" fmla="*/ 9 w 18"/>
                  <a:gd name="T31" fmla="*/ 25 h 28"/>
                  <a:gd name="T32" fmla="*/ 12 w 18"/>
                  <a:gd name="T33" fmla="*/ 25 h 28"/>
                  <a:gd name="T34" fmla="*/ 13 w 18"/>
                  <a:gd name="T35" fmla="*/ 24 h 28"/>
                  <a:gd name="T36" fmla="*/ 15 w 18"/>
                  <a:gd name="T37" fmla="*/ 24 h 28"/>
                  <a:gd name="T38" fmla="*/ 14 w 18"/>
                  <a:gd name="T3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8">
                    <a:moveTo>
                      <a:pt x="14" y="17"/>
                    </a:moveTo>
                    <a:cubicBezTo>
                      <a:pt x="14" y="16"/>
                      <a:pt x="14" y="16"/>
                      <a:pt x="14" y="16"/>
                    </a:cubicBezTo>
                    <a:cubicBezTo>
                      <a:pt x="13" y="15"/>
                      <a:pt x="12" y="14"/>
                      <a:pt x="11" y="12"/>
                    </a:cubicBezTo>
                    <a:cubicBezTo>
                      <a:pt x="10" y="10"/>
                      <a:pt x="8" y="8"/>
                      <a:pt x="10" y="6"/>
                    </a:cubicBezTo>
                    <a:cubicBezTo>
                      <a:pt x="10" y="4"/>
                      <a:pt x="8" y="4"/>
                      <a:pt x="8" y="3"/>
                    </a:cubicBezTo>
                    <a:cubicBezTo>
                      <a:pt x="7" y="2"/>
                      <a:pt x="8" y="2"/>
                      <a:pt x="7" y="1"/>
                    </a:cubicBezTo>
                    <a:cubicBezTo>
                      <a:pt x="6" y="0"/>
                      <a:pt x="4" y="1"/>
                      <a:pt x="2" y="2"/>
                    </a:cubicBezTo>
                    <a:cubicBezTo>
                      <a:pt x="1" y="3"/>
                      <a:pt x="0" y="5"/>
                      <a:pt x="0" y="6"/>
                    </a:cubicBezTo>
                    <a:cubicBezTo>
                      <a:pt x="0" y="9"/>
                      <a:pt x="3" y="11"/>
                      <a:pt x="4" y="13"/>
                    </a:cubicBezTo>
                    <a:cubicBezTo>
                      <a:pt x="6" y="13"/>
                      <a:pt x="8" y="13"/>
                      <a:pt x="8" y="16"/>
                    </a:cubicBezTo>
                    <a:cubicBezTo>
                      <a:pt x="7" y="17"/>
                      <a:pt x="6" y="17"/>
                      <a:pt x="5" y="18"/>
                    </a:cubicBezTo>
                    <a:cubicBezTo>
                      <a:pt x="5" y="19"/>
                      <a:pt x="4" y="20"/>
                      <a:pt x="4" y="21"/>
                    </a:cubicBezTo>
                    <a:cubicBezTo>
                      <a:pt x="3" y="21"/>
                      <a:pt x="4" y="22"/>
                      <a:pt x="4" y="22"/>
                    </a:cubicBezTo>
                    <a:cubicBezTo>
                      <a:pt x="3" y="23"/>
                      <a:pt x="2" y="24"/>
                      <a:pt x="3" y="26"/>
                    </a:cubicBezTo>
                    <a:cubicBezTo>
                      <a:pt x="3" y="26"/>
                      <a:pt x="4" y="27"/>
                      <a:pt x="4" y="27"/>
                    </a:cubicBezTo>
                    <a:cubicBezTo>
                      <a:pt x="5" y="28"/>
                      <a:pt x="7" y="26"/>
                      <a:pt x="9" y="25"/>
                    </a:cubicBezTo>
                    <a:cubicBezTo>
                      <a:pt x="10" y="25"/>
                      <a:pt x="11" y="26"/>
                      <a:pt x="12" y="25"/>
                    </a:cubicBezTo>
                    <a:cubicBezTo>
                      <a:pt x="12" y="25"/>
                      <a:pt x="13" y="25"/>
                      <a:pt x="13" y="24"/>
                    </a:cubicBezTo>
                    <a:cubicBezTo>
                      <a:pt x="14" y="24"/>
                      <a:pt x="15" y="24"/>
                      <a:pt x="15" y="24"/>
                    </a:cubicBezTo>
                    <a:cubicBezTo>
                      <a:pt x="18" y="21"/>
                      <a:pt x="17" y="19"/>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dirty="0">
                  <a:solidFill>
                    <a:schemeClr val="tx1">
                      <a:lumMod val="65000"/>
                      <a:lumOff val="35000"/>
                    </a:schemeClr>
                  </a:solidFill>
                  <a:cs typeface="+mn-ea"/>
                  <a:sym typeface="+mn-lt"/>
                </a:endParaRPr>
              </a:p>
            </p:txBody>
          </p:sp>
          <p:sp>
            <p:nvSpPr>
              <p:cNvPr id="114" name="Freeform 80"/>
              <p:cNvSpPr/>
              <p:nvPr/>
            </p:nvSpPr>
            <p:spPr bwMode="auto">
              <a:xfrm>
                <a:off x="3520" y="2159"/>
                <a:ext cx="31" cy="31"/>
              </a:xfrm>
              <a:custGeom>
                <a:avLst/>
                <a:gdLst>
                  <a:gd name="T0" fmla="*/ 9 w 13"/>
                  <a:gd name="T1" fmla="*/ 6 h 13"/>
                  <a:gd name="T2" fmla="*/ 8 w 13"/>
                  <a:gd name="T3" fmla="*/ 5 h 13"/>
                  <a:gd name="T4" fmla="*/ 7 w 13"/>
                  <a:gd name="T5" fmla="*/ 4 h 13"/>
                  <a:gd name="T6" fmla="*/ 6 w 13"/>
                  <a:gd name="T7" fmla="*/ 3 h 13"/>
                  <a:gd name="T8" fmla="*/ 3 w 13"/>
                  <a:gd name="T9" fmla="*/ 1 h 13"/>
                  <a:gd name="T10" fmla="*/ 0 w 13"/>
                  <a:gd name="T11" fmla="*/ 2 h 13"/>
                  <a:gd name="T12" fmla="*/ 6 w 13"/>
                  <a:gd name="T13" fmla="*/ 7 h 13"/>
                  <a:gd name="T14" fmla="*/ 8 w 13"/>
                  <a:gd name="T15" fmla="*/ 10 h 13"/>
                  <a:gd name="T16" fmla="*/ 9 w 13"/>
                  <a:gd name="T17" fmla="*/ 12 h 13"/>
                  <a:gd name="T18" fmla="*/ 13 w 13"/>
                  <a:gd name="T19" fmla="*/ 11 h 13"/>
                  <a:gd name="T20" fmla="*/ 10 w 13"/>
                  <a:gd name="T21" fmla="*/ 7 h 13"/>
                  <a:gd name="T22" fmla="*/ 9 w 13"/>
                  <a:gd name="T2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9" y="6"/>
                    </a:moveTo>
                    <a:cubicBezTo>
                      <a:pt x="9" y="5"/>
                      <a:pt x="9" y="5"/>
                      <a:pt x="8" y="5"/>
                    </a:cubicBezTo>
                    <a:cubicBezTo>
                      <a:pt x="8" y="5"/>
                      <a:pt x="8" y="4"/>
                      <a:pt x="7" y="4"/>
                    </a:cubicBezTo>
                    <a:cubicBezTo>
                      <a:pt x="7" y="3"/>
                      <a:pt x="7" y="3"/>
                      <a:pt x="6" y="3"/>
                    </a:cubicBezTo>
                    <a:cubicBezTo>
                      <a:pt x="6" y="2"/>
                      <a:pt x="4" y="1"/>
                      <a:pt x="3" y="1"/>
                    </a:cubicBezTo>
                    <a:cubicBezTo>
                      <a:pt x="2" y="0"/>
                      <a:pt x="0" y="1"/>
                      <a:pt x="0" y="2"/>
                    </a:cubicBezTo>
                    <a:cubicBezTo>
                      <a:pt x="1" y="5"/>
                      <a:pt x="4" y="5"/>
                      <a:pt x="6" y="7"/>
                    </a:cubicBezTo>
                    <a:cubicBezTo>
                      <a:pt x="7" y="8"/>
                      <a:pt x="8" y="9"/>
                      <a:pt x="8" y="10"/>
                    </a:cubicBezTo>
                    <a:cubicBezTo>
                      <a:pt x="9" y="11"/>
                      <a:pt x="9" y="11"/>
                      <a:pt x="9" y="12"/>
                    </a:cubicBezTo>
                    <a:cubicBezTo>
                      <a:pt x="11" y="12"/>
                      <a:pt x="12" y="13"/>
                      <a:pt x="13" y="11"/>
                    </a:cubicBezTo>
                    <a:cubicBezTo>
                      <a:pt x="13" y="10"/>
                      <a:pt x="11" y="9"/>
                      <a:pt x="10" y="7"/>
                    </a:cubicBezTo>
                    <a:cubicBezTo>
                      <a:pt x="10" y="7"/>
                      <a:pt x="10" y="6"/>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dirty="0">
                  <a:solidFill>
                    <a:schemeClr val="tx1">
                      <a:lumMod val="65000"/>
                      <a:lumOff val="35000"/>
                    </a:schemeClr>
                  </a:solidFill>
                  <a:cs typeface="+mn-ea"/>
                  <a:sym typeface="+mn-lt"/>
                </a:endParaRPr>
              </a:p>
            </p:txBody>
          </p:sp>
          <p:sp>
            <p:nvSpPr>
              <p:cNvPr id="115" name="Freeform 81"/>
              <p:cNvSpPr/>
              <p:nvPr/>
            </p:nvSpPr>
            <p:spPr bwMode="auto">
              <a:xfrm>
                <a:off x="3965" y="1759"/>
                <a:ext cx="59" cy="45"/>
              </a:xfrm>
              <a:custGeom>
                <a:avLst/>
                <a:gdLst>
                  <a:gd name="T0" fmla="*/ 3 w 25"/>
                  <a:gd name="T1" fmla="*/ 16 h 19"/>
                  <a:gd name="T2" fmla="*/ 6 w 25"/>
                  <a:gd name="T3" fmla="*/ 17 h 19"/>
                  <a:gd name="T4" fmla="*/ 10 w 25"/>
                  <a:gd name="T5" fmla="*/ 17 h 19"/>
                  <a:gd name="T6" fmla="*/ 12 w 25"/>
                  <a:gd name="T7" fmla="*/ 14 h 19"/>
                  <a:gd name="T8" fmla="*/ 13 w 25"/>
                  <a:gd name="T9" fmla="*/ 13 h 19"/>
                  <a:gd name="T10" fmla="*/ 16 w 25"/>
                  <a:gd name="T11" fmla="*/ 16 h 19"/>
                  <a:gd name="T12" fmla="*/ 20 w 25"/>
                  <a:gd name="T13" fmla="*/ 14 h 19"/>
                  <a:gd name="T14" fmla="*/ 16 w 25"/>
                  <a:gd name="T15" fmla="*/ 11 h 19"/>
                  <a:gd name="T16" fmla="*/ 12 w 25"/>
                  <a:gd name="T17" fmla="*/ 7 h 19"/>
                  <a:gd name="T18" fmla="*/ 22 w 25"/>
                  <a:gd name="T19" fmla="*/ 8 h 19"/>
                  <a:gd name="T20" fmla="*/ 25 w 25"/>
                  <a:gd name="T21" fmla="*/ 5 h 19"/>
                  <a:gd name="T22" fmla="*/ 11 w 25"/>
                  <a:gd name="T23" fmla="*/ 2 h 19"/>
                  <a:gd name="T24" fmla="*/ 9 w 25"/>
                  <a:gd name="T25" fmla="*/ 4 h 19"/>
                  <a:gd name="T26" fmla="*/ 8 w 25"/>
                  <a:gd name="T27" fmla="*/ 3 h 19"/>
                  <a:gd name="T28" fmla="*/ 5 w 25"/>
                  <a:gd name="T29" fmla="*/ 4 h 19"/>
                  <a:gd name="T30" fmla="*/ 2 w 25"/>
                  <a:gd name="T31" fmla="*/ 4 h 19"/>
                  <a:gd name="T32" fmla="*/ 0 w 25"/>
                  <a:gd name="T33" fmla="*/ 7 h 19"/>
                  <a:gd name="T34" fmla="*/ 2 w 25"/>
                  <a:gd name="T35" fmla="*/ 12 h 19"/>
                  <a:gd name="T36" fmla="*/ 3 w 25"/>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9">
                    <a:moveTo>
                      <a:pt x="3" y="16"/>
                    </a:moveTo>
                    <a:cubicBezTo>
                      <a:pt x="4" y="17"/>
                      <a:pt x="5" y="17"/>
                      <a:pt x="6" y="17"/>
                    </a:cubicBezTo>
                    <a:cubicBezTo>
                      <a:pt x="8" y="19"/>
                      <a:pt x="9" y="19"/>
                      <a:pt x="10" y="17"/>
                    </a:cubicBezTo>
                    <a:cubicBezTo>
                      <a:pt x="11" y="16"/>
                      <a:pt x="11" y="16"/>
                      <a:pt x="12" y="14"/>
                    </a:cubicBezTo>
                    <a:cubicBezTo>
                      <a:pt x="12" y="14"/>
                      <a:pt x="12" y="12"/>
                      <a:pt x="13" y="13"/>
                    </a:cubicBezTo>
                    <a:cubicBezTo>
                      <a:pt x="15" y="13"/>
                      <a:pt x="15" y="15"/>
                      <a:pt x="16" y="16"/>
                    </a:cubicBezTo>
                    <a:cubicBezTo>
                      <a:pt x="18" y="16"/>
                      <a:pt x="20" y="16"/>
                      <a:pt x="20" y="14"/>
                    </a:cubicBezTo>
                    <a:cubicBezTo>
                      <a:pt x="19" y="13"/>
                      <a:pt x="18" y="12"/>
                      <a:pt x="16" y="11"/>
                    </a:cubicBezTo>
                    <a:cubicBezTo>
                      <a:pt x="15" y="10"/>
                      <a:pt x="13" y="10"/>
                      <a:pt x="12" y="7"/>
                    </a:cubicBezTo>
                    <a:cubicBezTo>
                      <a:pt x="16" y="7"/>
                      <a:pt x="19" y="9"/>
                      <a:pt x="22" y="8"/>
                    </a:cubicBezTo>
                    <a:cubicBezTo>
                      <a:pt x="23" y="7"/>
                      <a:pt x="25" y="6"/>
                      <a:pt x="25" y="5"/>
                    </a:cubicBezTo>
                    <a:cubicBezTo>
                      <a:pt x="23" y="0"/>
                      <a:pt x="14" y="1"/>
                      <a:pt x="11" y="2"/>
                    </a:cubicBezTo>
                    <a:cubicBezTo>
                      <a:pt x="10" y="3"/>
                      <a:pt x="10" y="3"/>
                      <a:pt x="9" y="4"/>
                    </a:cubicBezTo>
                    <a:cubicBezTo>
                      <a:pt x="9" y="4"/>
                      <a:pt x="8" y="3"/>
                      <a:pt x="8" y="3"/>
                    </a:cubicBezTo>
                    <a:cubicBezTo>
                      <a:pt x="7" y="3"/>
                      <a:pt x="6" y="4"/>
                      <a:pt x="5" y="4"/>
                    </a:cubicBezTo>
                    <a:cubicBezTo>
                      <a:pt x="4" y="4"/>
                      <a:pt x="3" y="4"/>
                      <a:pt x="2" y="4"/>
                    </a:cubicBezTo>
                    <a:cubicBezTo>
                      <a:pt x="1" y="4"/>
                      <a:pt x="0" y="6"/>
                      <a:pt x="0" y="7"/>
                    </a:cubicBezTo>
                    <a:cubicBezTo>
                      <a:pt x="0" y="9"/>
                      <a:pt x="1" y="10"/>
                      <a:pt x="2" y="12"/>
                    </a:cubicBezTo>
                    <a:cubicBezTo>
                      <a:pt x="3" y="13"/>
                      <a:pt x="3" y="15"/>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dirty="0">
                  <a:solidFill>
                    <a:schemeClr val="tx1">
                      <a:lumMod val="65000"/>
                      <a:lumOff val="35000"/>
                    </a:schemeClr>
                  </a:solidFill>
                  <a:cs typeface="+mn-ea"/>
                  <a:sym typeface="+mn-lt"/>
                </a:endParaRPr>
              </a:p>
            </p:txBody>
          </p:sp>
          <p:sp>
            <p:nvSpPr>
              <p:cNvPr id="116" name="Freeform 82"/>
              <p:cNvSpPr/>
              <p:nvPr/>
            </p:nvSpPr>
            <p:spPr bwMode="auto">
              <a:xfrm>
                <a:off x="3553" y="2187"/>
                <a:ext cx="19" cy="19"/>
              </a:xfrm>
              <a:custGeom>
                <a:avLst/>
                <a:gdLst>
                  <a:gd name="T0" fmla="*/ 0 w 8"/>
                  <a:gd name="T1" fmla="*/ 5 h 8"/>
                  <a:gd name="T2" fmla="*/ 5 w 8"/>
                  <a:gd name="T3" fmla="*/ 7 h 8"/>
                  <a:gd name="T4" fmla="*/ 8 w 8"/>
                  <a:gd name="T5" fmla="*/ 6 h 8"/>
                  <a:gd name="T6" fmla="*/ 0 w 8"/>
                  <a:gd name="T7" fmla="*/ 5 h 8"/>
                </a:gdLst>
                <a:ahLst/>
                <a:cxnLst>
                  <a:cxn ang="0">
                    <a:pos x="T0" y="T1"/>
                  </a:cxn>
                  <a:cxn ang="0">
                    <a:pos x="T2" y="T3"/>
                  </a:cxn>
                  <a:cxn ang="0">
                    <a:pos x="T4" y="T5"/>
                  </a:cxn>
                  <a:cxn ang="0">
                    <a:pos x="T6" y="T7"/>
                  </a:cxn>
                </a:cxnLst>
                <a:rect l="0" t="0" r="r" b="b"/>
                <a:pathLst>
                  <a:path w="8" h="8">
                    <a:moveTo>
                      <a:pt x="0" y="5"/>
                    </a:moveTo>
                    <a:cubicBezTo>
                      <a:pt x="1" y="6"/>
                      <a:pt x="4" y="7"/>
                      <a:pt x="5" y="7"/>
                    </a:cubicBezTo>
                    <a:cubicBezTo>
                      <a:pt x="6" y="7"/>
                      <a:pt x="8" y="8"/>
                      <a:pt x="8" y="6"/>
                    </a:cubicBezTo>
                    <a:cubicBezTo>
                      <a:pt x="7" y="3"/>
                      <a:pt x="1"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dirty="0">
                  <a:solidFill>
                    <a:schemeClr val="tx1">
                      <a:lumMod val="65000"/>
                      <a:lumOff val="35000"/>
                    </a:schemeClr>
                  </a:solidFill>
                  <a:cs typeface="+mn-ea"/>
                  <a:sym typeface="+mn-lt"/>
                </a:endParaRPr>
              </a:p>
            </p:txBody>
          </p:sp>
        </p:grpSp>
        <p:sp>
          <p:nvSpPr>
            <p:cNvPr id="2" name="椭圆 1"/>
            <p:cNvSpPr/>
            <p:nvPr/>
          </p:nvSpPr>
          <p:spPr>
            <a:xfrm>
              <a:off x="6516" y="2834"/>
              <a:ext cx="976" cy="976"/>
            </a:xfrm>
            <a:prstGeom prst="ellipse">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sp>
          <p:nvSpPr>
            <p:cNvPr id="3" name="椭圆 2"/>
            <p:cNvSpPr/>
            <p:nvPr/>
          </p:nvSpPr>
          <p:spPr>
            <a:xfrm>
              <a:off x="12023" y="2834"/>
              <a:ext cx="976" cy="9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sp>
          <p:nvSpPr>
            <p:cNvPr id="6" name="椭圆 5"/>
            <p:cNvSpPr/>
            <p:nvPr/>
          </p:nvSpPr>
          <p:spPr>
            <a:xfrm>
              <a:off x="5426" y="5050"/>
              <a:ext cx="976" cy="9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sp>
          <p:nvSpPr>
            <p:cNvPr id="7" name="椭圆 6"/>
            <p:cNvSpPr/>
            <p:nvPr/>
          </p:nvSpPr>
          <p:spPr>
            <a:xfrm>
              <a:off x="12838" y="5050"/>
              <a:ext cx="976" cy="976"/>
            </a:xfrm>
            <a:prstGeom prst="ellipse">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sp>
          <p:nvSpPr>
            <p:cNvPr id="8" name="椭圆 7"/>
            <p:cNvSpPr/>
            <p:nvPr/>
          </p:nvSpPr>
          <p:spPr>
            <a:xfrm>
              <a:off x="6516" y="7750"/>
              <a:ext cx="976" cy="976"/>
            </a:xfrm>
            <a:prstGeom prst="ellipse">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sp>
          <p:nvSpPr>
            <p:cNvPr id="4" name="椭圆 3"/>
            <p:cNvSpPr/>
            <p:nvPr/>
          </p:nvSpPr>
          <p:spPr>
            <a:xfrm>
              <a:off x="12023" y="7750"/>
              <a:ext cx="976" cy="9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sp>
          <p:nvSpPr>
            <p:cNvPr id="160" name="Freeform 101"/>
            <p:cNvSpPr>
              <a:spLocks noEditPoints="1"/>
            </p:cNvSpPr>
            <p:nvPr/>
          </p:nvSpPr>
          <p:spPr>
            <a:xfrm>
              <a:off x="6841" y="8054"/>
              <a:ext cx="398" cy="3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0" b="0"/>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dirty="0">
                <a:solidFill>
                  <a:srgbClr val="16313D"/>
                </a:solidFill>
                <a:cs typeface="+mn-ea"/>
                <a:sym typeface="+mn-lt"/>
              </a:endParaRPr>
            </a:p>
          </p:txBody>
        </p:sp>
        <p:sp>
          <p:nvSpPr>
            <p:cNvPr id="157" name="稻壳儿小白白(http://dwz.cn/Wu2UP)"/>
            <p:cNvSpPr>
              <a:spLocks noEditPoints="1"/>
            </p:cNvSpPr>
            <p:nvPr/>
          </p:nvSpPr>
          <p:spPr bwMode="auto">
            <a:xfrm>
              <a:off x="6841" y="3151"/>
              <a:ext cx="325" cy="333"/>
            </a:xfrm>
            <a:custGeom>
              <a:avLst/>
              <a:gdLst>
                <a:gd name="T0" fmla="*/ 24 w 42"/>
                <a:gd name="T1" fmla="*/ 32 h 43"/>
                <a:gd name="T2" fmla="*/ 31 w 42"/>
                <a:gd name="T3" fmla="*/ 24 h 43"/>
                <a:gd name="T4" fmla="*/ 42 w 42"/>
                <a:gd name="T5" fmla="*/ 6 h 43"/>
                <a:gd name="T6" fmla="*/ 40 w 42"/>
                <a:gd name="T7" fmla="*/ 4 h 43"/>
                <a:gd name="T8" fmla="*/ 32 w 42"/>
                <a:gd name="T9" fmla="*/ 4 h 43"/>
                <a:gd name="T10" fmla="*/ 21 w 42"/>
                <a:gd name="T11" fmla="*/ 0 h 43"/>
                <a:gd name="T12" fmla="*/ 10 w 42"/>
                <a:gd name="T13" fmla="*/ 4 h 43"/>
                <a:gd name="T14" fmla="*/ 2 w 42"/>
                <a:gd name="T15" fmla="*/ 4 h 43"/>
                <a:gd name="T16" fmla="*/ 0 w 42"/>
                <a:gd name="T17" fmla="*/ 6 h 43"/>
                <a:gd name="T18" fmla="*/ 11 w 42"/>
                <a:gd name="T19" fmla="*/ 24 h 43"/>
                <a:gd name="T20" fmla="*/ 18 w 42"/>
                <a:gd name="T21" fmla="*/ 32 h 43"/>
                <a:gd name="T22" fmla="*/ 18 w 42"/>
                <a:gd name="T23" fmla="*/ 35 h 43"/>
                <a:gd name="T24" fmla="*/ 11 w 42"/>
                <a:gd name="T25" fmla="*/ 39 h 43"/>
                <a:gd name="T26" fmla="*/ 21 w 42"/>
                <a:gd name="T27" fmla="*/ 43 h 43"/>
                <a:gd name="T28" fmla="*/ 31 w 42"/>
                <a:gd name="T29" fmla="*/ 39 h 43"/>
                <a:gd name="T30" fmla="*/ 24 w 42"/>
                <a:gd name="T31" fmla="*/ 35 h 43"/>
                <a:gd name="T32" fmla="*/ 24 w 42"/>
                <a:gd name="T33" fmla="*/ 32 h 43"/>
                <a:gd name="T34" fmla="*/ 30 w 42"/>
                <a:gd name="T35" fmla="*/ 20 h 43"/>
                <a:gd name="T36" fmla="*/ 33 w 42"/>
                <a:gd name="T37" fmla="*/ 8 h 43"/>
                <a:gd name="T38" fmla="*/ 39 w 42"/>
                <a:gd name="T39" fmla="*/ 8 h 43"/>
                <a:gd name="T40" fmla="*/ 30 w 42"/>
                <a:gd name="T41" fmla="*/ 20 h 43"/>
                <a:gd name="T42" fmla="*/ 21 w 42"/>
                <a:gd name="T43" fmla="*/ 3 h 43"/>
                <a:gd name="T44" fmla="*/ 30 w 42"/>
                <a:gd name="T45" fmla="*/ 7 h 43"/>
                <a:gd name="T46" fmla="*/ 21 w 42"/>
                <a:gd name="T47" fmla="*/ 10 h 43"/>
                <a:gd name="T48" fmla="*/ 12 w 42"/>
                <a:gd name="T49" fmla="*/ 7 h 43"/>
                <a:gd name="T50" fmla="*/ 21 w 42"/>
                <a:gd name="T51" fmla="*/ 3 h 43"/>
                <a:gd name="T52" fmla="*/ 3 w 42"/>
                <a:gd name="T53" fmla="*/ 8 h 43"/>
                <a:gd name="T54" fmla="*/ 9 w 42"/>
                <a:gd name="T55" fmla="*/ 8 h 43"/>
                <a:gd name="T56" fmla="*/ 12 w 42"/>
                <a:gd name="T57" fmla="*/ 20 h 43"/>
                <a:gd name="T58" fmla="*/ 3 w 42"/>
                <a:gd name="T59"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43">
                  <a:moveTo>
                    <a:pt x="24" y="32"/>
                  </a:moveTo>
                  <a:cubicBezTo>
                    <a:pt x="24" y="29"/>
                    <a:pt x="26" y="27"/>
                    <a:pt x="31" y="24"/>
                  </a:cubicBezTo>
                  <a:cubicBezTo>
                    <a:pt x="36" y="20"/>
                    <a:pt x="42" y="16"/>
                    <a:pt x="42" y="6"/>
                  </a:cubicBezTo>
                  <a:cubicBezTo>
                    <a:pt x="42" y="5"/>
                    <a:pt x="41" y="4"/>
                    <a:pt x="40" y="4"/>
                  </a:cubicBezTo>
                  <a:cubicBezTo>
                    <a:pt x="32" y="4"/>
                    <a:pt x="32" y="4"/>
                    <a:pt x="32" y="4"/>
                  </a:cubicBezTo>
                  <a:cubicBezTo>
                    <a:pt x="31" y="2"/>
                    <a:pt x="28" y="0"/>
                    <a:pt x="21" y="0"/>
                  </a:cubicBezTo>
                  <a:cubicBezTo>
                    <a:pt x="14" y="0"/>
                    <a:pt x="11" y="2"/>
                    <a:pt x="10" y="4"/>
                  </a:cubicBezTo>
                  <a:cubicBezTo>
                    <a:pt x="2" y="4"/>
                    <a:pt x="2" y="4"/>
                    <a:pt x="2" y="4"/>
                  </a:cubicBezTo>
                  <a:cubicBezTo>
                    <a:pt x="1" y="4"/>
                    <a:pt x="0" y="5"/>
                    <a:pt x="0" y="6"/>
                  </a:cubicBezTo>
                  <a:cubicBezTo>
                    <a:pt x="0" y="16"/>
                    <a:pt x="6" y="20"/>
                    <a:pt x="11" y="24"/>
                  </a:cubicBezTo>
                  <a:cubicBezTo>
                    <a:pt x="16" y="27"/>
                    <a:pt x="18" y="29"/>
                    <a:pt x="18" y="32"/>
                  </a:cubicBezTo>
                  <a:cubicBezTo>
                    <a:pt x="18" y="35"/>
                    <a:pt x="18" y="35"/>
                    <a:pt x="18" y="35"/>
                  </a:cubicBezTo>
                  <a:cubicBezTo>
                    <a:pt x="14" y="36"/>
                    <a:pt x="11" y="37"/>
                    <a:pt x="11" y="39"/>
                  </a:cubicBezTo>
                  <a:cubicBezTo>
                    <a:pt x="11" y="41"/>
                    <a:pt x="15" y="43"/>
                    <a:pt x="21" y="43"/>
                  </a:cubicBezTo>
                  <a:cubicBezTo>
                    <a:pt x="27" y="43"/>
                    <a:pt x="31" y="41"/>
                    <a:pt x="31" y="39"/>
                  </a:cubicBezTo>
                  <a:cubicBezTo>
                    <a:pt x="31" y="37"/>
                    <a:pt x="28" y="36"/>
                    <a:pt x="24" y="35"/>
                  </a:cubicBezTo>
                  <a:lnTo>
                    <a:pt x="24" y="32"/>
                  </a:lnTo>
                  <a:close/>
                  <a:moveTo>
                    <a:pt x="30" y="20"/>
                  </a:moveTo>
                  <a:cubicBezTo>
                    <a:pt x="32" y="17"/>
                    <a:pt x="33" y="13"/>
                    <a:pt x="33" y="8"/>
                  </a:cubicBezTo>
                  <a:cubicBezTo>
                    <a:pt x="39" y="8"/>
                    <a:pt x="39" y="8"/>
                    <a:pt x="39" y="8"/>
                  </a:cubicBezTo>
                  <a:cubicBezTo>
                    <a:pt x="38" y="14"/>
                    <a:pt x="34" y="17"/>
                    <a:pt x="30" y="20"/>
                  </a:cubicBezTo>
                  <a:close/>
                  <a:moveTo>
                    <a:pt x="21" y="3"/>
                  </a:moveTo>
                  <a:cubicBezTo>
                    <a:pt x="27" y="3"/>
                    <a:pt x="30" y="6"/>
                    <a:pt x="30" y="7"/>
                  </a:cubicBezTo>
                  <a:cubicBezTo>
                    <a:pt x="30" y="8"/>
                    <a:pt x="27" y="10"/>
                    <a:pt x="21" y="10"/>
                  </a:cubicBezTo>
                  <a:cubicBezTo>
                    <a:pt x="15" y="10"/>
                    <a:pt x="12" y="8"/>
                    <a:pt x="12" y="7"/>
                  </a:cubicBezTo>
                  <a:cubicBezTo>
                    <a:pt x="12" y="6"/>
                    <a:pt x="15" y="3"/>
                    <a:pt x="21" y="3"/>
                  </a:cubicBezTo>
                  <a:close/>
                  <a:moveTo>
                    <a:pt x="3" y="8"/>
                  </a:moveTo>
                  <a:cubicBezTo>
                    <a:pt x="9" y="8"/>
                    <a:pt x="9" y="8"/>
                    <a:pt x="9" y="8"/>
                  </a:cubicBezTo>
                  <a:cubicBezTo>
                    <a:pt x="9" y="13"/>
                    <a:pt x="10" y="17"/>
                    <a:pt x="12" y="20"/>
                  </a:cubicBezTo>
                  <a:cubicBezTo>
                    <a:pt x="8" y="17"/>
                    <a:pt x="4" y="14"/>
                    <a:pt x="3" y="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latinLnBrk="0" hangingPunct="1">
                <a:lnSpc>
                  <a:spcPct val="120000"/>
                </a:lnSpc>
                <a:buClrTx/>
                <a:buSzTx/>
                <a:buFontTx/>
                <a:buNone/>
                <a:defRPr/>
              </a:pPr>
              <a:endParaRPr kumimoji="0" lang="id-ID" sz="3200" b="0" i="0" u="none" strike="noStrike" kern="1200" cap="none" spc="0" normalizeH="0" baseline="0" noProof="0" dirty="0">
                <a:ln>
                  <a:noFill/>
                </a:ln>
                <a:solidFill>
                  <a:srgbClr val="16313D"/>
                </a:solidFill>
                <a:effectLst/>
                <a:uLnTx/>
                <a:uFillTx/>
                <a:cs typeface="+mn-ea"/>
                <a:sym typeface="+mn-lt"/>
              </a:endParaRPr>
            </a:p>
          </p:txBody>
        </p:sp>
        <p:sp>
          <p:nvSpPr>
            <p:cNvPr id="159" name="稻壳儿小白白(http://dwz.cn/Wu2UP)"/>
            <p:cNvSpPr>
              <a:spLocks noEditPoints="1"/>
            </p:cNvSpPr>
            <p:nvPr/>
          </p:nvSpPr>
          <p:spPr bwMode="auto">
            <a:xfrm>
              <a:off x="12320" y="3151"/>
              <a:ext cx="382" cy="342"/>
            </a:xfrm>
            <a:custGeom>
              <a:avLst/>
              <a:gdLst>
                <a:gd name="T0" fmla="*/ 29 w 47"/>
                <a:gd name="T1" fmla="*/ 31 h 42"/>
                <a:gd name="T2" fmla="*/ 21 w 47"/>
                <a:gd name="T3" fmla="*/ 24 h 42"/>
                <a:gd name="T4" fmla="*/ 24 w 47"/>
                <a:gd name="T5" fmla="*/ 18 h 42"/>
                <a:gd name="T6" fmla="*/ 26 w 47"/>
                <a:gd name="T7" fmla="*/ 14 h 42"/>
                <a:gd name="T8" fmla="*/ 25 w 47"/>
                <a:gd name="T9" fmla="*/ 12 h 42"/>
                <a:gd name="T10" fmla="*/ 26 w 47"/>
                <a:gd name="T11" fmla="*/ 8 h 42"/>
                <a:gd name="T12" fmla="*/ 16 w 47"/>
                <a:gd name="T13" fmla="*/ 0 h 42"/>
                <a:gd name="T14" fmla="*/ 7 w 47"/>
                <a:gd name="T15" fmla="*/ 8 h 42"/>
                <a:gd name="T16" fmla="*/ 8 w 47"/>
                <a:gd name="T17" fmla="*/ 12 h 42"/>
                <a:gd name="T18" fmla="*/ 7 w 47"/>
                <a:gd name="T19" fmla="*/ 14 h 42"/>
                <a:gd name="T20" fmla="*/ 9 w 47"/>
                <a:gd name="T21" fmla="*/ 18 h 42"/>
                <a:gd name="T22" fmla="*/ 11 w 47"/>
                <a:gd name="T23" fmla="*/ 24 h 42"/>
                <a:gd name="T24" fmla="*/ 4 w 47"/>
                <a:gd name="T25" fmla="*/ 31 h 42"/>
                <a:gd name="T26" fmla="*/ 0 w 47"/>
                <a:gd name="T27" fmla="*/ 33 h 42"/>
                <a:gd name="T28" fmla="*/ 0 w 47"/>
                <a:gd name="T29" fmla="*/ 42 h 42"/>
                <a:gd name="T30" fmla="*/ 37 w 47"/>
                <a:gd name="T31" fmla="*/ 42 h 42"/>
                <a:gd name="T32" fmla="*/ 37 w 47"/>
                <a:gd name="T33" fmla="*/ 37 h 42"/>
                <a:gd name="T34" fmla="*/ 29 w 47"/>
                <a:gd name="T35" fmla="*/ 31 h 42"/>
                <a:gd name="T36" fmla="*/ 40 w 47"/>
                <a:gd name="T37" fmla="*/ 19 h 42"/>
                <a:gd name="T38" fmla="*/ 40 w 47"/>
                <a:gd name="T39" fmla="*/ 12 h 42"/>
                <a:gd name="T40" fmla="*/ 35 w 47"/>
                <a:gd name="T41" fmla="*/ 12 h 42"/>
                <a:gd name="T42" fmla="*/ 35 w 47"/>
                <a:gd name="T43" fmla="*/ 19 h 42"/>
                <a:gd name="T44" fmla="*/ 28 w 47"/>
                <a:gd name="T45" fmla="*/ 19 h 42"/>
                <a:gd name="T46" fmla="*/ 28 w 47"/>
                <a:gd name="T47" fmla="*/ 23 h 42"/>
                <a:gd name="T48" fmla="*/ 35 w 47"/>
                <a:gd name="T49" fmla="*/ 23 h 42"/>
                <a:gd name="T50" fmla="*/ 35 w 47"/>
                <a:gd name="T51" fmla="*/ 30 h 42"/>
                <a:gd name="T52" fmla="*/ 40 w 47"/>
                <a:gd name="T53" fmla="*/ 30 h 42"/>
                <a:gd name="T54" fmla="*/ 40 w 47"/>
                <a:gd name="T55" fmla="*/ 23 h 42"/>
                <a:gd name="T56" fmla="*/ 47 w 47"/>
                <a:gd name="T57" fmla="*/ 23 h 42"/>
                <a:gd name="T58" fmla="*/ 47 w 47"/>
                <a:gd name="T59" fmla="*/ 19 h 42"/>
                <a:gd name="T60" fmla="*/ 40 w 47"/>
                <a:gd name="T6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42">
                  <a:moveTo>
                    <a:pt x="29" y="31"/>
                  </a:moveTo>
                  <a:cubicBezTo>
                    <a:pt x="23" y="29"/>
                    <a:pt x="21" y="28"/>
                    <a:pt x="21" y="24"/>
                  </a:cubicBezTo>
                  <a:cubicBezTo>
                    <a:pt x="21" y="21"/>
                    <a:pt x="23" y="22"/>
                    <a:pt x="24" y="18"/>
                  </a:cubicBezTo>
                  <a:cubicBezTo>
                    <a:pt x="24" y="16"/>
                    <a:pt x="26" y="18"/>
                    <a:pt x="26" y="14"/>
                  </a:cubicBezTo>
                  <a:cubicBezTo>
                    <a:pt x="26" y="12"/>
                    <a:pt x="25" y="12"/>
                    <a:pt x="25" y="12"/>
                  </a:cubicBezTo>
                  <a:cubicBezTo>
                    <a:pt x="25" y="12"/>
                    <a:pt x="26" y="10"/>
                    <a:pt x="26" y="8"/>
                  </a:cubicBezTo>
                  <a:cubicBezTo>
                    <a:pt x="26" y="6"/>
                    <a:pt x="24" y="0"/>
                    <a:pt x="16" y="0"/>
                  </a:cubicBezTo>
                  <a:cubicBezTo>
                    <a:pt x="8" y="0"/>
                    <a:pt x="7" y="6"/>
                    <a:pt x="7" y="8"/>
                  </a:cubicBezTo>
                  <a:cubicBezTo>
                    <a:pt x="7" y="10"/>
                    <a:pt x="8" y="12"/>
                    <a:pt x="8" y="12"/>
                  </a:cubicBezTo>
                  <a:cubicBezTo>
                    <a:pt x="8" y="12"/>
                    <a:pt x="7" y="12"/>
                    <a:pt x="7" y="14"/>
                  </a:cubicBezTo>
                  <a:cubicBezTo>
                    <a:pt x="7" y="18"/>
                    <a:pt x="9" y="16"/>
                    <a:pt x="9" y="18"/>
                  </a:cubicBezTo>
                  <a:cubicBezTo>
                    <a:pt x="10" y="22"/>
                    <a:pt x="11" y="21"/>
                    <a:pt x="11" y="24"/>
                  </a:cubicBezTo>
                  <a:cubicBezTo>
                    <a:pt x="11" y="28"/>
                    <a:pt x="10" y="29"/>
                    <a:pt x="4" y="31"/>
                  </a:cubicBezTo>
                  <a:cubicBezTo>
                    <a:pt x="3" y="32"/>
                    <a:pt x="1" y="32"/>
                    <a:pt x="0" y="33"/>
                  </a:cubicBezTo>
                  <a:cubicBezTo>
                    <a:pt x="0" y="42"/>
                    <a:pt x="0" y="42"/>
                    <a:pt x="0" y="42"/>
                  </a:cubicBezTo>
                  <a:cubicBezTo>
                    <a:pt x="37" y="42"/>
                    <a:pt x="37" y="42"/>
                    <a:pt x="37" y="42"/>
                  </a:cubicBezTo>
                  <a:cubicBezTo>
                    <a:pt x="37" y="42"/>
                    <a:pt x="37" y="39"/>
                    <a:pt x="37" y="37"/>
                  </a:cubicBezTo>
                  <a:cubicBezTo>
                    <a:pt x="37" y="36"/>
                    <a:pt x="35" y="34"/>
                    <a:pt x="29" y="31"/>
                  </a:cubicBezTo>
                  <a:close/>
                  <a:moveTo>
                    <a:pt x="40" y="19"/>
                  </a:moveTo>
                  <a:cubicBezTo>
                    <a:pt x="40" y="12"/>
                    <a:pt x="40" y="12"/>
                    <a:pt x="40" y="12"/>
                  </a:cubicBezTo>
                  <a:cubicBezTo>
                    <a:pt x="35" y="12"/>
                    <a:pt x="35" y="12"/>
                    <a:pt x="35" y="12"/>
                  </a:cubicBezTo>
                  <a:cubicBezTo>
                    <a:pt x="35" y="19"/>
                    <a:pt x="35" y="19"/>
                    <a:pt x="35" y="19"/>
                  </a:cubicBezTo>
                  <a:cubicBezTo>
                    <a:pt x="28" y="19"/>
                    <a:pt x="28" y="19"/>
                    <a:pt x="28" y="19"/>
                  </a:cubicBezTo>
                  <a:cubicBezTo>
                    <a:pt x="28" y="23"/>
                    <a:pt x="28" y="23"/>
                    <a:pt x="28" y="23"/>
                  </a:cubicBezTo>
                  <a:cubicBezTo>
                    <a:pt x="35" y="23"/>
                    <a:pt x="35" y="23"/>
                    <a:pt x="35" y="23"/>
                  </a:cubicBezTo>
                  <a:cubicBezTo>
                    <a:pt x="35" y="30"/>
                    <a:pt x="35" y="30"/>
                    <a:pt x="35" y="30"/>
                  </a:cubicBezTo>
                  <a:cubicBezTo>
                    <a:pt x="40" y="30"/>
                    <a:pt x="40" y="30"/>
                    <a:pt x="40" y="30"/>
                  </a:cubicBezTo>
                  <a:cubicBezTo>
                    <a:pt x="40" y="23"/>
                    <a:pt x="40" y="23"/>
                    <a:pt x="40" y="23"/>
                  </a:cubicBezTo>
                  <a:cubicBezTo>
                    <a:pt x="47" y="23"/>
                    <a:pt x="47" y="23"/>
                    <a:pt x="47" y="23"/>
                  </a:cubicBezTo>
                  <a:cubicBezTo>
                    <a:pt x="47" y="19"/>
                    <a:pt x="47" y="19"/>
                    <a:pt x="47" y="19"/>
                  </a:cubicBezTo>
                  <a:lnTo>
                    <a:pt x="40" y="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latinLnBrk="0" hangingPunct="1">
                <a:lnSpc>
                  <a:spcPct val="120000"/>
                </a:lnSpc>
                <a:buClrTx/>
                <a:buSzTx/>
                <a:buFontTx/>
                <a:buNone/>
                <a:defRPr/>
              </a:pPr>
              <a:endParaRPr kumimoji="0" lang="id-ID" sz="3200" b="0" i="0" u="none" strike="noStrike" kern="1200" cap="none" spc="0" normalizeH="0" baseline="0" noProof="0" dirty="0">
                <a:ln>
                  <a:noFill/>
                </a:ln>
                <a:solidFill>
                  <a:srgbClr val="16313D"/>
                </a:solidFill>
                <a:effectLst/>
                <a:uLnTx/>
                <a:uFillTx/>
                <a:cs typeface="+mn-ea"/>
                <a:sym typeface="+mn-lt"/>
              </a:endParaRPr>
            </a:p>
          </p:txBody>
        </p:sp>
        <p:sp>
          <p:nvSpPr>
            <p:cNvPr id="158" name="稻壳儿小白白(http://dwz.cn/Wu2UP)"/>
            <p:cNvSpPr>
              <a:spLocks noEditPoints="1"/>
            </p:cNvSpPr>
            <p:nvPr/>
          </p:nvSpPr>
          <p:spPr bwMode="auto">
            <a:xfrm>
              <a:off x="5726" y="5371"/>
              <a:ext cx="376" cy="334"/>
            </a:xfrm>
            <a:custGeom>
              <a:avLst/>
              <a:gdLst>
                <a:gd name="T0" fmla="*/ 23 w 46"/>
                <a:gd name="T1" fmla="*/ 32 h 41"/>
                <a:gd name="T2" fmla="*/ 18 w 46"/>
                <a:gd name="T3" fmla="*/ 36 h 41"/>
                <a:gd name="T4" fmla="*/ 23 w 46"/>
                <a:gd name="T5" fmla="*/ 41 h 41"/>
                <a:gd name="T6" fmla="*/ 27 w 46"/>
                <a:gd name="T7" fmla="*/ 36 h 41"/>
                <a:gd name="T8" fmla="*/ 23 w 46"/>
                <a:gd name="T9" fmla="*/ 32 h 41"/>
                <a:gd name="T10" fmla="*/ 13 w 46"/>
                <a:gd name="T11" fmla="*/ 26 h 41"/>
                <a:gd name="T12" fmla="*/ 16 w 46"/>
                <a:gd name="T13" fmla="*/ 30 h 41"/>
                <a:gd name="T14" fmla="*/ 29 w 46"/>
                <a:gd name="T15" fmla="*/ 30 h 41"/>
                <a:gd name="T16" fmla="*/ 32 w 46"/>
                <a:gd name="T17" fmla="*/ 26 h 41"/>
                <a:gd name="T18" fmla="*/ 13 w 46"/>
                <a:gd name="T19" fmla="*/ 26 h 41"/>
                <a:gd name="T20" fmla="*/ 6 w 46"/>
                <a:gd name="T21" fmla="*/ 20 h 41"/>
                <a:gd name="T22" fmla="*/ 9 w 46"/>
                <a:gd name="T23" fmla="*/ 23 h 41"/>
                <a:gd name="T24" fmla="*/ 36 w 46"/>
                <a:gd name="T25" fmla="*/ 23 h 41"/>
                <a:gd name="T26" fmla="*/ 39 w 46"/>
                <a:gd name="T27" fmla="*/ 20 h 41"/>
                <a:gd name="T28" fmla="*/ 6 w 46"/>
                <a:gd name="T29" fmla="*/ 20 h 41"/>
                <a:gd name="T30" fmla="*/ 0 w 46"/>
                <a:gd name="T31" fmla="*/ 13 h 41"/>
                <a:gd name="T32" fmla="*/ 3 w 46"/>
                <a:gd name="T33" fmla="*/ 16 h 41"/>
                <a:gd name="T34" fmla="*/ 42 w 46"/>
                <a:gd name="T35" fmla="*/ 16 h 41"/>
                <a:gd name="T36" fmla="*/ 46 w 46"/>
                <a:gd name="T37" fmla="*/ 13 h 41"/>
                <a:gd name="T38" fmla="*/ 0 w 46"/>
                <a:gd name="T3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41">
                  <a:moveTo>
                    <a:pt x="23" y="32"/>
                  </a:moveTo>
                  <a:cubicBezTo>
                    <a:pt x="20" y="32"/>
                    <a:pt x="18" y="34"/>
                    <a:pt x="18" y="36"/>
                  </a:cubicBezTo>
                  <a:cubicBezTo>
                    <a:pt x="18" y="39"/>
                    <a:pt x="20" y="41"/>
                    <a:pt x="23" y="41"/>
                  </a:cubicBezTo>
                  <a:cubicBezTo>
                    <a:pt x="25" y="41"/>
                    <a:pt x="27" y="39"/>
                    <a:pt x="27" y="36"/>
                  </a:cubicBezTo>
                  <a:cubicBezTo>
                    <a:pt x="27" y="34"/>
                    <a:pt x="25" y="32"/>
                    <a:pt x="23" y="32"/>
                  </a:cubicBezTo>
                  <a:close/>
                  <a:moveTo>
                    <a:pt x="13" y="26"/>
                  </a:moveTo>
                  <a:cubicBezTo>
                    <a:pt x="16" y="30"/>
                    <a:pt x="16" y="30"/>
                    <a:pt x="16" y="30"/>
                  </a:cubicBezTo>
                  <a:cubicBezTo>
                    <a:pt x="20" y="26"/>
                    <a:pt x="25" y="26"/>
                    <a:pt x="29" y="30"/>
                  </a:cubicBezTo>
                  <a:cubicBezTo>
                    <a:pt x="32" y="26"/>
                    <a:pt x="32" y="26"/>
                    <a:pt x="32" y="26"/>
                  </a:cubicBezTo>
                  <a:cubicBezTo>
                    <a:pt x="27" y="21"/>
                    <a:pt x="18" y="21"/>
                    <a:pt x="13" y="26"/>
                  </a:cubicBezTo>
                  <a:close/>
                  <a:moveTo>
                    <a:pt x="6" y="20"/>
                  </a:moveTo>
                  <a:cubicBezTo>
                    <a:pt x="9" y="23"/>
                    <a:pt x="9" y="23"/>
                    <a:pt x="9" y="23"/>
                  </a:cubicBezTo>
                  <a:cubicBezTo>
                    <a:pt x="17" y="16"/>
                    <a:pt x="28" y="16"/>
                    <a:pt x="36" y="23"/>
                  </a:cubicBezTo>
                  <a:cubicBezTo>
                    <a:pt x="39" y="20"/>
                    <a:pt x="39" y="20"/>
                    <a:pt x="39" y="20"/>
                  </a:cubicBezTo>
                  <a:cubicBezTo>
                    <a:pt x="30" y="10"/>
                    <a:pt x="15" y="10"/>
                    <a:pt x="6" y="20"/>
                  </a:cubicBezTo>
                  <a:close/>
                  <a:moveTo>
                    <a:pt x="0" y="13"/>
                  </a:moveTo>
                  <a:cubicBezTo>
                    <a:pt x="3" y="16"/>
                    <a:pt x="3" y="16"/>
                    <a:pt x="3" y="16"/>
                  </a:cubicBezTo>
                  <a:cubicBezTo>
                    <a:pt x="14" y="5"/>
                    <a:pt x="31" y="5"/>
                    <a:pt x="42" y="16"/>
                  </a:cubicBezTo>
                  <a:cubicBezTo>
                    <a:pt x="46" y="13"/>
                    <a:pt x="46" y="13"/>
                    <a:pt x="46" y="13"/>
                  </a:cubicBezTo>
                  <a:cubicBezTo>
                    <a:pt x="33" y="0"/>
                    <a:pt x="12" y="0"/>
                    <a:pt x="0" y="1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latinLnBrk="0" hangingPunct="1">
                <a:lnSpc>
                  <a:spcPct val="120000"/>
                </a:lnSpc>
                <a:buClrTx/>
                <a:buSzTx/>
                <a:buFontTx/>
                <a:buNone/>
                <a:defRPr/>
              </a:pPr>
              <a:endParaRPr kumimoji="0" lang="id-ID" sz="3200" b="0" i="0" u="none" strike="noStrike" kern="1200" cap="none" spc="0" normalizeH="0" baseline="0" noProof="0" dirty="0">
                <a:ln>
                  <a:noFill/>
                </a:ln>
                <a:solidFill>
                  <a:srgbClr val="16313D"/>
                </a:solidFill>
                <a:effectLst/>
                <a:uLnTx/>
                <a:uFillTx/>
                <a:cs typeface="+mn-ea"/>
                <a:sym typeface="+mn-lt"/>
              </a:endParaRPr>
            </a:p>
          </p:txBody>
        </p:sp>
        <p:sp>
          <p:nvSpPr>
            <p:cNvPr id="5" name="Freeform 200"/>
            <p:cNvSpPr>
              <a:spLocks noEditPoints="1"/>
            </p:cNvSpPr>
            <p:nvPr/>
          </p:nvSpPr>
          <p:spPr>
            <a:xfrm>
              <a:off x="13171" y="5311"/>
              <a:ext cx="381" cy="358"/>
            </a:xfrm>
            <a:custGeom>
              <a:avLst/>
              <a:gdLst/>
              <a:ahLst/>
              <a:cxnLst>
                <a:cxn ang="0">
                  <a:pos x="302465" y="0"/>
                </a:cxn>
                <a:cxn ang="0">
                  <a:pos x="184242" y="117663"/>
                </a:cxn>
                <a:cxn ang="0">
                  <a:pos x="184242" y="158422"/>
                </a:cxn>
                <a:cxn ang="0">
                  <a:pos x="0" y="158422"/>
                </a:cxn>
                <a:cxn ang="0">
                  <a:pos x="0" y="395288"/>
                </a:cxn>
                <a:cxn ang="0">
                  <a:pos x="289414" y="395288"/>
                </a:cxn>
                <a:cxn ang="0">
                  <a:pos x="289414" y="158422"/>
                </a:cxn>
                <a:cxn ang="0">
                  <a:pos x="236445" y="158422"/>
                </a:cxn>
                <a:cxn ang="0">
                  <a:pos x="236445" y="117663"/>
                </a:cxn>
                <a:cxn ang="0">
                  <a:pos x="302465" y="52294"/>
                </a:cxn>
                <a:cxn ang="0">
                  <a:pos x="367718" y="117663"/>
                </a:cxn>
                <a:cxn ang="0">
                  <a:pos x="367718" y="158422"/>
                </a:cxn>
                <a:cxn ang="0">
                  <a:pos x="420688" y="158422"/>
                </a:cxn>
                <a:cxn ang="0">
                  <a:pos x="420688" y="117663"/>
                </a:cxn>
                <a:cxn ang="0">
                  <a:pos x="302465" y="0"/>
                </a:cxn>
                <a:cxn ang="0">
                  <a:pos x="165818" y="333764"/>
                </a:cxn>
                <a:cxn ang="0">
                  <a:pos x="111313" y="333764"/>
                </a:cxn>
                <a:cxn ang="0">
                  <a:pos x="123596" y="286852"/>
                </a:cxn>
                <a:cxn ang="0">
                  <a:pos x="105172" y="256860"/>
                </a:cxn>
                <a:cxn ang="0">
                  <a:pos x="138182" y="223791"/>
                </a:cxn>
                <a:cxn ang="0">
                  <a:pos x="171960" y="256860"/>
                </a:cxn>
                <a:cxn ang="0">
                  <a:pos x="153535" y="286852"/>
                </a:cxn>
                <a:cxn ang="0">
                  <a:pos x="165818" y="333764"/>
                </a:cxn>
              </a:cxnLst>
              <a:rect l="0" t="0" r="0" b="0"/>
              <a:pathLst>
                <a:path w="548" h="514">
                  <a:moveTo>
                    <a:pt x="394" y="0"/>
                  </a:moveTo>
                  <a:cubicBezTo>
                    <a:pt x="309" y="0"/>
                    <a:pt x="240" y="69"/>
                    <a:pt x="240" y="153"/>
                  </a:cubicBezTo>
                  <a:cubicBezTo>
                    <a:pt x="240" y="206"/>
                    <a:pt x="240" y="206"/>
                    <a:pt x="240" y="206"/>
                  </a:cubicBezTo>
                  <a:cubicBezTo>
                    <a:pt x="0" y="206"/>
                    <a:pt x="0" y="206"/>
                    <a:pt x="0" y="206"/>
                  </a:cubicBezTo>
                  <a:cubicBezTo>
                    <a:pt x="0" y="514"/>
                    <a:pt x="0" y="514"/>
                    <a:pt x="0" y="514"/>
                  </a:cubicBezTo>
                  <a:cubicBezTo>
                    <a:pt x="377" y="514"/>
                    <a:pt x="377" y="514"/>
                    <a:pt x="377" y="514"/>
                  </a:cubicBezTo>
                  <a:cubicBezTo>
                    <a:pt x="377" y="206"/>
                    <a:pt x="377" y="206"/>
                    <a:pt x="377" y="206"/>
                  </a:cubicBezTo>
                  <a:cubicBezTo>
                    <a:pt x="308" y="206"/>
                    <a:pt x="308" y="206"/>
                    <a:pt x="308" y="206"/>
                  </a:cubicBezTo>
                  <a:cubicBezTo>
                    <a:pt x="308" y="153"/>
                    <a:pt x="308" y="153"/>
                    <a:pt x="308" y="153"/>
                  </a:cubicBezTo>
                  <a:cubicBezTo>
                    <a:pt x="308" y="106"/>
                    <a:pt x="347" y="68"/>
                    <a:pt x="394" y="68"/>
                  </a:cubicBezTo>
                  <a:cubicBezTo>
                    <a:pt x="441" y="68"/>
                    <a:pt x="479" y="106"/>
                    <a:pt x="479" y="153"/>
                  </a:cubicBezTo>
                  <a:cubicBezTo>
                    <a:pt x="479" y="206"/>
                    <a:pt x="479" y="206"/>
                    <a:pt x="479" y="206"/>
                  </a:cubicBezTo>
                  <a:cubicBezTo>
                    <a:pt x="548" y="206"/>
                    <a:pt x="548" y="206"/>
                    <a:pt x="548" y="206"/>
                  </a:cubicBezTo>
                  <a:cubicBezTo>
                    <a:pt x="548" y="153"/>
                    <a:pt x="548" y="153"/>
                    <a:pt x="548" y="153"/>
                  </a:cubicBezTo>
                  <a:cubicBezTo>
                    <a:pt x="548" y="69"/>
                    <a:pt x="479" y="0"/>
                    <a:pt x="394" y="0"/>
                  </a:cubicBezTo>
                  <a:close/>
                  <a:moveTo>
                    <a:pt x="216" y="434"/>
                  </a:moveTo>
                  <a:cubicBezTo>
                    <a:pt x="145" y="434"/>
                    <a:pt x="145" y="434"/>
                    <a:pt x="145" y="434"/>
                  </a:cubicBezTo>
                  <a:cubicBezTo>
                    <a:pt x="161" y="373"/>
                    <a:pt x="161" y="373"/>
                    <a:pt x="161" y="373"/>
                  </a:cubicBezTo>
                  <a:cubicBezTo>
                    <a:pt x="147" y="366"/>
                    <a:pt x="137" y="351"/>
                    <a:pt x="137" y="334"/>
                  </a:cubicBezTo>
                  <a:cubicBezTo>
                    <a:pt x="137" y="311"/>
                    <a:pt x="157" y="291"/>
                    <a:pt x="180" y="291"/>
                  </a:cubicBezTo>
                  <a:cubicBezTo>
                    <a:pt x="204" y="291"/>
                    <a:pt x="224" y="311"/>
                    <a:pt x="224" y="334"/>
                  </a:cubicBezTo>
                  <a:cubicBezTo>
                    <a:pt x="224" y="351"/>
                    <a:pt x="214" y="366"/>
                    <a:pt x="200" y="373"/>
                  </a:cubicBezTo>
                  <a:lnTo>
                    <a:pt x="216" y="434"/>
                  </a:lnTo>
                  <a:close/>
                </a:path>
              </a:pathLst>
            </a:custGeom>
            <a:solidFill>
              <a:schemeClr val="bg1"/>
            </a:solidFill>
            <a:ln w="9525">
              <a:noFill/>
            </a:ln>
          </p:spPr>
          <p:txBody>
            <a:bodyPr/>
            <a:lstStyle/>
            <a:p>
              <a:pPr>
                <a:lnSpc>
                  <a:spcPct val="120000"/>
                </a:lnSpc>
              </a:pPr>
              <a:endParaRPr lang="zh-CN" altLang="en-US" dirty="0">
                <a:cs typeface="+mn-ea"/>
                <a:sym typeface="+mn-lt"/>
              </a:endParaRPr>
            </a:p>
          </p:txBody>
        </p:sp>
        <p:grpSp>
          <p:nvGrpSpPr>
            <p:cNvPr id="16" name="Group 216"/>
            <p:cNvGrpSpPr/>
            <p:nvPr/>
          </p:nvGrpSpPr>
          <p:grpSpPr>
            <a:xfrm>
              <a:off x="12320" y="8149"/>
              <a:ext cx="367" cy="291"/>
              <a:chOff x="1209675" y="6354763"/>
              <a:chExt cx="449263" cy="363538"/>
            </a:xfrm>
            <a:grpFill/>
          </p:grpSpPr>
          <p:sp>
            <p:nvSpPr>
              <p:cNvPr id="18"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vert="horz" wrap="square" lIns="91440" tIns="45720" rIns="91440" bIns="45720" numCol="1" anchor="t" anchorCtr="0" compatLnSpc="1"/>
              <a:lstStyle/>
              <a:p>
                <a:pPr fontAlgn="auto">
                  <a:lnSpc>
                    <a:spcPct val="120000"/>
                  </a:lnSpc>
                </a:pPr>
                <a:endParaRPr lang="en-AU" strike="noStrike" noProof="1">
                  <a:cs typeface="+mn-ea"/>
                  <a:sym typeface="+mn-lt"/>
                </a:endParaRPr>
              </a:p>
            </p:txBody>
          </p:sp>
          <p:sp>
            <p:nvSpPr>
              <p:cNvPr id="19"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solidFill>
                <a:schemeClr val="bg1"/>
              </a:solidFill>
              <a:ln>
                <a:noFill/>
              </a:ln>
            </p:spPr>
            <p:txBody>
              <a:bodyPr vert="horz" wrap="square" lIns="91440" tIns="45720" rIns="91440" bIns="45720" numCol="1" anchor="t" anchorCtr="0" compatLnSpc="1"/>
              <a:lstStyle/>
              <a:p>
                <a:pPr fontAlgn="auto">
                  <a:lnSpc>
                    <a:spcPct val="120000"/>
                  </a:lnSpc>
                </a:pPr>
                <a:endParaRPr lang="en-AU" strike="noStrike" noProof="1">
                  <a:cs typeface="+mn-ea"/>
                  <a:sym typeface="+mn-lt"/>
                </a:endParaRPr>
              </a:p>
            </p:txBody>
          </p:sp>
          <p:sp>
            <p:nvSpPr>
              <p:cNvPr id="32"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vert="horz" wrap="square" lIns="91440" tIns="45720" rIns="91440" bIns="45720" numCol="1" anchor="t" anchorCtr="0" compatLnSpc="1"/>
              <a:lstStyle/>
              <a:p>
                <a:pPr fontAlgn="auto">
                  <a:lnSpc>
                    <a:spcPct val="120000"/>
                  </a:lnSpc>
                </a:pPr>
                <a:endParaRPr lang="en-AU" strike="noStrike" noProof="1">
                  <a:cs typeface="+mn-ea"/>
                  <a:sym typeface="+mn-lt"/>
                </a:endParaRPr>
              </a:p>
            </p:txBody>
          </p:sp>
          <p:sp>
            <p:nvSpPr>
              <p:cNvPr id="34"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vert="horz" wrap="square" lIns="91440" tIns="45720" rIns="91440" bIns="45720" numCol="1" anchor="t" anchorCtr="0" compatLnSpc="1"/>
              <a:lstStyle/>
              <a:p>
                <a:pPr fontAlgn="auto">
                  <a:lnSpc>
                    <a:spcPct val="120000"/>
                  </a:lnSpc>
                </a:pPr>
                <a:endParaRPr lang="en-AU" strike="noStrike" noProof="1">
                  <a:cs typeface="+mn-ea"/>
                  <a:sym typeface="+mn-lt"/>
                </a:endParaRPr>
              </a:p>
            </p:txBody>
          </p:sp>
        </p:grpSp>
      </p:grpSp>
      <p:grpSp>
        <p:nvGrpSpPr>
          <p:cNvPr id="36" name="组合 35"/>
          <p:cNvGrpSpPr/>
          <p:nvPr/>
        </p:nvGrpSpPr>
        <p:grpSpPr>
          <a:xfrm>
            <a:off x="2104613" y="1739460"/>
            <a:ext cx="1981200" cy="1015365"/>
            <a:chOff x="2408" y="3130"/>
            <a:chExt cx="3120" cy="1599"/>
          </a:xfrm>
        </p:grpSpPr>
        <p:sp>
          <p:nvSpPr>
            <p:cNvPr id="39" name="TextBox 45"/>
            <p:cNvSpPr txBox="1"/>
            <p:nvPr/>
          </p:nvSpPr>
          <p:spPr>
            <a:xfrm>
              <a:off x="2408" y="3130"/>
              <a:ext cx="3120" cy="663"/>
            </a:xfrm>
            <a:prstGeom prst="rect">
              <a:avLst/>
            </a:prstGeom>
          </p:spPr>
          <p:txBody>
            <a:bodyPr vert="horz" wrap="none" lIns="0" tIns="0" rIns="0" bIns="0" anchor="b" anchorCtr="1">
              <a:normAutofit/>
            </a:bodyPr>
            <a:lstStyle/>
            <a:p>
              <a:pPr algn="ctr">
                <a:lnSpc>
                  <a:spcPct val="120000"/>
                </a:lnSpc>
              </a:pPr>
              <a:r>
                <a:rPr lang="zh-CN" altLang="en-US" sz="1600" b="1" kern="900" dirty="0">
                  <a:solidFill>
                    <a:schemeClr val="bg1">
                      <a:lumMod val="50000"/>
                    </a:schemeClr>
                  </a:solidFill>
                  <a:cs typeface="+mn-ea"/>
                  <a:sym typeface="+mn-lt"/>
                </a:rPr>
                <a:t>标题文本预设</a:t>
              </a:r>
            </a:p>
          </p:txBody>
        </p:sp>
        <p:sp>
          <p:nvSpPr>
            <p:cNvPr id="40" name="TextBox 46"/>
            <p:cNvSpPr txBox="1"/>
            <p:nvPr/>
          </p:nvSpPr>
          <p:spPr>
            <a:xfrm>
              <a:off x="2408" y="3853"/>
              <a:ext cx="2977" cy="876"/>
            </a:xfrm>
            <a:prstGeom prst="rect">
              <a:avLst/>
            </a:prstGeom>
          </p:spPr>
          <p:txBody>
            <a:bodyPr vert="horz" wrap="square" lIns="0" tIns="0" rIns="0" bIns="0" anchor="t" anchorCtr="1">
              <a:noAutofit/>
            </a:bodyPr>
            <a:lstStyle/>
            <a:p>
              <a:pPr lvl="0" algn="ctr">
                <a:lnSpc>
                  <a:spcPct val="120000"/>
                </a:lnSpc>
                <a:buClrTx/>
                <a:buSzTx/>
                <a:buFontTx/>
              </a:pPr>
              <a:r>
                <a:rPr lang="zh-CN" altLang="en-US" sz="1200" dirty="0">
                  <a:solidFill>
                    <a:schemeClr val="bg1">
                      <a:lumMod val="65000"/>
                    </a:schemeClr>
                  </a:solidFill>
                  <a:cs typeface="+mn-ea"/>
                  <a:sym typeface="+mn-lt"/>
                </a:rPr>
                <a:t>此部分内容作为文字排版占位显示使用主题</a:t>
              </a:r>
            </a:p>
          </p:txBody>
        </p:sp>
      </p:grpSp>
      <p:grpSp>
        <p:nvGrpSpPr>
          <p:cNvPr id="56" name="组合 55"/>
          <p:cNvGrpSpPr/>
          <p:nvPr/>
        </p:nvGrpSpPr>
        <p:grpSpPr>
          <a:xfrm>
            <a:off x="4871291" y="591089"/>
            <a:ext cx="2433236" cy="714254"/>
            <a:chOff x="4871291" y="552989"/>
            <a:chExt cx="2433236" cy="714254"/>
          </a:xfrm>
        </p:grpSpPr>
        <p:sp>
          <p:nvSpPr>
            <p:cNvPr id="57" name="文本框 56"/>
            <p:cNvSpPr txBox="1"/>
            <p:nvPr/>
          </p:nvSpPr>
          <p:spPr>
            <a:xfrm>
              <a:off x="5014538"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02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58" name="文本框 57"/>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grpSp>
        <p:nvGrpSpPr>
          <p:cNvPr id="9" name="组合 8"/>
          <p:cNvGrpSpPr/>
          <p:nvPr/>
        </p:nvGrpSpPr>
        <p:grpSpPr>
          <a:xfrm>
            <a:off x="1368013" y="3212660"/>
            <a:ext cx="1981200" cy="1015365"/>
            <a:chOff x="2408" y="3130"/>
            <a:chExt cx="3120" cy="1599"/>
          </a:xfrm>
        </p:grpSpPr>
        <p:sp>
          <p:nvSpPr>
            <p:cNvPr id="10" name="TextBox 45"/>
            <p:cNvSpPr txBox="1"/>
            <p:nvPr/>
          </p:nvSpPr>
          <p:spPr>
            <a:xfrm>
              <a:off x="2408" y="3130"/>
              <a:ext cx="3120" cy="663"/>
            </a:xfrm>
            <a:prstGeom prst="rect">
              <a:avLst/>
            </a:prstGeom>
          </p:spPr>
          <p:txBody>
            <a:bodyPr vert="horz" wrap="none" lIns="0" tIns="0" rIns="0" bIns="0" anchor="b" anchorCtr="1">
              <a:normAutofit/>
            </a:bodyPr>
            <a:lstStyle/>
            <a:p>
              <a:pPr algn="ctr">
                <a:lnSpc>
                  <a:spcPct val="120000"/>
                </a:lnSpc>
              </a:pPr>
              <a:r>
                <a:rPr lang="zh-CN" altLang="en-US" sz="1600" b="1" kern="900" dirty="0">
                  <a:solidFill>
                    <a:schemeClr val="bg1">
                      <a:lumMod val="50000"/>
                    </a:schemeClr>
                  </a:solidFill>
                  <a:cs typeface="+mn-ea"/>
                  <a:sym typeface="+mn-lt"/>
                </a:rPr>
                <a:t>标题文本预设</a:t>
              </a:r>
            </a:p>
          </p:txBody>
        </p:sp>
        <p:sp>
          <p:nvSpPr>
            <p:cNvPr id="11" name="TextBox 46"/>
            <p:cNvSpPr txBox="1"/>
            <p:nvPr/>
          </p:nvSpPr>
          <p:spPr>
            <a:xfrm>
              <a:off x="2408" y="3853"/>
              <a:ext cx="2977" cy="876"/>
            </a:xfrm>
            <a:prstGeom prst="rect">
              <a:avLst/>
            </a:prstGeom>
          </p:spPr>
          <p:txBody>
            <a:bodyPr vert="horz" wrap="square" lIns="0" tIns="0" rIns="0" bIns="0" anchor="t" anchorCtr="1">
              <a:noAutofit/>
            </a:bodyPr>
            <a:lstStyle/>
            <a:p>
              <a:pPr lvl="0" algn="ctr">
                <a:lnSpc>
                  <a:spcPct val="120000"/>
                </a:lnSpc>
                <a:buClrTx/>
                <a:buSzTx/>
                <a:buFontTx/>
              </a:pPr>
              <a:r>
                <a:rPr lang="zh-CN" altLang="en-US" sz="1200" dirty="0">
                  <a:solidFill>
                    <a:schemeClr val="bg1">
                      <a:lumMod val="65000"/>
                    </a:schemeClr>
                  </a:solidFill>
                  <a:cs typeface="+mn-ea"/>
                  <a:sym typeface="+mn-lt"/>
                </a:rPr>
                <a:t>此部分内容作为文字排版占位显示使用主题</a:t>
              </a:r>
            </a:p>
          </p:txBody>
        </p:sp>
      </p:grpSp>
      <p:grpSp>
        <p:nvGrpSpPr>
          <p:cNvPr id="12" name="组合 11"/>
          <p:cNvGrpSpPr/>
          <p:nvPr/>
        </p:nvGrpSpPr>
        <p:grpSpPr>
          <a:xfrm>
            <a:off x="2053813" y="4812860"/>
            <a:ext cx="1981200" cy="1015365"/>
            <a:chOff x="2408" y="3130"/>
            <a:chExt cx="3120" cy="1599"/>
          </a:xfrm>
        </p:grpSpPr>
        <p:sp>
          <p:nvSpPr>
            <p:cNvPr id="13" name="TextBox 45"/>
            <p:cNvSpPr txBox="1"/>
            <p:nvPr/>
          </p:nvSpPr>
          <p:spPr>
            <a:xfrm>
              <a:off x="2408" y="3130"/>
              <a:ext cx="3120" cy="663"/>
            </a:xfrm>
            <a:prstGeom prst="rect">
              <a:avLst/>
            </a:prstGeom>
          </p:spPr>
          <p:txBody>
            <a:bodyPr vert="horz" wrap="none" lIns="0" tIns="0" rIns="0" bIns="0" anchor="b" anchorCtr="1">
              <a:normAutofit/>
            </a:bodyPr>
            <a:lstStyle/>
            <a:p>
              <a:pPr algn="ctr">
                <a:lnSpc>
                  <a:spcPct val="120000"/>
                </a:lnSpc>
              </a:pPr>
              <a:r>
                <a:rPr lang="zh-CN" altLang="en-US" sz="1600" b="1" kern="900" dirty="0">
                  <a:solidFill>
                    <a:schemeClr val="bg1">
                      <a:lumMod val="50000"/>
                    </a:schemeClr>
                  </a:solidFill>
                  <a:cs typeface="+mn-ea"/>
                  <a:sym typeface="+mn-lt"/>
                </a:rPr>
                <a:t>标题文本预设</a:t>
              </a:r>
            </a:p>
          </p:txBody>
        </p:sp>
        <p:sp>
          <p:nvSpPr>
            <p:cNvPr id="14" name="TextBox 46"/>
            <p:cNvSpPr txBox="1"/>
            <p:nvPr/>
          </p:nvSpPr>
          <p:spPr>
            <a:xfrm>
              <a:off x="2408" y="3853"/>
              <a:ext cx="2977" cy="876"/>
            </a:xfrm>
            <a:prstGeom prst="rect">
              <a:avLst/>
            </a:prstGeom>
          </p:spPr>
          <p:txBody>
            <a:bodyPr vert="horz" wrap="square" lIns="0" tIns="0" rIns="0" bIns="0" anchor="t" anchorCtr="1">
              <a:noAutofit/>
            </a:bodyPr>
            <a:lstStyle/>
            <a:p>
              <a:pPr lvl="0" algn="ctr">
                <a:lnSpc>
                  <a:spcPct val="120000"/>
                </a:lnSpc>
                <a:buClrTx/>
                <a:buSzTx/>
                <a:buFontTx/>
              </a:pPr>
              <a:r>
                <a:rPr lang="zh-CN" altLang="en-US" sz="1200" dirty="0">
                  <a:solidFill>
                    <a:schemeClr val="bg1">
                      <a:lumMod val="65000"/>
                    </a:schemeClr>
                  </a:solidFill>
                  <a:cs typeface="+mn-ea"/>
                  <a:sym typeface="+mn-lt"/>
                </a:rPr>
                <a:t>此部分内容作为文字排版占位显示使用主题</a:t>
              </a:r>
            </a:p>
          </p:txBody>
        </p:sp>
      </p:grpSp>
      <p:grpSp>
        <p:nvGrpSpPr>
          <p:cNvPr id="15" name="组合 14"/>
          <p:cNvGrpSpPr/>
          <p:nvPr/>
        </p:nvGrpSpPr>
        <p:grpSpPr>
          <a:xfrm>
            <a:off x="8581613" y="1866460"/>
            <a:ext cx="1981200" cy="1015365"/>
            <a:chOff x="2408" y="3130"/>
            <a:chExt cx="3120" cy="1599"/>
          </a:xfrm>
        </p:grpSpPr>
        <p:sp>
          <p:nvSpPr>
            <p:cNvPr id="17" name="TextBox 45"/>
            <p:cNvSpPr txBox="1"/>
            <p:nvPr/>
          </p:nvSpPr>
          <p:spPr>
            <a:xfrm>
              <a:off x="2408" y="3130"/>
              <a:ext cx="3120" cy="663"/>
            </a:xfrm>
            <a:prstGeom prst="rect">
              <a:avLst/>
            </a:prstGeom>
          </p:spPr>
          <p:txBody>
            <a:bodyPr vert="horz" wrap="none" lIns="0" tIns="0" rIns="0" bIns="0" anchor="b" anchorCtr="1">
              <a:normAutofit/>
            </a:bodyPr>
            <a:lstStyle/>
            <a:p>
              <a:pPr algn="ctr">
                <a:lnSpc>
                  <a:spcPct val="120000"/>
                </a:lnSpc>
              </a:pPr>
              <a:r>
                <a:rPr lang="zh-CN" altLang="en-US" sz="1600" b="1" kern="900" dirty="0">
                  <a:solidFill>
                    <a:schemeClr val="bg1">
                      <a:lumMod val="50000"/>
                    </a:schemeClr>
                  </a:solidFill>
                  <a:cs typeface="+mn-ea"/>
                  <a:sym typeface="+mn-lt"/>
                </a:rPr>
                <a:t>标题文本预设</a:t>
              </a:r>
            </a:p>
          </p:txBody>
        </p:sp>
        <p:sp>
          <p:nvSpPr>
            <p:cNvPr id="20" name="TextBox 46"/>
            <p:cNvSpPr txBox="1"/>
            <p:nvPr/>
          </p:nvSpPr>
          <p:spPr>
            <a:xfrm>
              <a:off x="2408" y="3853"/>
              <a:ext cx="2977" cy="876"/>
            </a:xfrm>
            <a:prstGeom prst="rect">
              <a:avLst/>
            </a:prstGeom>
          </p:spPr>
          <p:txBody>
            <a:bodyPr vert="horz" wrap="square" lIns="0" tIns="0" rIns="0" bIns="0" anchor="t" anchorCtr="1">
              <a:noAutofit/>
            </a:bodyPr>
            <a:lstStyle/>
            <a:p>
              <a:pPr lvl="0" algn="ctr">
                <a:lnSpc>
                  <a:spcPct val="120000"/>
                </a:lnSpc>
                <a:buClrTx/>
                <a:buSzTx/>
                <a:buFontTx/>
              </a:pPr>
              <a:r>
                <a:rPr lang="zh-CN" altLang="en-US" sz="1200" dirty="0">
                  <a:solidFill>
                    <a:schemeClr val="bg1">
                      <a:lumMod val="65000"/>
                    </a:schemeClr>
                  </a:solidFill>
                  <a:cs typeface="+mn-ea"/>
                  <a:sym typeface="+mn-lt"/>
                </a:rPr>
                <a:t>此部分内容作为文字排版占位显示使用主题</a:t>
              </a:r>
            </a:p>
          </p:txBody>
        </p:sp>
      </p:grpSp>
      <p:grpSp>
        <p:nvGrpSpPr>
          <p:cNvPr id="21" name="组合 20"/>
          <p:cNvGrpSpPr/>
          <p:nvPr/>
        </p:nvGrpSpPr>
        <p:grpSpPr>
          <a:xfrm>
            <a:off x="9318213" y="3365060"/>
            <a:ext cx="1981200" cy="1015365"/>
            <a:chOff x="2408" y="3130"/>
            <a:chExt cx="3120" cy="1599"/>
          </a:xfrm>
        </p:grpSpPr>
        <p:sp>
          <p:nvSpPr>
            <p:cNvPr id="22" name="TextBox 45"/>
            <p:cNvSpPr txBox="1"/>
            <p:nvPr/>
          </p:nvSpPr>
          <p:spPr>
            <a:xfrm>
              <a:off x="2408" y="3130"/>
              <a:ext cx="3120" cy="663"/>
            </a:xfrm>
            <a:prstGeom prst="rect">
              <a:avLst/>
            </a:prstGeom>
          </p:spPr>
          <p:txBody>
            <a:bodyPr vert="horz" wrap="none" lIns="0" tIns="0" rIns="0" bIns="0" anchor="b" anchorCtr="1">
              <a:normAutofit/>
            </a:bodyPr>
            <a:lstStyle/>
            <a:p>
              <a:pPr algn="ctr">
                <a:lnSpc>
                  <a:spcPct val="120000"/>
                </a:lnSpc>
              </a:pPr>
              <a:r>
                <a:rPr lang="zh-CN" altLang="en-US" sz="1600" b="1" kern="900" dirty="0">
                  <a:solidFill>
                    <a:schemeClr val="bg1">
                      <a:lumMod val="50000"/>
                    </a:schemeClr>
                  </a:solidFill>
                  <a:cs typeface="+mn-ea"/>
                  <a:sym typeface="+mn-lt"/>
                </a:rPr>
                <a:t>标题文本预设</a:t>
              </a:r>
            </a:p>
          </p:txBody>
        </p:sp>
        <p:sp>
          <p:nvSpPr>
            <p:cNvPr id="23" name="TextBox 46"/>
            <p:cNvSpPr txBox="1"/>
            <p:nvPr/>
          </p:nvSpPr>
          <p:spPr>
            <a:xfrm>
              <a:off x="2408" y="3853"/>
              <a:ext cx="2977" cy="876"/>
            </a:xfrm>
            <a:prstGeom prst="rect">
              <a:avLst/>
            </a:prstGeom>
          </p:spPr>
          <p:txBody>
            <a:bodyPr vert="horz" wrap="square" lIns="0" tIns="0" rIns="0" bIns="0" anchor="t" anchorCtr="1">
              <a:noAutofit/>
            </a:bodyPr>
            <a:lstStyle/>
            <a:p>
              <a:pPr lvl="0" algn="ctr">
                <a:lnSpc>
                  <a:spcPct val="120000"/>
                </a:lnSpc>
                <a:buClrTx/>
                <a:buSzTx/>
                <a:buFontTx/>
              </a:pPr>
              <a:r>
                <a:rPr lang="zh-CN" altLang="en-US" sz="1200" dirty="0">
                  <a:solidFill>
                    <a:schemeClr val="bg1">
                      <a:lumMod val="65000"/>
                    </a:schemeClr>
                  </a:solidFill>
                  <a:cs typeface="+mn-ea"/>
                  <a:sym typeface="+mn-lt"/>
                </a:rPr>
                <a:t>此部分内容作为文字排版占位显示使用主题</a:t>
              </a:r>
            </a:p>
          </p:txBody>
        </p:sp>
      </p:grpSp>
      <p:grpSp>
        <p:nvGrpSpPr>
          <p:cNvPr id="24" name="组合 23"/>
          <p:cNvGrpSpPr/>
          <p:nvPr/>
        </p:nvGrpSpPr>
        <p:grpSpPr>
          <a:xfrm>
            <a:off x="8683213" y="4939860"/>
            <a:ext cx="1981200" cy="1015365"/>
            <a:chOff x="2408" y="3130"/>
            <a:chExt cx="3120" cy="1599"/>
          </a:xfrm>
        </p:grpSpPr>
        <p:sp>
          <p:nvSpPr>
            <p:cNvPr id="25" name="TextBox 45"/>
            <p:cNvSpPr txBox="1"/>
            <p:nvPr/>
          </p:nvSpPr>
          <p:spPr>
            <a:xfrm>
              <a:off x="2408" y="3130"/>
              <a:ext cx="3120" cy="663"/>
            </a:xfrm>
            <a:prstGeom prst="rect">
              <a:avLst/>
            </a:prstGeom>
          </p:spPr>
          <p:txBody>
            <a:bodyPr vert="horz" wrap="none" lIns="0" tIns="0" rIns="0" bIns="0" anchor="b" anchorCtr="1">
              <a:normAutofit/>
            </a:bodyPr>
            <a:lstStyle/>
            <a:p>
              <a:pPr algn="ctr">
                <a:lnSpc>
                  <a:spcPct val="120000"/>
                </a:lnSpc>
              </a:pPr>
              <a:r>
                <a:rPr lang="zh-CN" altLang="en-US" sz="1600" b="1" kern="900" dirty="0">
                  <a:solidFill>
                    <a:schemeClr val="bg1">
                      <a:lumMod val="50000"/>
                    </a:schemeClr>
                  </a:solidFill>
                  <a:cs typeface="+mn-ea"/>
                  <a:sym typeface="+mn-lt"/>
                </a:rPr>
                <a:t>标题文本预设</a:t>
              </a:r>
            </a:p>
          </p:txBody>
        </p:sp>
        <p:sp>
          <p:nvSpPr>
            <p:cNvPr id="26" name="TextBox 46"/>
            <p:cNvSpPr txBox="1"/>
            <p:nvPr/>
          </p:nvSpPr>
          <p:spPr>
            <a:xfrm>
              <a:off x="2408" y="3853"/>
              <a:ext cx="2977" cy="876"/>
            </a:xfrm>
            <a:prstGeom prst="rect">
              <a:avLst/>
            </a:prstGeom>
          </p:spPr>
          <p:txBody>
            <a:bodyPr vert="horz" wrap="square" lIns="0" tIns="0" rIns="0" bIns="0" anchor="t" anchorCtr="1">
              <a:noAutofit/>
            </a:bodyPr>
            <a:lstStyle/>
            <a:p>
              <a:pPr lvl="0" algn="ctr">
                <a:lnSpc>
                  <a:spcPct val="120000"/>
                </a:lnSpc>
                <a:buClrTx/>
                <a:buSzTx/>
                <a:buFontTx/>
              </a:pPr>
              <a:r>
                <a:rPr lang="zh-CN" altLang="en-US" sz="1200" dirty="0">
                  <a:solidFill>
                    <a:schemeClr val="bg1">
                      <a:lumMod val="65000"/>
                    </a:schemeClr>
                  </a:solidFill>
                  <a:cs typeface="+mn-ea"/>
                  <a:sym typeface="+mn-lt"/>
                </a:rPr>
                <a:t>此部分内容作为文字排版占位显示使用主题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checkerboard(across)">
                                      <p:cBhvr>
                                        <p:cTn id="11" dur="500"/>
                                        <p:tgtEl>
                                          <p:spTgt spid="3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heckerboard(across)">
                                      <p:cBhvr>
                                        <p:cTn id="27" dur="500"/>
                                        <p:tgtEl>
                                          <p:spTgt spid="21"/>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1194834" y="1956390"/>
            <a:ext cx="9775438" cy="4532385"/>
            <a:chOff x="939881" y="2197986"/>
            <a:chExt cx="10389752" cy="4817211"/>
          </a:xfrm>
        </p:grpSpPr>
        <p:sp>
          <p:nvSpPr>
            <p:cNvPr id="53" name="Rectangle 54"/>
            <p:cNvSpPr/>
            <p:nvPr/>
          </p:nvSpPr>
          <p:spPr>
            <a:xfrm>
              <a:off x="953332" y="2197986"/>
              <a:ext cx="3204448" cy="232689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tx1">
                    <a:lumMod val="50000"/>
                    <a:lumOff val="50000"/>
                  </a:schemeClr>
                </a:solidFill>
                <a:cs typeface="+mn-ea"/>
                <a:sym typeface="+mn-lt"/>
              </a:endParaRPr>
            </a:p>
          </p:txBody>
        </p:sp>
        <p:sp>
          <p:nvSpPr>
            <p:cNvPr id="54" name="Rectangle 54"/>
            <p:cNvSpPr/>
            <p:nvPr/>
          </p:nvSpPr>
          <p:spPr>
            <a:xfrm>
              <a:off x="4539261" y="2197986"/>
              <a:ext cx="3204448" cy="232689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tx1">
                    <a:lumMod val="50000"/>
                    <a:lumOff val="50000"/>
                  </a:schemeClr>
                </a:solidFill>
                <a:cs typeface="+mn-ea"/>
                <a:sym typeface="+mn-lt"/>
              </a:endParaRPr>
            </a:p>
          </p:txBody>
        </p:sp>
        <p:sp>
          <p:nvSpPr>
            <p:cNvPr id="55" name="Rectangle 54"/>
            <p:cNvSpPr/>
            <p:nvPr/>
          </p:nvSpPr>
          <p:spPr>
            <a:xfrm>
              <a:off x="8125185" y="2207462"/>
              <a:ext cx="3204448" cy="2326896"/>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tx1">
                    <a:lumMod val="50000"/>
                    <a:lumOff val="50000"/>
                  </a:schemeClr>
                </a:solidFill>
                <a:cs typeface="+mn-ea"/>
                <a:sym typeface="+mn-lt"/>
              </a:endParaRPr>
            </a:p>
          </p:txBody>
        </p:sp>
        <p:grpSp>
          <p:nvGrpSpPr>
            <p:cNvPr id="56" name="组合 55"/>
            <p:cNvGrpSpPr/>
            <p:nvPr/>
          </p:nvGrpSpPr>
          <p:grpSpPr>
            <a:xfrm>
              <a:off x="939881" y="4558015"/>
              <a:ext cx="10389752" cy="2457182"/>
              <a:chOff x="383729" y="4249188"/>
              <a:chExt cx="11456068" cy="2457182"/>
            </a:xfrm>
          </p:grpSpPr>
          <p:grpSp>
            <p:nvGrpSpPr>
              <p:cNvPr id="57" name="组合 56"/>
              <p:cNvGrpSpPr/>
              <p:nvPr/>
            </p:nvGrpSpPr>
            <p:grpSpPr>
              <a:xfrm>
                <a:off x="383729" y="4249188"/>
                <a:ext cx="11441239" cy="2457182"/>
                <a:chOff x="383729" y="4249188"/>
                <a:chExt cx="11441239" cy="2457182"/>
              </a:xfrm>
            </p:grpSpPr>
            <p:grpSp>
              <p:nvGrpSpPr>
                <p:cNvPr id="58" name="组合 57"/>
                <p:cNvGrpSpPr/>
                <p:nvPr/>
              </p:nvGrpSpPr>
              <p:grpSpPr>
                <a:xfrm>
                  <a:off x="383729" y="4249188"/>
                  <a:ext cx="11441239" cy="1028380"/>
                  <a:chOff x="900966" y="3755567"/>
                  <a:chExt cx="10363193" cy="931483"/>
                </a:xfrm>
              </p:grpSpPr>
              <p:sp>
                <p:nvSpPr>
                  <p:cNvPr id="59" name="TextBox 16"/>
                  <p:cNvSpPr txBox="1"/>
                  <p:nvPr/>
                </p:nvSpPr>
                <p:spPr>
                  <a:xfrm>
                    <a:off x="914401" y="3755567"/>
                    <a:ext cx="1720645" cy="316666"/>
                  </a:xfrm>
                  <a:prstGeom prst="rect">
                    <a:avLst/>
                  </a:prstGeom>
                  <a:solidFill>
                    <a:srgbClr val="53B7AD"/>
                  </a:solidFill>
                </p:spPr>
                <p:txBody>
                  <a:bodyPr wrap="none" rtlCol="0">
                    <a:spAutoFit/>
                  </a:bodyPr>
                  <a:lstStyle/>
                  <a:p>
                    <a:pPr>
                      <a:lnSpc>
                        <a:spcPct val="120000"/>
                      </a:lnSpc>
                    </a:pPr>
                    <a:r>
                      <a:rPr lang="zh-CN" altLang="en-US" sz="1400" dirty="0" smtClean="0">
                        <a:solidFill>
                          <a:schemeClr val="bg1"/>
                        </a:solidFill>
                        <a:cs typeface="+mn-ea"/>
                        <a:sym typeface="+mn-lt"/>
                      </a:rPr>
                      <a:t>添加您的标题文字</a:t>
                    </a:r>
                    <a:endParaRPr lang="en-US" sz="1400" dirty="0">
                      <a:solidFill>
                        <a:schemeClr val="bg1"/>
                      </a:solidFill>
                      <a:cs typeface="+mn-ea"/>
                      <a:sym typeface="+mn-lt"/>
                    </a:endParaRPr>
                  </a:p>
                </p:txBody>
              </p:sp>
              <p:sp>
                <p:nvSpPr>
                  <p:cNvPr id="60" name="TextBox 17"/>
                  <p:cNvSpPr txBox="1"/>
                  <p:nvPr/>
                </p:nvSpPr>
                <p:spPr>
                  <a:xfrm>
                    <a:off x="900966" y="4173545"/>
                    <a:ext cx="3200401" cy="513503"/>
                  </a:xfrm>
                  <a:prstGeom prst="rect">
                    <a:avLst/>
                  </a:prstGeom>
                  <a:noFill/>
                </p:spPr>
                <p:txBody>
                  <a:bodyPr wrap="square" rtlCol="0">
                    <a:spAutoFit/>
                  </a:bodyPr>
                  <a:lstStyle/>
                  <a:p>
                    <a:pPr algn="l">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您的内容打在这里，或者通过复制您的文本后，在此框中选择粘贴</a:t>
                    </a:r>
                  </a:p>
                </p:txBody>
              </p:sp>
              <p:sp>
                <p:nvSpPr>
                  <p:cNvPr id="61" name="TextBox 18"/>
                  <p:cNvSpPr txBox="1"/>
                  <p:nvPr/>
                </p:nvSpPr>
                <p:spPr>
                  <a:xfrm>
                    <a:off x="4495798" y="3755567"/>
                    <a:ext cx="1720645" cy="316666"/>
                  </a:xfrm>
                  <a:prstGeom prst="rect">
                    <a:avLst/>
                  </a:prstGeom>
                  <a:solidFill>
                    <a:srgbClr val="87CEB0"/>
                  </a:solidFill>
                </p:spPr>
                <p:txBody>
                  <a:bodyPr wrap="none" rtlCol="0">
                    <a:spAutoFit/>
                  </a:bodyPr>
                  <a:lstStyle/>
                  <a:p>
                    <a:pPr>
                      <a:lnSpc>
                        <a:spcPct val="120000"/>
                      </a:lnSpc>
                    </a:pPr>
                    <a:r>
                      <a:rPr lang="zh-CN" altLang="en-US" sz="1400" dirty="0" smtClean="0">
                        <a:solidFill>
                          <a:schemeClr val="bg1"/>
                        </a:solidFill>
                        <a:cs typeface="+mn-ea"/>
                        <a:sym typeface="+mn-lt"/>
                      </a:rPr>
                      <a:t>添加您的标题文字</a:t>
                    </a:r>
                    <a:endParaRPr lang="en-US" altLang="zh-CN" sz="1400" dirty="0">
                      <a:solidFill>
                        <a:schemeClr val="bg1"/>
                      </a:solidFill>
                      <a:cs typeface="+mn-ea"/>
                      <a:sym typeface="+mn-lt"/>
                    </a:endParaRPr>
                  </a:p>
                </p:txBody>
              </p:sp>
              <p:sp>
                <p:nvSpPr>
                  <p:cNvPr id="62" name="TextBox 19"/>
                  <p:cNvSpPr txBox="1"/>
                  <p:nvPr/>
                </p:nvSpPr>
                <p:spPr>
                  <a:xfrm>
                    <a:off x="4482363" y="4173547"/>
                    <a:ext cx="3200401" cy="513503"/>
                  </a:xfrm>
                  <a:prstGeom prst="rect">
                    <a:avLst/>
                  </a:prstGeom>
                  <a:noFill/>
                </p:spPr>
                <p:txBody>
                  <a:bodyPr wrap="square" rtlCol="0">
                    <a:spAutoFit/>
                  </a:bodyPr>
                  <a:lstStyle/>
                  <a:p>
                    <a:pPr algn="l">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您的内容打在这里，或者通过复制您的文本后，在此框中选择粘贴</a:t>
                    </a:r>
                  </a:p>
                </p:txBody>
              </p:sp>
              <p:sp>
                <p:nvSpPr>
                  <p:cNvPr id="63" name="TextBox 20"/>
                  <p:cNvSpPr txBox="1"/>
                  <p:nvPr/>
                </p:nvSpPr>
                <p:spPr>
                  <a:xfrm>
                    <a:off x="8077193" y="3755567"/>
                    <a:ext cx="1720645" cy="316666"/>
                  </a:xfrm>
                  <a:prstGeom prst="rect">
                    <a:avLst/>
                  </a:prstGeom>
                  <a:solidFill>
                    <a:srgbClr val="76D3C9"/>
                  </a:solidFill>
                </p:spPr>
                <p:txBody>
                  <a:bodyPr wrap="none" rtlCol="0">
                    <a:spAutoFit/>
                  </a:bodyPr>
                  <a:lstStyle/>
                  <a:p>
                    <a:pPr>
                      <a:lnSpc>
                        <a:spcPct val="120000"/>
                      </a:lnSpc>
                    </a:pPr>
                    <a:r>
                      <a:rPr lang="zh-CN" altLang="en-US" sz="1400" dirty="0" smtClean="0">
                        <a:solidFill>
                          <a:schemeClr val="bg1"/>
                        </a:solidFill>
                        <a:cs typeface="+mn-ea"/>
                        <a:sym typeface="+mn-lt"/>
                      </a:rPr>
                      <a:t>添加您的标题文字</a:t>
                    </a:r>
                    <a:endParaRPr lang="en-US" altLang="zh-CN" sz="1400" dirty="0">
                      <a:solidFill>
                        <a:schemeClr val="bg1"/>
                      </a:solidFill>
                      <a:cs typeface="+mn-ea"/>
                      <a:sym typeface="+mn-lt"/>
                    </a:endParaRPr>
                  </a:p>
                </p:txBody>
              </p:sp>
              <p:sp>
                <p:nvSpPr>
                  <p:cNvPr id="64" name="TextBox 21"/>
                  <p:cNvSpPr txBox="1"/>
                  <p:nvPr/>
                </p:nvSpPr>
                <p:spPr>
                  <a:xfrm>
                    <a:off x="8063758" y="4173546"/>
                    <a:ext cx="3200401" cy="513503"/>
                  </a:xfrm>
                  <a:prstGeom prst="rect">
                    <a:avLst/>
                  </a:prstGeom>
                  <a:noFill/>
                </p:spPr>
                <p:txBody>
                  <a:bodyPr wrap="square" rtlCol="0">
                    <a:spAutoFit/>
                  </a:bodyPr>
                  <a:lstStyle/>
                  <a:p>
                    <a:pPr algn="l">
                      <a:lnSpc>
                        <a:spcPct val="120000"/>
                      </a:lnSpc>
                      <a:buClrTx/>
                      <a:buSzTx/>
                      <a:buNone/>
                    </a:pPr>
                    <a:r>
                      <a:rPr lang="zh-CN" altLang="en-US" sz="1200" dirty="0">
                        <a:solidFill>
                          <a:schemeClr val="bg1">
                            <a:lumMod val="65000"/>
                          </a:schemeClr>
                        </a:solidFill>
                        <a:cs typeface="+mn-ea"/>
                        <a:sym typeface="+mn-lt"/>
                      </a:rPr>
                      <a:t>您的内容打在这里，或者通过复制您的文本后，在此框中选择粘贴</a:t>
                    </a:r>
                  </a:p>
                </p:txBody>
              </p:sp>
            </p:grpSp>
            <p:sp>
              <p:nvSpPr>
                <p:cNvPr id="65" name="Rectangle 42"/>
                <p:cNvSpPr/>
                <p:nvPr/>
              </p:nvSpPr>
              <p:spPr>
                <a:xfrm>
                  <a:off x="758278" y="5732202"/>
                  <a:ext cx="10941248" cy="974168"/>
                </a:xfrm>
                <a:prstGeom prst="rect">
                  <a:avLst/>
                </a:prstGeom>
                <a:noFill/>
                <a:ln w="12700" cap="flat" cmpd="sng" algn="ctr">
                  <a:noFill/>
                  <a:prstDash val="solid"/>
                </a:ln>
                <a:effectLst/>
              </p:spPr>
              <p:txBody>
                <a:bodyPr lIns="91419" tIns="0" rIns="91419" bIns="0" rtlCol="0" anchor="t"/>
                <a:lstStyle/>
                <a:p>
                  <a:pPr algn="ctr">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您的内容打在这里，或者通过复制您的文本后，在此框中选择粘贴您的内容打在这里，或者通过复制您的文本后，在此框中选择粘贴</a:t>
                  </a:r>
                </a:p>
                <a:p>
                  <a:pPr algn="ctr">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您的内容打在这里，或者通过复制您的文本后，在此框中选择粘贴</a:t>
                  </a:r>
                </a:p>
                <a:p>
                  <a:pPr algn="ctr">
                    <a:lnSpc>
                      <a:spcPct val="120000"/>
                    </a:lnSpc>
                  </a:pPr>
                  <a:endParaRPr lang="en-US" altLang="zh-CN" sz="1100" dirty="0">
                    <a:solidFill>
                      <a:schemeClr val="bg1">
                        <a:lumMod val="50000"/>
                      </a:schemeClr>
                    </a:solidFill>
                    <a:cs typeface="+mn-ea"/>
                    <a:sym typeface="+mn-lt"/>
                  </a:endParaRPr>
                </a:p>
              </p:txBody>
            </p:sp>
          </p:grpSp>
          <p:cxnSp>
            <p:nvCxnSpPr>
              <p:cNvPr id="66" name="品 11"/>
              <p:cNvCxnSpPr/>
              <p:nvPr>
                <p:custDataLst>
                  <p:tags r:id="rId1"/>
                </p:custDataLst>
              </p:nvPr>
            </p:nvCxnSpPr>
            <p:spPr>
              <a:xfrm>
                <a:off x="543473" y="5459991"/>
                <a:ext cx="11296324" cy="0"/>
              </a:xfrm>
              <a:prstGeom prst="line">
                <a:avLst/>
              </a:prstGeom>
              <a:noFill/>
              <a:ln w="6350" cap="flat" cmpd="sng" algn="ctr">
                <a:solidFill>
                  <a:schemeClr val="bg1">
                    <a:lumMod val="65000"/>
                  </a:schemeClr>
                </a:solidFill>
                <a:prstDash val="solid"/>
                <a:miter lim="800000"/>
              </a:ln>
              <a:effectLst/>
            </p:spPr>
          </p:cxnSp>
        </p:grpSp>
      </p:grpSp>
      <p:grpSp>
        <p:nvGrpSpPr>
          <p:cNvPr id="67" name="组合 66"/>
          <p:cNvGrpSpPr/>
          <p:nvPr/>
        </p:nvGrpSpPr>
        <p:grpSpPr>
          <a:xfrm>
            <a:off x="4871291" y="591089"/>
            <a:ext cx="2433236" cy="714254"/>
            <a:chOff x="4871291" y="552989"/>
            <a:chExt cx="2433236" cy="714254"/>
          </a:xfrm>
        </p:grpSpPr>
        <p:sp>
          <p:nvSpPr>
            <p:cNvPr id="68" name="文本框 67"/>
            <p:cNvSpPr txBox="1"/>
            <p:nvPr/>
          </p:nvSpPr>
          <p:spPr>
            <a:xfrm>
              <a:off x="5014538"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02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69" name="文本框 68"/>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21557" y="1658620"/>
            <a:ext cx="5332669" cy="4088168"/>
            <a:chOff x="4470" y="1996"/>
            <a:chExt cx="9943" cy="7622"/>
          </a:xfrm>
        </p:grpSpPr>
        <p:sp>
          <p:nvSpPr>
            <p:cNvPr id="67" name="Oval 24"/>
            <p:cNvSpPr/>
            <p:nvPr/>
          </p:nvSpPr>
          <p:spPr>
            <a:xfrm>
              <a:off x="7390" y="4891"/>
              <a:ext cx="4067" cy="4067"/>
            </a:xfrm>
            <a:prstGeom prst="ellipse">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68" name="Teardrop 25"/>
            <p:cNvSpPr>
              <a:spLocks noChangeAspect="1"/>
            </p:cNvSpPr>
            <p:nvPr/>
          </p:nvSpPr>
          <p:spPr>
            <a:xfrm rot="13976589">
              <a:off x="11027" y="5964"/>
              <a:ext cx="3128" cy="3128"/>
            </a:xfrm>
            <a:prstGeom prst="teardrop">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cs typeface="+mn-ea"/>
                <a:sym typeface="+mn-lt"/>
              </a:endParaRPr>
            </a:p>
          </p:txBody>
        </p:sp>
        <p:sp>
          <p:nvSpPr>
            <p:cNvPr id="74" name="Teardrop 28"/>
            <p:cNvSpPr>
              <a:spLocks noChangeAspect="1"/>
            </p:cNvSpPr>
            <p:nvPr/>
          </p:nvSpPr>
          <p:spPr>
            <a:xfrm rot="7461556" flipH="1">
              <a:off x="4691" y="6086"/>
              <a:ext cx="3128" cy="3128"/>
            </a:xfrm>
            <a:prstGeom prst="teardrop">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cs typeface="+mn-ea"/>
                <a:sym typeface="+mn-lt"/>
              </a:endParaRPr>
            </a:p>
          </p:txBody>
        </p:sp>
        <p:sp>
          <p:nvSpPr>
            <p:cNvPr id="75" name="Teardrop 79"/>
            <p:cNvSpPr>
              <a:spLocks noChangeAspect="1"/>
            </p:cNvSpPr>
            <p:nvPr/>
          </p:nvSpPr>
          <p:spPr>
            <a:xfrm rot="8068996">
              <a:off x="7859" y="2227"/>
              <a:ext cx="3128" cy="3128"/>
            </a:xfrm>
            <a:prstGeom prst="teardrop">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cs typeface="+mn-ea"/>
                <a:sym typeface="+mn-lt"/>
              </a:endParaRPr>
            </a:p>
          </p:txBody>
        </p:sp>
        <p:sp>
          <p:nvSpPr>
            <p:cNvPr id="78" name="Rectangle 27"/>
            <p:cNvSpPr/>
            <p:nvPr/>
          </p:nvSpPr>
          <p:spPr>
            <a:xfrm>
              <a:off x="8303" y="3419"/>
              <a:ext cx="2278" cy="573"/>
            </a:xfrm>
            <a:prstGeom prst="rect">
              <a:avLst/>
            </a:prstGeom>
          </p:spPr>
          <p:txBody>
            <a:bodyPr wrap="square" lIns="0" tIns="0" rIns="0" bIns="0">
              <a:spAutoFit/>
            </a:bodyPr>
            <a:lstStyle/>
            <a:p>
              <a:pPr algn="ctr">
                <a:lnSpc>
                  <a:spcPct val="140000"/>
                </a:lnSpc>
                <a:buClrTx/>
                <a:buSzTx/>
                <a:buFontTx/>
              </a:pPr>
              <a:r>
                <a:rPr lang="zh-CN" altLang="en-US" sz="1600" b="1" dirty="0">
                  <a:solidFill>
                    <a:schemeClr val="bg1"/>
                  </a:solidFill>
                  <a:cs typeface="+mn-ea"/>
                  <a:sym typeface="+mn-lt"/>
                </a:rPr>
                <a:t>您的标题</a:t>
              </a:r>
            </a:p>
          </p:txBody>
        </p:sp>
        <p:sp>
          <p:nvSpPr>
            <p:cNvPr id="81" name="Rectangle 30"/>
            <p:cNvSpPr/>
            <p:nvPr/>
          </p:nvSpPr>
          <p:spPr>
            <a:xfrm>
              <a:off x="11840" y="7329"/>
              <a:ext cx="1616" cy="458"/>
            </a:xfrm>
            <a:prstGeom prst="rect">
              <a:avLst/>
            </a:prstGeom>
          </p:spPr>
          <p:txBody>
            <a:bodyPr wrap="square" lIns="0" tIns="0" rIns="0" bIns="0">
              <a:spAutoFit/>
            </a:bodyPr>
            <a:lstStyle/>
            <a:p>
              <a:r>
                <a:rPr lang="zh-CN" altLang="en-US" sz="1600" b="1" dirty="0">
                  <a:solidFill>
                    <a:schemeClr val="bg1"/>
                  </a:solidFill>
                  <a:cs typeface="+mn-ea"/>
                  <a:sym typeface="+mn-lt"/>
                </a:rPr>
                <a:t>您的标题</a:t>
              </a:r>
            </a:p>
          </p:txBody>
        </p:sp>
        <p:sp>
          <p:nvSpPr>
            <p:cNvPr id="84" name="Rectangle 55"/>
            <p:cNvSpPr/>
            <p:nvPr/>
          </p:nvSpPr>
          <p:spPr>
            <a:xfrm>
              <a:off x="5475" y="7423"/>
              <a:ext cx="1616" cy="458"/>
            </a:xfrm>
            <a:prstGeom prst="rect">
              <a:avLst/>
            </a:prstGeom>
          </p:spPr>
          <p:txBody>
            <a:bodyPr wrap="square" lIns="0" tIns="0" rIns="0" bIns="0">
              <a:spAutoFit/>
            </a:bodyPr>
            <a:lstStyle/>
            <a:p>
              <a:r>
                <a:rPr lang="zh-CN" altLang="en-US" sz="1600" b="1" dirty="0">
                  <a:solidFill>
                    <a:schemeClr val="bg1"/>
                  </a:solidFill>
                  <a:cs typeface="+mn-ea"/>
                  <a:sym typeface="+mn-lt"/>
                </a:rPr>
                <a:t>您的标题</a:t>
              </a:r>
            </a:p>
          </p:txBody>
        </p:sp>
        <p:sp>
          <p:nvSpPr>
            <p:cNvPr id="85" name="Rectangle 31"/>
            <p:cNvSpPr/>
            <p:nvPr/>
          </p:nvSpPr>
          <p:spPr>
            <a:xfrm>
              <a:off x="8354" y="7802"/>
              <a:ext cx="2138" cy="458"/>
            </a:xfrm>
            <a:prstGeom prst="rect">
              <a:avLst/>
            </a:prstGeom>
          </p:spPr>
          <p:txBody>
            <a:bodyPr wrap="square" lIns="0" tIns="0" rIns="0" bIns="0">
              <a:spAutoFit/>
            </a:bodyPr>
            <a:lstStyle/>
            <a:p>
              <a:pPr algn="ctr"/>
              <a:r>
                <a:rPr lang="zh-CN" altLang="en-US" sz="1600" b="1" dirty="0">
                  <a:solidFill>
                    <a:schemeClr val="bg1"/>
                  </a:solidFill>
                  <a:cs typeface="+mn-ea"/>
                  <a:sym typeface="+mn-lt"/>
                </a:rPr>
                <a:t>您的标题</a:t>
              </a:r>
            </a:p>
          </p:txBody>
        </p:sp>
        <p:sp>
          <p:nvSpPr>
            <p:cNvPr id="86" name="Arc 33"/>
            <p:cNvSpPr/>
            <p:nvPr/>
          </p:nvSpPr>
          <p:spPr>
            <a:xfrm rot="19552821">
              <a:off x="10977" y="5580"/>
              <a:ext cx="3436" cy="3436"/>
            </a:xfrm>
            <a:prstGeom prst="arc">
              <a:avLst/>
            </a:prstGeom>
            <a:ln w="28575">
              <a:solidFill>
                <a:schemeClr val="bg1">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87" name="Arc 34"/>
            <p:cNvSpPr/>
            <p:nvPr/>
          </p:nvSpPr>
          <p:spPr>
            <a:xfrm rot="14322164">
              <a:off x="7401" y="1996"/>
              <a:ext cx="3436" cy="3436"/>
            </a:xfrm>
            <a:prstGeom prst="arc">
              <a:avLst/>
            </a:prstGeom>
            <a:ln w="28575">
              <a:solidFill>
                <a:schemeClr val="bg1">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88" name="Arc 35"/>
            <p:cNvSpPr/>
            <p:nvPr/>
          </p:nvSpPr>
          <p:spPr>
            <a:xfrm rot="9363247">
              <a:off x="4470" y="6182"/>
              <a:ext cx="3436" cy="3436"/>
            </a:xfrm>
            <a:prstGeom prst="arc">
              <a:avLst/>
            </a:prstGeom>
            <a:ln w="28575">
              <a:solidFill>
                <a:schemeClr val="bg1">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89" name="Freeform 105"/>
            <p:cNvSpPr>
              <a:spLocks noEditPoints="1"/>
            </p:cNvSpPr>
            <p:nvPr/>
          </p:nvSpPr>
          <p:spPr bwMode="auto">
            <a:xfrm>
              <a:off x="9013" y="2746"/>
              <a:ext cx="820" cy="80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cs typeface="+mn-ea"/>
                <a:sym typeface="+mn-lt"/>
              </a:endParaRPr>
            </a:p>
          </p:txBody>
        </p:sp>
        <p:sp>
          <p:nvSpPr>
            <p:cNvPr id="90" name="Freeform 137"/>
            <p:cNvSpPr>
              <a:spLocks noEditPoints="1"/>
            </p:cNvSpPr>
            <p:nvPr/>
          </p:nvSpPr>
          <p:spPr bwMode="auto">
            <a:xfrm>
              <a:off x="5794" y="6458"/>
              <a:ext cx="894" cy="915"/>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1" name="Freeform 55"/>
            <p:cNvSpPr>
              <a:spLocks noEditPoints="1"/>
            </p:cNvSpPr>
            <p:nvPr/>
          </p:nvSpPr>
          <p:spPr bwMode="auto">
            <a:xfrm>
              <a:off x="12205" y="6471"/>
              <a:ext cx="886" cy="661"/>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2" name="Freeform 52"/>
            <p:cNvSpPr>
              <a:spLocks noEditPoints="1"/>
            </p:cNvSpPr>
            <p:nvPr/>
          </p:nvSpPr>
          <p:spPr bwMode="auto">
            <a:xfrm>
              <a:off x="8971" y="6472"/>
              <a:ext cx="904" cy="904"/>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FEFEFE"/>
            </a:solidFill>
            <a:ln w="9525">
              <a:noFill/>
              <a:round/>
            </a:ln>
          </p:spPr>
          <p:txBody>
            <a:bodyPr vert="horz" wrap="square" lIns="121920" tIns="60960" rIns="121920" bIns="60960" numCol="1" anchor="t" anchorCtr="0" compatLnSpc="1"/>
            <a:lstStyle/>
            <a:p>
              <a:pPr algn="ctr"/>
              <a:endParaRPr lang="en-US" sz="2400">
                <a:cs typeface="+mn-ea"/>
                <a:sym typeface="+mn-lt"/>
              </a:endParaRPr>
            </a:p>
          </p:txBody>
        </p:sp>
      </p:grpSp>
      <p:grpSp>
        <p:nvGrpSpPr>
          <p:cNvPr id="8" name="组合 7"/>
          <p:cNvGrpSpPr/>
          <p:nvPr/>
        </p:nvGrpSpPr>
        <p:grpSpPr>
          <a:xfrm>
            <a:off x="4871291" y="591089"/>
            <a:ext cx="2433236" cy="714254"/>
            <a:chOff x="4871291" y="552989"/>
            <a:chExt cx="2433236" cy="714254"/>
          </a:xfrm>
        </p:grpSpPr>
        <p:sp>
          <p:nvSpPr>
            <p:cNvPr id="4" name="文本框 3"/>
            <p:cNvSpPr txBox="1"/>
            <p:nvPr/>
          </p:nvSpPr>
          <p:spPr>
            <a:xfrm>
              <a:off x="5014538"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02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5" name="文本框 4"/>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grpSp>
        <p:nvGrpSpPr>
          <p:cNvPr id="36" name="组合 35"/>
          <p:cNvGrpSpPr/>
          <p:nvPr/>
        </p:nvGrpSpPr>
        <p:grpSpPr>
          <a:xfrm>
            <a:off x="1964913" y="2022035"/>
            <a:ext cx="2857500" cy="1020445"/>
            <a:chOff x="1574" y="3122"/>
            <a:chExt cx="4500" cy="1607"/>
          </a:xfrm>
        </p:grpSpPr>
        <p:sp>
          <p:nvSpPr>
            <p:cNvPr id="39" name="TextBox 45"/>
            <p:cNvSpPr txBox="1"/>
            <p:nvPr/>
          </p:nvSpPr>
          <p:spPr>
            <a:xfrm>
              <a:off x="2954" y="3122"/>
              <a:ext cx="3120" cy="663"/>
            </a:xfrm>
            <a:prstGeom prst="rect">
              <a:avLst/>
            </a:prstGeom>
          </p:spPr>
          <p:txBody>
            <a:bodyPr vert="horz" wrap="none" lIns="0" tIns="0" rIns="0" bIns="0" anchor="b" anchorCtr="1">
              <a:normAutofit/>
            </a:bodyPr>
            <a:lstStyle/>
            <a:p>
              <a:pPr algn="r">
                <a:lnSpc>
                  <a:spcPct val="130000"/>
                </a:lnSpc>
                <a:spcBef>
                  <a:spcPts val="0"/>
                </a:spcBef>
                <a:spcAft>
                  <a:spcPts val="0"/>
                </a:spcAft>
              </a:pPr>
              <a:r>
                <a:rPr lang="zh-CN" altLang="en-US" sz="1600" b="1" kern="900" dirty="0">
                  <a:solidFill>
                    <a:schemeClr val="bg1">
                      <a:lumMod val="50000"/>
                    </a:schemeClr>
                  </a:solidFill>
                  <a:cs typeface="+mn-ea"/>
                  <a:sym typeface="+mn-lt"/>
                </a:rPr>
                <a:t>标题文本预设</a:t>
              </a:r>
            </a:p>
          </p:txBody>
        </p:sp>
        <p:sp>
          <p:nvSpPr>
            <p:cNvPr id="40" name="TextBox 46"/>
            <p:cNvSpPr txBox="1"/>
            <p:nvPr/>
          </p:nvSpPr>
          <p:spPr>
            <a:xfrm>
              <a:off x="1574" y="3853"/>
              <a:ext cx="3954" cy="876"/>
            </a:xfrm>
            <a:prstGeom prst="rect">
              <a:avLst/>
            </a:prstGeom>
          </p:spPr>
          <p:txBody>
            <a:bodyPr vert="horz" wrap="square" lIns="0" tIns="0" rIns="0" bIns="0" anchor="t" anchorCtr="1">
              <a:noAutofit/>
            </a:bodyPr>
            <a:lstStyle/>
            <a:p>
              <a:pPr lvl="0" algn="r">
                <a:lnSpc>
                  <a:spcPct val="130000"/>
                </a:lnSpc>
                <a:spcBef>
                  <a:spcPts val="0"/>
                </a:spcBef>
                <a:spcAft>
                  <a:spcPts val="0"/>
                </a:spcAft>
              </a:pPr>
              <a:r>
                <a:rPr lang="zh-CN" altLang="en-US" sz="1200" dirty="0">
                  <a:solidFill>
                    <a:schemeClr val="bg1">
                      <a:lumMod val="65000"/>
                    </a:schemeClr>
                  </a:solidFill>
                  <a:cs typeface="+mn-ea"/>
                  <a:sym typeface="+mn-lt"/>
                </a:rPr>
                <a:t>此部分内容作为文字排版占此部分内容作为文字排版占位显示使用主题位显示使用主题</a:t>
              </a:r>
            </a:p>
          </p:txBody>
        </p:sp>
      </p:grpSp>
      <p:grpSp>
        <p:nvGrpSpPr>
          <p:cNvPr id="7" name="组合 6"/>
          <p:cNvGrpSpPr/>
          <p:nvPr/>
        </p:nvGrpSpPr>
        <p:grpSpPr>
          <a:xfrm>
            <a:off x="619983" y="4299780"/>
            <a:ext cx="2857500" cy="1020445"/>
            <a:chOff x="1574" y="3122"/>
            <a:chExt cx="4500" cy="1607"/>
          </a:xfrm>
        </p:grpSpPr>
        <p:sp>
          <p:nvSpPr>
            <p:cNvPr id="13" name="TextBox 45"/>
            <p:cNvSpPr txBox="1"/>
            <p:nvPr/>
          </p:nvSpPr>
          <p:spPr>
            <a:xfrm>
              <a:off x="2954" y="3122"/>
              <a:ext cx="3120" cy="663"/>
            </a:xfrm>
            <a:prstGeom prst="rect">
              <a:avLst/>
            </a:prstGeom>
          </p:spPr>
          <p:txBody>
            <a:bodyPr vert="horz" wrap="none" lIns="0" tIns="0" rIns="0" bIns="0" anchor="b" anchorCtr="1">
              <a:normAutofit/>
            </a:bodyPr>
            <a:lstStyle/>
            <a:p>
              <a:pPr algn="r">
                <a:lnSpc>
                  <a:spcPct val="130000"/>
                </a:lnSpc>
                <a:spcBef>
                  <a:spcPts val="0"/>
                </a:spcBef>
                <a:spcAft>
                  <a:spcPts val="0"/>
                </a:spcAft>
              </a:pPr>
              <a:r>
                <a:rPr lang="zh-CN" altLang="en-US" sz="1600" b="1" kern="900" dirty="0">
                  <a:solidFill>
                    <a:schemeClr val="bg1">
                      <a:lumMod val="50000"/>
                    </a:schemeClr>
                  </a:solidFill>
                  <a:cs typeface="+mn-ea"/>
                  <a:sym typeface="+mn-lt"/>
                </a:rPr>
                <a:t>标题文本预设</a:t>
              </a:r>
            </a:p>
          </p:txBody>
        </p:sp>
        <p:sp>
          <p:nvSpPr>
            <p:cNvPr id="14" name="TextBox 46"/>
            <p:cNvSpPr txBox="1"/>
            <p:nvPr/>
          </p:nvSpPr>
          <p:spPr>
            <a:xfrm>
              <a:off x="1574" y="3853"/>
              <a:ext cx="3954" cy="876"/>
            </a:xfrm>
            <a:prstGeom prst="rect">
              <a:avLst/>
            </a:prstGeom>
          </p:spPr>
          <p:txBody>
            <a:bodyPr vert="horz" wrap="square" lIns="0" tIns="0" rIns="0" bIns="0" anchor="t" anchorCtr="1">
              <a:noAutofit/>
            </a:bodyPr>
            <a:lstStyle/>
            <a:p>
              <a:pPr lvl="0" algn="r">
                <a:lnSpc>
                  <a:spcPct val="130000"/>
                </a:lnSpc>
                <a:spcBef>
                  <a:spcPts val="0"/>
                </a:spcBef>
                <a:spcAft>
                  <a:spcPts val="0"/>
                </a:spcAft>
              </a:pPr>
              <a:r>
                <a:rPr lang="zh-CN" altLang="en-US" sz="1200" dirty="0">
                  <a:solidFill>
                    <a:schemeClr val="bg1">
                      <a:lumMod val="65000"/>
                    </a:schemeClr>
                  </a:solidFill>
                  <a:cs typeface="+mn-ea"/>
                  <a:sym typeface="+mn-lt"/>
                </a:rPr>
                <a:t>此部分内容作为文字排版占此部分内容作为文字排版占位显示使用主题位显示使用主题</a:t>
              </a:r>
            </a:p>
          </p:txBody>
        </p:sp>
      </p:grpSp>
      <p:grpSp>
        <p:nvGrpSpPr>
          <p:cNvPr id="16" name="组合 15"/>
          <p:cNvGrpSpPr/>
          <p:nvPr/>
        </p:nvGrpSpPr>
        <p:grpSpPr>
          <a:xfrm>
            <a:off x="7469728" y="2022035"/>
            <a:ext cx="2842260" cy="1034415"/>
            <a:chOff x="2432" y="3100"/>
            <a:chExt cx="4476" cy="1629"/>
          </a:xfrm>
        </p:grpSpPr>
        <p:sp>
          <p:nvSpPr>
            <p:cNvPr id="18" name="TextBox 45"/>
            <p:cNvSpPr txBox="1"/>
            <p:nvPr/>
          </p:nvSpPr>
          <p:spPr>
            <a:xfrm>
              <a:off x="2432" y="3100"/>
              <a:ext cx="3120" cy="663"/>
            </a:xfrm>
            <a:prstGeom prst="rect">
              <a:avLst/>
            </a:prstGeom>
          </p:spPr>
          <p:txBody>
            <a:bodyPr vert="horz" wrap="none" lIns="0" tIns="0" rIns="0" bIns="0" anchor="b" anchorCtr="1">
              <a:normAutofit/>
            </a:bodyPr>
            <a:lstStyle/>
            <a:p>
              <a:pPr algn="l">
                <a:lnSpc>
                  <a:spcPct val="130000"/>
                </a:lnSpc>
                <a:spcBef>
                  <a:spcPts val="0"/>
                </a:spcBef>
                <a:spcAft>
                  <a:spcPts val="0"/>
                </a:spcAft>
              </a:pPr>
              <a:r>
                <a:rPr lang="zh-CN" altLang="en-US" sz="1600" b="1" kern="900" dirty="0">
                  <a:solidFill>
                    <a:schemeClr val="bg1">
                      <a:lumMod val="50000"/>
                    </a:schemeClr>
                  </a:solidFill>
                  <a:cs typeface="+mn-ea"/>
                  <a:sym typeface="+mn-lt"/>
                </a:rPr>
                <a:t>标题文本预设</a:t>
              </a:r>
            </a:p>
          </p:txBody>
        </p:sp>
        <p:sp>
          <p:nvSpPr>
            <p:cNvPr id="19" name="TextBox 46"/>
            <p:cNvSpPr txBox="1"/>
            <p:nvPr/>
          </p:nvSpPr>
          <p:spPr>
            <a:xfrm>
              <a:off x="2954" y="3853"/>
              <a:ext cx="3954" cy="876"/>
            </a:xfrm>
            <a:prstGeom prst="rect">
              <a:avLst/>
            </a:prstGeom>
          </p:spPr>
          <p:txBody>
            <a:bodyPr vert="horz" wrap="square" lIns="0" tIns="0" rIns="0" bIns="0" anchor="t" anchorCtr="1">
              <a:noAutofit/>
            </a:bodyPr>
            <a:lstStyle/>
            <a:p>
              <a:pPr lvl="0" algn="l">
                <a:lnSpc>
                  <a:spcPct val="130000"/>
                </a:lnSpc>
                <a:spcBef>
                  <a:spcPts val="0"/>
                </a:spcBef>
                <a:spcAft>
                  <a:spcPts val="0"/>
                </a:spcAft>
                <a:buClrTx/>
                <a:buSzTx/>
                <a:buFontTx/>
              </a:pPr>
              <a:r>
                <a:rPr lang="zh-CN" altLang="en-US" sz="1200" dirty="0">
                  <a:solidFill>
                    <a:schemeClr val="bg1">
                      <a:lumMod val="65000"/>
                    </a:schemeClr>
                  </a:solidFill>
                  <a:cs typeface="+mn-ea"/>
                  <a:sym typeface="+mn-lt"/>
                </a:rPr>
                <a:t>此部分内容作为文字排版占此部分内容作为文字排版占位显示使用主题位显示使用主题</a:t>
              </a:r>
            </a:p>
          </p:txBody>
        </p:sp>
      </p:grpSp>
      <p:sp>
        <p:nvSpPr>
          <p:cNvPr id="34" name="Rectangle 55"/>
          <p:cNvSpPr/>
          <p:nvPr/>
        </p:nvSpPr>
        <p:spPr>
          <a:xfrm>
            <a:off x="3948327" y="4856462"/>
            <a:ext cx="866709" cy="984885"/>
          </a:xfrm>
          <a:prstGeom prst="rect">
            <a:avLst/>
          </a:prstGeom>
        </p:spPr>
        <p:txBody>
          <a:bodyPr wrap="square" lIns="0" tIns="0" rIns="0" bIns="0">
            <a:spAutoFit/>
          </a:bodyPr>
          <a:lstStyle/>
          <a:p>
            <a:pPr algn="ctr"/>
            <a:r>
              <a:rPr lang="en-US" altLang="zh-CN" sz="3200" b="1" dirty="0">
                <a:solidFill>
                  <a:schemeClr val="bg1"/>
                </a:solidFill>
                <a:cs typeface="+mn-ea"/>
                <a:sym typeface="+mn-lt"/>
              </a:rPr>
              <a:t>60%</a:t>
            </a:r>
          </a:p>
        </p:txBody>
      </p:sp>
      <p:sp>
        <p:nvSpPr>
          <p:cNvPr id="35" name="Rectangle 55"/>
          <p:cNvSpPr/>
          <p:nvPr/>
        </p:nvSpPr>
        <p:spPr>
          <a:xfrm>
            <a:off x="5653937" y="2797157"/>
            <a:ext cx="866709" cy="984885"/>
          </a:xfrm>
          <a:prstGeom prst="rect">
            <a:avLst/>
          </a:prstGeom>
        </p:spPr>
        <p:txBody>
          <a:bodyPr wrap="square" lIns="0" tIns="0" rIns="0" bIns="0">
            <a:spAutoFit/>
          </a:bodyPr>
          <a:lstStyle/>
          <a:p>
            <a:pPr algn="ctr"/>
            <a:r>
              <a:rPr lang="en-US" altLang="zh-CN" sz="3200" b="1" dirty="0">
                <a:solidFill>
                  <a:schemeClr val="bg1"/>
                </a:solidFill>
                <a:cs typeface="+mn-ea"/>
                <a:sym typeface="+mn-lt"/>
              </a:rPr>
              <a:t>30%</a:t>
            </a:r>
          </a:p>
        </p:txBody>
      </p:sp>
      <p:sp>
        <p:nvSpPr>
          <p:cNvPr id="41" name="Rectangle 55"/>
          <p:cNvSpPr/>
          <p:nvPr/>
        </p:nvSpPr>
        <p:spPr>
          <a:xfrm>
            <a:off x="7362087" y="4810107"/>
            <a:ext cx="866709" cy="984885"/>
          </a:xfrm>
          <a:prstGeom prst="rect">
            <a:avLst/>
          </a:prstGeom>
        </p:spPr>
        <p:txBody>
          <a:bodyPr wrap="square" lIns="0" tIns="0" rIns="0" bIns="0">
            <a:spAutoFit/>
          </a:bodyPr>
          <a:lstStyle/>
          <a:p>
            <a:pPr algn="ctr"/>
            <a:r>
              <a:rPr lang="en-US" altLang="zh-CN" sz="3200" b="1" dirty="0">
                <a:solidFill>
                  <a:schemeClr val="bg1"/>
                </a:solidFill>
                <a:cs typeface="+mn-ea"/>
                <a:sym typeface="+mn-lt"/>
              </a:rPr>
              <a:t>80%</a:t>
            </a:r>
          </a:p>
        </p:txBody>
      </p:sp>
      <p:grpSp>
        <p:nvGrpSpPr>
          <p:cNvPr id="9" name="组合 8"/>
          <p:cNvGrpSpPr/>
          <p:nvPr/>
        </p:nvGrpSpPr>
        <p:grpSpPr>
          <a:xfrm>
            <a:off x="8460328" y="4299780"/>
            <a:ext cx="2842260" cy="1034415"/>
            <a:chOff x="2432" y="3100"/>
            <a:chExt cx="4476" cy="1629"/>
          </a:xfrm>
        </p:grpSpPr>
        <p:sp>
          <p:nvSpPr>
            <p:cNvPr id="10" name="TextBox 45"/>
            <p:cNvSpPr txBox="1"/>
            <p:nvPr/>
          </p:nvSpPr>
          <p:spPr>
            <a:xfrm>
              <a:off x="2432" y="3100"/>
              <a:ext cx="3120" cy="663"/>
            </a:xfrm>
            <a:prstGeom prst="rect">
              <a:avLst/>
            </a:prstGeom>
          </p:spPr>
          <p:txBody>
            <a:bodyPr vert="horz" wrap="none" lIns="0" tIns="0" rIns="0" bIns="0" anchor="b" anchorCtr="1">
              <a:normAutofit/>
            </a:bodyPr>
            <a:lstStyle/>
            <a:p>
              <a:pPr algn="l">
                <a:lnSpc>
                  <a:spcPct val="130000"/>
                </a:lnSpc>
                <a:spcBef>
                  <a:spcPts val="0"/>
                </a:spcBef>
                <a:spcAft>
                  <a:spcPts val="0"/>
                </a:spcAft>
              </a:pPr>
              <a:r>
                <a:rPr lang="zh-CN" altLang="en-US" sz="1600" b="1" kern="900" dirty="0">
                  <a:solidFill>
                    <a:schemeClr val="bg1">
                      <a:lumMod val="50000"/>
                    </a:schemeClr>
                  </a:solidFill>
                  <a:cs typeface="+mn-ea"/>
                  <a:sym typeface="+mn-lt"/>
                </a:rPr>
                <a:t>标题文本预设</a:t>
              </a:r>
            </a:p>
          </p:txBody>
        </p:sp>
        <p:sp>
          <p:nvSpPr>
            <p:cNvPr id="11" name="TextBox 46"/>
            <p:cNvSpPr txBox="1"/>
            <p:nvPr/>
          </p:nvSpPr>
          <p:spPr>
            <a:xfrm>
              <a:off x="2954" y="3853"/>
              <a:ext cx="3954" cy="876"/>
            </a:xfrm>
            <a:prstGeom prst="rect">
              <a:avLst/>
            </a:prstGeom>
          </p:spPr>
          <p:txBody>
            <a:bodyPr vert="horz" wrap="square" lIns="0" tIns="0" rIns="0" bIns="0" anchor="t" anchorCtr="1">
              <a:noAutofit/>
            </a:bodyPr>
            <a:lstStyle/>
            <a:p>
              <a:pPr lvl="0" algn="l">
                <a:lnSpc>
                  <a:spcPct val="130000"/>
                </a:lnSpc>
                <a:spcBef>
                  <a:spcPts val="0"/>
                </a:spcBef>
                <a:spcAft>
                  <a:spcPts val="0"/>
                </a:spcAft>
                <a:buClrTx/>
                <a:buSzTx/>
                <a:buFontTx/>
              </a:pPr>
              <a:r>
                <a:rPr lang="zh-CN" altLang="en-US" sz="1200" dirty="0">
                  <a:solidFill>
                    <a:schemeClr val="bg1">
                      <a:lumMod val="65000"/>
                    </a:schemeClr>
                  </a:solidFill>
                  <a:cs typeface="+mn-ea"/>
                  <a:sym typeface="+mn-lt"/>
                </a:rPr>
                <a:t>此部分内容作为文字排版占此部分内容作为文字排版占位显示使用主题位显示使用主题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plus(in)">
                                      <p:cBhvr>
                                        <p:cTn id="7" dur="1000"/>
                                        <p:tgtEl>
                                          <p:spTgt spid="3"/>
                                        </p:tgtEl>
                                      </p:cBhvr>
                                    </p:animEffect>
                                  </p:childTnLst>
                                </p:cTn>
                              </p:par>
                              <p:par>
                                <p:cTn id="8" presetID="13" presetClass="entr" presetSubtype="16" fill="hold" nodeType="withEffect">
                                  <p:stCondLst>
                                    <p:cond delay="0"/>
                                  </p:stCondLst>
                                  <p:childTnLst>
                                    <p:set>
                                      <p:cBhvr>
                                        <p:cTn id="9" dur="1000" fill="hold">
                                          <p:stCondLst>
                                            <p:cond delay="0"/>
                                          </p:stCondLst>
                                        </p:cTn>
                                        <p:tgtEl>
                                          <p:spTgt spid="8"/>
                                        </p:tgtEl>
                                        <p:attrNameLst>
                                          <p:attrName>style.visibility</p:attrName>
                                        </p:attrNameLst>
                                      </p:cBhvr>
                                      <p:to>
                                        <p:strVal val="visible"/>
                                      </p:to>
                                    </p:set>
                                    <p:animEffect transition="in" filter="plus(in)">
                                      <p:cBhvr>
                                        <p:cTn id="10" dur="1000"/>
                                        <p:tgtEl>
                                          <p:spTgt spid="8"/>
                                        </p:tgtEl>
                                      </p:cBhvr>
                                    </p:animEffect>
                                  </p:childTnLst>
                                </p:cTn>
                              </p:par>
                              <p:par>
                                <p:cTn id="11" presetID="13" presetClass="entr" presetSubtype="16" fill="hold" nodeType="withEffect">
                                  <p:stCondLst>
                                    <p:cond delay="0"/>
                                  </p:stCondLst>
                                  <p:childTnLst>
                                    <p:set>
                                      <p:cBhvr>
                                        <p:cTn id="12" dur="1000" fill="hold">
                                          <p:stCondLst>
                                            <p:cond delay="0"/>
                                          </p:stCondLst>
                                        </p:cTn>
                                        <p:tgtEl>
                                          <p:spTgt spid="36"/>
                                        </p:tgtEl>
                                        <p:attrNameLst>
                                          <p:attrName>style.visibility</p:attrName>
                                        </p:attrNameLst>
                                      </p:cBhvr>
                                      <p:to>
                                        <p:strVal val="visible"/>
                                      </p:to>
                                    </p:set>
                                    <p:animEffect transition="in" filter="plus(in)">
                                      <p:cBhvr>
                                        <p:cTn id="13" dur="1000"/>
                                        <p:tgtEl>
                                          <p:spTgt spid="36"/>
                                        </p:tgtEl>
                                      </p:cBhvr>
                                    </p:animEffect>
                                  </p:childTnLst>
                                </p:cTn>
                              </p:par>
                              <p:par>
                                <p:cTn id="14" presetID="13" presetClass="entr" presetSubtype="16" fill="hold" nodeType="withEffect">
                                  <p:stCondLst>
                                    <p:cond delay="0"/>
                                  </p:stCondLst>
                                  <p:childTnLst>
                                    <p:set>
                                      <p:cBhvr>
                                        <p:cTn id="15" dur="1000" fill="hold">
                                          <p:stCondLst>
                                            <p:cond delay="0"/>
                                          </p:stCondLst>
                                        </p:cTn>
                                        <p:tgtEl>
                                          <p:spTgt spid="7"/>
                                        </p:tgtEl>
                                        <p:attrNameLst>
                                          <p:attrName>style.visibility</p:attrName>
                                        </p:attrNameLst>
                                      </p:cBhvr>
                                      <p:to>
                                        <p:strVal val="visible"/>
                                      </p:to>
                                    </p:set>
                                    <p:animEffect transition="in" filter="plus(in)">
                                      <p:cBhvr>
                                        <p:cTn id="16" dur="1000"/>
                                        <p:tgtEl>
                                          <p:spTgt spid="7"/>
                                        </p:tgtEl>
                                      </p:cBhvr>
                                    </p:animEffect>
                                  </p:childTnLst>
                                </p:cTn>
                              </p:par>
                              <p:par>
                                <p:cTn id="17" presetID="13" presetClass="entr" presetSubtype="16" fill="hold" nodeType="withEffect">
                                  <p:stCondLst>
                                    <p:cond delay="0"/>
                                  </p:stCondLst>
                                  <p:childTnLst>
                                    <p:set>
                                      <p:cBhvr>
                                        <p:cTn id="18" dur="1000" fill="hold">
                                          <p:stCondLst>
                                            <p:cond delay="0"/>
                                          </p:stCondLst>
                                        </p:cTn>
                                        <p:tgtEl>
                                          <p:spTgt spid="16"/>
                                        </p:tgtEl>
                                        <p:attrNameLst>
                                          <p:attrName>style.visibility</p:attrName>
                                        </p:attrNameLst>
                                      </p:cBhvr>
                                      <p:to>
                                        <p:strVal val="visible"/>
                                      </p:to>
                                    </p:set>
                                    <p:animEffect transition="in" filter="plus(in)">
                                      <p:cBhvr>
                                        <p:cTn id="19" dur="1000"/>
                                        <p:tgtEl>
                                          <p:spTgt spid="16"/>
                                        </p:tgtEl>
                                      </p:cBhvr>
                                    </p:animEffect>
                                  </p:childTnLst>
                                </p:cTn>
                              </p:par>
                              <p:par>
                                <p:cTn id="20" presetID="13" presetClass="entr" presetSubtype="16" fill="hold" grpId="0" nodeType="withEffect">
                                  <p:stCondLst>
                                    <p:cond delay="0"/>
                                  </p:stCondLst>
                                  <p:childTnLst>
                                    <p:set>
                                      <p:cBhvr>
                                        <p:cTn id="21" dur="1000" fill="hold">
                                          <p:stCondLst>
                                            <p:cond delay="0"/>
                                          </p:stCondLst>
                                        </p:cTn>
                                        <p:tgtEl>
                                          <p:spTgt spid="34"/>
                                        </p:tgtEl>
                                        <p:attrNameLst>
                                          <p:attrName>style.visibility</p:attrName>
                                        </p:attrNameLst>
                                      </p:cBhvr>
                                      <p:to>
                                        <p:strVal val="visible"/>
                                      </p:to>
                                    </p:set>
                                    <p:animEffect transition="in" filter="plus(in)">
                                      <p:cBhvr>
                                        <p:cTn id="22" dur="1000"/>
                                        <p:tgtEl>
                                          <p:spTgt spid="34"/>
                                        </p:tgtEl>
                                      </p:cBhvr>
                                    </p:animEffect>
                                  </p:childTnLst>
                                </p:cTn>
                              </p:par>
                              <p:par>
                                <p:cTn id="23" presetID="13" presetClass="entr" presetSubtype="16" fill="hold" grpId="0" nodeType="withEffect">
                                  <p:stCondLst>
                                    <p:cond delay="0"/>
                                  </p:stCondLst>
                                  <p:childTnLst>
                                    <p:set>
                                      <p:cBhvr>
                                        <p:cTn id="24" dur="1000" fill="hold">
                                          <p:stCondLst>
                                            <p:cond delay="0"/>
                                          </p:stCondLst>
                                        </p:cTn>
                                        <p:tgtEl>
                                          <p:spTgt spid="35"/>
                                        </p:tgtEl>
                                        <p:attrNameLst>
                                          <p:attrName>style.visibility</p:attrName>
                                        </p:attrNameLst>
                                      </p:cBhvr>
                                      <p:to>
                                        <p:strVal val="visible"/>
                                      </p:to>
                                    </p:set>
                                    <p:animEffect transition="in" filter="plus(in)">
                                      <p:cBhvr>
                                        <p:cTn id="25" dur="1000"/>
                                        <p:tgtEl>
                                          <p:spTgt spid="35"/>
                                        </p:tgtEl>
                                      </p:cBhvr>
                                    </p:animEffect>
                                  </p:childTnLst>
                                </p:cTn>
                              </p:par>
                              <p:par>
                                <p:cTn id="26" presetID="13" presetClass="entr" presetSubtype="16" fill="hold" grpId="0" nodeType="withEffect">
                                  <p:stCondLst>
                                    <p:cond delay="0"/>
                                  </p:stCondLst>
                                  <p:childTnLst>
                                    <p:set>
                                      <p:cBhvr>
                                        <p:cTn id="27" dur="1000" fill="hold">
                                          <p:stCondLst>
                                            <p:cond delay="0"/>
                                          </p:stCondLst>
                                        </p:cTn>
                                        <p:tgtEl>
                                          <p:spTgt spid="41"/>
                                        </p:tgtEl>
                                        <p:attrNameLst>
                                          <p:attrName>style.visibility</p:attrName>
                                        </p:attrNameLst>
                                      </p:cBhvr>
                                      <p:to>
                                        <p:strVal val="visible"/>
                                      </p:to>
                                    </p:set>
                                    <p:animEffect transition="in" filter="plus(in)">
                                      <p:cBhvr>
                                        <p:cTn id="28" dur="1000"/>
                                        <p:tgtEl>
                                          <p:spTgt spid="41"/>
                                        </p:tgtEl>
                                      </p:cBhvr>
                                    </p:animEffect>
                                  </p:childTnLst>
                                </p:cTn>
                              </p:par>
                              <p:par>
                                <p:cTn id="29" presetID="13" presetClass="entr" presetSubtype="16" fill="hold" nodeType="withEffect">
                                  <p:stCondLst>
                                    <p:cond delay="0"/>
                                  </p:stCondLst>
                                  <p:childTnLst>
                                    <p:set>
                                      <p:cBhvr>
                                        <p:cTn id="30" dur="1000" fill="hold">
                                          <p:stCondLst>
                                            <p:cond delay="0"/>
                                          </p:stCondLst>
                                        </p:cTn>
                                        <p:tgtEl>
                                          <p:spTgt spid="9"/>
                                        </p:tgtEl>
                                        <p:attrNameLst>
                                          <p:attrName>style.visibility</p:attrName>
                                        </p:attrNameLst>
                                      </p:cBhvr>
                                      <p:to>
                                        <p:strVal val="visible"/>
                                      </p:to>
                                    </p:set>
                                    <p:animEffect transition="in" filter="plus(in)">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p:bldP spid="35" grpId="1"/>
      <p:bldP spid="41" grpId="0"/>
      <p:bldP spid="4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8"/>
          <p:cNvGrpSpPr/>
          <p:nvPr/>
        </p:nvGrpSpPr>
        <p:grpSpPr>
          <a:xfrm>
            <a:off x="8883242" y="4697470"/>
            <a:ext cx="2133782" cy="1093569"/>
            <a:chOff x="1867328" y="2349127"/>
            <a:chExt cx="2133782" cy="1093569"/>
          </a:xfrm>
        </p:grpSpPr>
        <p:sp>
          <p:nvSpPr>
            <p:cNvPr id="55" name="文本框 54"/>
            <p:cNvSpPr txBox="1"/>
            <p:nvPr/>
          </p:nvSpPr>
          <p:spPr>
            <a:xfrm>
              <a:off x="1867328" y="2349127"/>
              <a:ext cx="2133781" cy="362792"/>
            </a:xfrm>
            <a:prstGeom prst="rect">
              <a:avLst/>
            </a:prstGeom>
            <a:noFill/>
          </p:spPr>
          <p:txBody>
            <a:bodyPr wrap="square" rtlCol="0">
              <a:spAutoFit/>
              <a:scene3d>
                <a:camera prst="orthographicFront"/>
                <a:lightRig rig="threePt" dir="t"/>
              </a:scene3d>
              <a:sp3d contourW="12700"/>
            </a:bodyPr>
            <a:lstStyle/>
            <a:p>
              <a:pPr algn="ctr">
                <a:lnSpc>
                  <a:spcPct val="120000"/>
                </a:lnSpc>
                <a:buClrTx/>
                <a:buSzTx/>
                <a:buFontTx/>
              </a:pPr>
              <a:r>
                <a:rPr lang="zh-CN" altLang="en-US" sz="1600" b="1" kern="900" dirty="0">
                  <a:solidFill>
                    <a:schemeClr val="bg1">
                      <a:lumMod val="50000"/>
                    </a:schemeClr>
                  </a:solidFill>
                  <a:cs typeface="+mn-ea"/>
                  <a:sym typeface="+mn-lt"/>
                </a:rPr>
                <a:t>标题文字添加</a:t>
              </a:r>
            </a:p>
          </p:txBody>
        </p:sp>
        <p:sp>
          <p:nvSpPr>
            <p:cNvPr id="56" name="文本框 55"/>
            <p:cNvSpPr txBox="1"/>
            <p:nvPr/>
          </p:nvSpPr>
          <p:spPr>
            <a:xfrm>
              <a:off x="1867328" y="2687681"/>
              <a:ext cx="2133782" cy="755015"/>
            </a:xfrm>
            <a:prstGeom prst="rect">
              <a:avLst/>
            </a:prstGeom>
            <a:noFill/>
          </p:spPr>
          <p:txBody>
            <a:bodyPr wrap="square" rtlCol="0">
              <a:spAutoFit/>
              <a:scene3d>
                <a:camera prst="orthographicFront"/>
                <a:lightRig rig="threePt" dir="t"/>
              </a:scene3d>
              <a:sp3d contourW="12700"/>
            </a:bodyPr>
            <a:lstStyle/>
            <a:p>
              <a:pPr algn="ctr">
                <a:lnSpc>
                  <a:spcPct val="120000"/>
                </a:lnSpc>
                <a:buClrTx/>
                <a:buSzTx/>
                <a:buFontTx/>
              </a:pPr>
              <a:r>
                <a:rPr lang="zh-CN" altLang="en-US" sz="1200" dirty="0">
                  <a:solidFill>
                    <a:schemeClr val="bg1">
                      <a:lumMod val="65000"/>
                    </a:schemeClr>
                  </a:solidFill>
                  <a:cs typeface="+mn-ea"/>
                  <a:sym typeface="+mn-lt"/>
                </a:rPr>
                <a:t>用户可以在投影仪或者计算机上进行演示也可以将演示文稿打</a:t>
              </a:r>
            </a:p>
          </p:txBody>
        </p:sp>
      </p:grpSp>
      <p:grpSp>
        <p:nvGrpSpPr>
          <p:cNvPr id="57" name="组合 67"/>
          <p:cNvGrpSpPr/>
          <p:nvPr/>
        </p:nvGrpSpPr>
        <p:grpSpPr>
          <a:xfrm>
            <a:off x="6320381" y="4697470"/>
            <a:ext cx="2133782" cy="1093569"/>
            <a:chOff x="1867328" y="2349127"/>
            <a:chExt cx="2133782" cy="1093569"/>
          </a:xfrm>
        </p:grpSpPr>
        <p:sp>
          <p:nvSpPr>
            <p:cNvPr id="58" name="文本框 57"/>
            <p:cNvSpPr txBox="1"/>
            <p:nvPr/>
          </p:nvSpPr>
          <p:spPr>
            <a:xfrm>
              <a:off x="1867328" y="2349127"/>
              <a:ext cx="2133781" cy="362792"/>
            </a:xfrm>
            <a:prstGeom prst="rect">
              <a:avLst/>
            </a:prstGeom>
            <a:noFill/>
          </p:spPr>
          <p:txBody>
            <a:bodyPr wrap="square" rtlCol="0">
              <a:spAutoFit/>
              <a:scene3d>
                <a:camera prst="orthographicFront"/>
                <a:lightRig rig="threePt" dir="t"/>
              </a:scene3d>
              <a:sp3d contourW="12700"/>
            </a:bodyPr>
            <a:lstStyle/>
            <a:p>
              <a:pPr algn="ctr">
                <a:lnSpc>
                  <a:spcPct val="120000"/>
                </a:lnSpc>
                <a:buClrTx/>
                <a:buSzTx/>
                <a:buFontTx/>
              </a:pPr>
              <a:r>
                <a:rPr lang="zh-CN" altLang="en-US" sz="1600" b="1" kern="900" dirty="0">
                  <a:solidFill>
                    <a:schemeClr val="bg1">
                      <a:lumMod val="50000"/>
                    </a:schemeClr>
                  </a:solidFill>
                  <a:cs typeface="+mn-ea"/>
                  <a:sym typeface="+mn-lt"/>
                </a:rPr>
                <a:t>标题文字添加</a:t>
              </a:r>
            </a:p>
          </p:txBody>
        </p:sp>
        <p:sp>
          <p:nvSpPr>
            <p:cNvPr id="59" name="文本框 58"/>
            <p:cNvSpPr txBox="1"/>
            <p:nvPr/>
          </p:nvSpPr>
          <p:spPr>
            <a:xfrm>
              <a:off x="1867328" y="2687681"/>
              <a:ext cx="2133782" cy="755015"/>
            </a:xfrm>
            <a:prstGeom prst="rect">
              <a:avLst/>
            </a:prstGeom>
            <a:noFill/>
          </p:spPr>
          <p:txBody>
            <a:bodyPr wrap="square" rtlCol="0">
              <a:spAutoFit/>
              <a:scene3d>
                <a:camera prst="orthographicFront"/>
                <a:lightRig rig="threePt" dir="t"/>
              </a:scene3d>
              <a:sp3d contourW="12700"/>
            </a:bodyPr>
            <a:lstStyle/>
            <a:p>
              <a:pPr algn="ctr">
                <a:lnSpc>
                  <a:spcPct val="120000"/>
                </a:lnSpc>
                <a:buClrTx/>
                <a:buSzTx/>
                <a:buFontTx/>
              </a:pPr>
              <a:r>
                <a:rPr lang="zh-CN" altLang="en-US" sz="1200" dirty="0">
                  <a:solidFill>
                    <a:schemeClr val="bg1">
                      <a:lumMod val="65000"/>
                    </a:schemeClr>
                  </a:solidFill>
                  <a:cs typeface="+mn-ea"/>
                  <a:sym typeface="+mn-lt"/>
                </a:rPr>
                <a:t>用户可以在投影仪或者计算机上进行演示也可以将演示文稿打</a:t>
              </a:r>
            </a:p>
          </p:txBody>
        </p:sp>
      </p:grpSp>
      <p:grpSp>
        <p:nvGrpSpPr>
          <p:cNvPr id="60" name="组合 70"/>
          <p:cNvGrpSpPr/>
          <p:nvPr/>
        </p:nvGrpSpPr>
        <p:grpSpPr>
          <a:xfrm>
            <a:off x="3757522" y="4697470"/>
            <a:ext cx="2133782" cy="1093569"/>
            <a:chOff x="1867328" y="2349127"/>
            <a:chExt cx="2133782" cy="1093569"/>
          </a:xfrm>
        </p:grpSpPr>
        <p:sp>
          <p:nvSpPr>
            <p:cNvPr id="61" name="文本框 60"/>
            <p:cNvSpPr txBox="1"/>
            <p:nvPr/>
          </p:nvSpPr>
          <p:spPr>
            <a:xfrm>
              <a:off x="1867328" y="2349127"/>
              <a:ext cx="2133781" cy="362792"/>
            </a:xfrm>
            <a:prstGeom prst="rect">
              <a:avLst/>
            </a:prstGeom>
            <a:noFill/>
          </p:spPr>
          <p:txBody>
            <a:bodyPr wrap="square" rtlCol="0">
              <a:spAutoFit/>
              <a:scene3d>
                <a:camera prst="orthographicFront"/>
                <a:lightRig rig="threePt" dir="t"/>
              </a:scene3d>
              <a:sp3d contourW="12700"/>
            </a:bodyPr>
            <a:lstStyle/>
            <a:p>
              <a:pPr algn="ctr">
                <a:lnSpc>
                  <a:spcPct val="120000"/>
                </a:lnSpc>
                <a:buClrTx/>
                <a:buSzTx/>
                <a:buFontTx/>
              </a:pPr>
              <a:r>
                <a:rPr lang="zh-CN" altLang="en-US" sz="1600" b="1" kern="900" dirty="0">
                  <a:solidFill>
                    <a:schemeClr val="bg1">
                      <a:lumMod val="50000"/>
                    </a:schemeClr>
                  </a:solidFill>
                  <a:cs typeface="+mn-ea"/>
                  <a:sym typeface="+mn-lt"/>
                </a:rPr>
                <a:t>标题文字添加</a:t>
              </a:r>
            </a:p>
          </p:txBody>
        </p:sp>
        <p:sp>
          <p:nvSpPr>
            <p:cNvPr id="62" name="文本框 61"/>
            <p:cNvSpPr txBox="1"/>
            <p:nvPr/>
          </p:nvSpPr>
          <p:spPr>
            <a:xfrm>
              <a:off x="1867328" y="2687681"/>
              <a:ext cx="2133782" cy="755015"/>
            </a:xfrm>
            <a:prstGeom prst="rect">
              <a:avLst/>
            </a:prstGeom>
            <a:noFill/>
          </p:spPr>
          <p:txBody>
            <a:bodyPr wrap="square" rtlCol="0">
              <a:spAutoFit/>
              <a:scene3d>
                <a:camera prst="orthographicFront"/>
                <a:lightRig rig="threePt" dir="t"/>
              </a:scene3d>
              <a:sp3d contourW="12700"/>
            </a:bodyPr>
            <a:lstStyle/>
            <a:p>
              <a:pPr algn="ctr">
                <a:lnSpc>
                  <a:spcPct val="120000"/>
                </a:lnSpc>
                <a:buClrTx/>
                <a:buSzTx/>
                <a:buFontTx/>
              </a:pPr>
              <a:r>
                <a:rPr lang="zh-CN" altLang="en-US" sz="1200" dirty="0">
                  <a:solidFill>
                    <a:schemeClr val="bg1">
                      <a:lumMod val="65000"/>
                    </a:schemeClr>
                  </a:solidFill>
                  <a:cs typeface="+mn-ea"/>
                  <a:sym typeface="+mn-lt"/>
                </a:rPr>
                <a:t>用户可以在投影仪或者计算机上进行演示也可以将演示文稿打</a:t>
              </a:r>
            </a:p>
          </p:txBody>
        </p:sp>
      </p:grpSp>
      <p:grpSp>
        <p:nvGrpSpPr>
          <p:cNvPr id="63" name="组合 73"/>
          <p:cNvGrpSpPr/>
          <p:nvPr/>
        </p:nvGrpSpPr>
        <p:grpSpPr>
          <a:xfrm>
            <a:off x="1194662" y="4697470"/>
            <a:ext cx="2133782" cy="1093569"/>
            <a:chOff x="1867328" y="2349127"/>
            <a:chExt cx="2133782" cy="1093569"/>
          </a:xfrm>
        </p:grpSpPr>
        <p:sp>
          <p:nvSpPr>
            <p:cNvPr id="64" name="文本框 63"/>
            <p:cNvSpPr txBox="1"/>
            <p:nvPr/>
          </p:nvSpPr>
          <p:spPr>
            <a:xfrm>
              <a:off x="1867328" y="2349127"/>
              <a:ext cx="2133781" cy="36279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b="1" kern="900" dirty="0">
                  <a:solidFill>
                    <a:schemeClr val="bg1">
                      <a:lumMod val="50000"/>
                    </a:schemeClr>
                  </a:solidFill>
                  <a:cs typeface="+mn-ea"/>
                  <a:sym typeface="+mn-lt"/>
                </a:rPr>
                <a:t>标题文字添加</a:t>
              </a:r>
            </a:p>
          </p:txBody>
        </p:sp>
        <p:sp>
          <p:nvSpPr>
            <p:cNvPr id="65" name="文本框 64"/>
            <p:cNvSpPr txBox="1"/>
            <p:nvPr/>
          </p:nvSpPr>
          <p:spPr>
            <a:xfrm>
              <a:off x="1867328" y="2687681"/>
              <a:ext cx="2133782" cy="755015"/>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200" dirty="0">
                  <a:solidFill>
                    <a:schemeClr val="bg1">
                      <a:lumMod val="65000"/>
                    </a:schemeClr>
                  </a:solidFill>
                  <a:cs typeface="+mn-ea"/>
                  <a:sym typeface="+mn-lt"/>
                </a:rPr>
                <a:t>用户可以在投影仪或者计算机上进行演示也可以将演示文稿打</a:t>
              </a:r>
            </a:p>
          </p:txBody>
        </p:sp>
      </p:grpSp>
      <p:grpSp>
        <p:nvGrpSpPr>
          <p:cNvPr id="66" name="组合 65"/>
          <p:cNvGrpSpPr/>
          <p:nvPr/>
        </p:nvGrpSpPr>
        <p:grpSpPr>
          <a:xfrm>
            <a:off x="4871291" y="591089"/>
            <a:ext cx="2433236" cy="714254"/>
            <a:chOff x="4871291" y="552989"/>
            <a:chExt cx="2433236" cy="714254"/>
          </a:xfrm>
        </p:grpSpPr>
        <p:sp>
          <p:nvSpPr>
            <p:cNvPr id="67" name="文本框 66"/>
            <p:cNvSpPr txBox="1"/>
            <p:nvPr/>
          </p:nvSpPr>
          <p:spPr>
            <a:xfrm>
              <a:off x="5014538"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02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68" name="文本框 67"/>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pic>
        <p:nvPicPr>
          <p:cNvPr id="70" name="图片 69" descr="51miz-E1121867-AD7C4B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440" y="1396365"/>
            <a:ext cx="3295015" cy="3293745"/>
          </a:xfrm>
          <a:prstGeom prst="rect">
            <a:avLst/>
          </a:prstGeom>
        </p:spPr>
      </p:pic>
      <p:pic>
        <p:nvPicPr>
          <p:cNvPr id="71" name="图片 70" descr="51miz-E1121867-AD7C4B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6905" y="1741805"/>
            <a:ext cx="3295015" cy="2948305"/>
          </a:xfrm>
          <a:prstGeom prst="rect">
            <a:avLst/>
          </a:prstGeom>
        </p:spPr>
      </p:pic>
      <p:pic>
        <p:nvPicPr>
          <p:cNvPr id="72" name="图片 71" descr="51miz-E1121867-AD7C4B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9765" y="1741805"/>
            <a:ext cx="3295015" cy="2948305"/>
          </a:xfrm>
          <a:prstGeom prst="rect">
            <a:avLst/>
          </a:prstGeom>
        </p:spPr>
      </p:pic>
      <p:pic>
        <p:nvPicPr>
          <p:cNvPr id="73" name="图片 72" descr="51miz-E1121867-AD7C4B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5480" y="1396365"/>
            <a:ext cx="3295015" cy="3293745"/>
          </a:xfrm>
          <a:prstGeom prst="rect">
            <a:avLst/>
          </a:prstGeom>
        </p:spPr>
      </p:pic>
      <p:pic>
        <p:nvPicPr>
          <p:cNvPr id="74" name="图片 73" descr="51miz-E1121867-AD7C4B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045" y="1741805"/>
            <a:ext cx="3295015" cy="2948305"/>
          </a:xfrm>
          <a:prstGeom prst="rect">
            <a:avLst/>
          </a:prstGeom>
        </p:spPr>
      </p:pic>
      <p:pic>
        <p:nvPicPr>
          <p:cNvPr id="75" name="图片 74" descr="51miz-E1121867-AD7C4B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2625" y="1741805"/>
            <a:ext cx="3295015" cy="2948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strVal val="#ppt_w*0.70"/>
                                          </p:val>
                                        </p:tav>
                                        <p:tav tm="100000">
                                          <p:val>
                                            <p:strVal val="#ppt_w"/>
                                          </p:val>
                                        </p:tav>
                                      </p:tavLst>
                                    </p:anim>
                                    <p:anim calcmode="lin" valueType="num">
                                      <p:cBhvr>
                                        <p:cTn id="8" dur="1000" fill="hold"/>
                                        <p:tgtEl>
                                          <p:spTgt spid="54"/>
                                        </p:tgtEl>
                                        <p:attrNameLst>
                                          <p:attrName>ppt_h</p:attrName>
                                        </p:attrNameLst>
                                      </p:cBhvr>
                                      <p:tavLst>
                                        <p:tav tm="0">
                                          <p:val>
                                            <p:strVal val="#ppt_h"/>
                                          </p:val>
                                        </p:tav>
                                        <p:tav tm="100000">
                                          <p:val>
                                            <p:strVal val="#ppt_h"/>
                                          </p:val>
                                        </p:tav>
                                      </p:tavLst>
                                    </p:anim>
                                    <p:animEffect transition="in" filter="fade">
                                      <p:cBhvr>
                                        <p:cTn id="9" dur="1000"/>
                                        <p:tgtEl>
                                          <p:spTgt spid="54"/>
                                        </p:tgtEl>
                                      </p:cBhvr>
                                    </p:animEffect>
                                  </p:childTnLst>
                                </p:cTn>
                              </p:par>
                              <p:par>
                                <p:cTn id="10" presetID="55" presetClass="entr" presetSubtype="0" fill="hold"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1000" fill="hold"/>
                                        <p:tgtEl>
                                          <p:spTgt spid="57"/>
                                        </p:tgtEl>
                                        <p:attrNameLst>
                                          <p:attrName>ppt_w</p:attrName>
                                        </p:attrNameLst>
                                      </p:cBhvr>
                                      <p:tavLst>
                                        <p:tav tm="0">
                                          <p:val>
                                            <p:strVal val="#ppt_w*0.70"/>
                                          </p:val>
                                        </p:tav>
                                        <p:tav tm="100000">
                                          <p:val>
                                            <p:strVal val="#ppt_w"/>
                                          </p:val>
                                        </p:tav>
                                      </p:tavLst>
                                    </p:anim>
                                    <p:anim calcmode="lin" valueType="num">
                                      <p:cBhvr>
                                        <p:cTn id="13" dur="1000" fill="hold"/>
                                        <p:tgtEl>
                                          <p:spTgt spid="57"/>
                                        </p:tgtEl>
                                        <p:attrNameLst>
                                          <p:attrName>ppt_h</p:attrName>
                                        </p:attrNameLst>
                                      </p:cBhvr>
                                      <p:tavLst>
                                        <p:tav tm="0">
                                          <p:val>
                                            <p:strVal val="#ppt_h"/>
                                          </p:val>
                                        </p:tav>
                                        <p:tav tm="100000">
                                          <p:val>
                                            <p:strVal val="#ppt_h"/>
                                          </p:val>
                                        </p:tav>
                                      </p:tavLst>
                                    </p:anim>
                                    <p:animEffect transition="in" filter="fade">
                                      <p:cBhvr>
                                        <p:cTn id="14" dur="1000"/>
                                        <p:tgtEl>
                                          <p:spTgt spid="57"/>
                                        </p:tgtEl>
                                      </p:cBhvr>
                                    </p:animEffect>
                                  </p:childTnLst>
                                </p:cTn>
                              </p:par>
                              <p:par>
                                <p:cTn id="15" presetID="55"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1000" fill="hold"/>
                                        <p:tgtEl>
                                          <p:spTgt spid="60"/>
                                        </p:tgtEl>
                                        <p:attrNameLst>
                                          <p:attrName>ppt_w</p:attrName>
                                        </p:attrNameLst>
                                      </p:cBhvr>
                                      <p:tavLst>
                                        <p:tav tm="0">
                                          <p:val>
                                            <p:strVal val="#ppt_w*0.70"/>
                                          </p:val>
                                        </p:tav>
                                        <p:tav tm="100000">
                                          <p:val>
                                            <p:strVal val="#ppt_w"/>
                                          </p:val>
                                        </p:tav>
                                      </p:tavLst>
                                    </p:anim>
                                    <p:anim calcmode="lin" valueType="num">
                                      <p:cBhvr>
                                        <p:cTn id="18" dur="1000" fill="hold"/>
                                        <p:tgtEl>
                                          <p:spTgt spid="60"/>
                                        </p:tgtEl>
                                        <p:attrNameLst>
                                          <p:attrName>ppt_h</p:attrName>
                                        </p:attrNameLst>
                                      </p:cBhvr>
                                      <p:tavLst>
                                        <p:tav tm="0">
                                          <p:val>
                                            <p:strVal val="#ppt_h"/>
                                          </p:val>
                                        </p:tav>
                                        <p:tav tm="100000">
                                          <p:val>
                                            <p:strVal val="#ppt_h"/>
                                          </p:val>
                                        </p:tav>
                                      </p:tavLst>
                                    </p:anim>
                                    <p:animEffect transition="in" filter="fade">
                                      <p:cBhvr>
                                        <p:cTn id="19" dur="1000"/>
                                        <p:tgtEl>
                                          <p:spTgt spid="60"/>
                                        </p:tgtEl>
                                      </p:cBhvr>
                                    </p:animEffect>
                                  </p:childTnLst>
                                </p:cTn>
                              </p:par>
                              <p:par>
                                <p:cTn id="20" presetID="55" presetClass="entr" presetSubtype="0"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1000" fill="hold"/>
                                        <p:tgtEl>
                                          <p:spTgt spid="63"/>
                                        </p:tgtEl>
                                        <p:attrNameLst>
                                          <p:attrName>ppt_w</p:attrName>
                                        </p:attrNameLst>
                                      </p:cBhvr>
                                      <p:tavLst>
                                        <p:tav tm="0">
                                          <p:val>
                                            <p:strVal val="#ppt_w*0.70"/>
                                          </p:val>
                                        </p:tav>
                                        <p:tav tm="100000">
                                          <p:val>
                                            <p:strVal val="#ppt_w"/>
                                          </p:val>
                                        </p:tav>
                                      </p:tavLst>
                                    </p:anim>
                                    <p:anim calcmode="lin" valueType="num">
                                      <p:cBhvr>
                                        <p:cTn id="23" dur="1000" fill="hold"/>
                                        <p:tgtEl>
                                          <p:spTgt spid="63"/>
                                        </p:tgtEl>
                                        <p:attrNameLst>
                                          <p:attrName>ppt_h</p:attrName>
                                        </p:attrNameLst>
                                      </p:cBhvr>
                                      <p:tavLst>
                                        <p:tav tm="0">
                                          <p:val>
                                            <p:strVal val="#ppt_h"/>
                                          </p:val>
                                        </p:tav>
                                        <p:tav tm="100000">
                                          <p:val>
                                            <p:strVal val="#ppt_h"/>
                                          </p:val>
                                        </p:tav>
                                      </p:tavLst>
                                    </p:anim>
                                    <p:animEffect transition="in" filter="fade">
                                      <p:cBhvr>
                                        <p:cTn id="24" dur="1000"/>
                                        <p:tgtEl>
                                          <p:spTgt spid="63"/>
                                        </p:tgtEl>
                                      </p:cBhvr>
                                    </p:animEffect>
                                  </p:childTnLst>
                                </p:cTn>
                              </p:par>
                              <p:par>
                                <p:cTn id="25" presetID="55"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1000" fill="hold"/>
                                        <p:tgtEl>
                                          <p:spTgt spid="66"/>
                                        </p:tgtEl>
                                        <p:attrNameLst>
                                          <p:attrName>ppt_w</p:attrName>
                                        </p:attrNameLst>
                                      </p:cBhvr>
                                      <p:tavLst>
                                        <p:tav tm="0">
                                          <p:val>
                                            <p:strVal val="#ppt_w*0.70"/>
                                          </p:val>
                                        </p:tav>
                                        <p:tav tm="100000">
                                          <p:val>
                                            <p:strVal val="#ppt_w"/>
                                          </p:val>
                                        </p:tav>
                                      </p:tavLst>
                                    </p:anim>
                                    <p:anim calcmode="lin" valueType="num">
                                      <p:cBhvr>
                                        <p:cTn id="28" dur="1000" fill="hold"/>
                                        <p:tgtEl>
                                          <p:spTgt spid="66"/>
                                        </p:tgtEl>
                                        <p:attrNameLst>
                                          <p:attrName>ppt_h</p:attrName>
                                        </p:attrNameLst>
                                      </p:cBhvr>
                                      <p:tavLst>
                                        <p:tav tm="0">
                                          <p:val>
                                            <p:strVal val="#ppt_h"/>
                                          </p:val>
                                        </p:tav>
                                        <p:tav tm="100000">
                                          <p:val>
                                            <p:strVal val="#ppt_h"/>
                                          </p:val>
                                        </p:tav>
                                      </p:tavLst>
                                    </p:anim>
                                    <p:animEffect transition="in" filter="fade">
                                      <p:cBhvr>
                                        <p:cTn id="29" dur="1000"/>
                                        <p:tgtEl>
                                          <p:spTgt spid="66"/>
                                        </p:tgtEl>
                                      </p:cBhvr>
                                    </p:animEffect>
                                  </p:childTnLst>
                                </p:cTn>
                              </p:par>
                              <p:par>
                                <p:cTn id="30" presetID="55" presetClass="entr" presetSubtype="0"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p:cTn id="32" dur="1000" fill="hold"/>
                                        <p:tgtEl>
                                          <p:spTgt spid="70"/>
                                        </p:tgtEl>
                                        <p:attrNameLst>
                                          <p:attrName>ppt_w</p:attrName>
                                        </p:attrNameLst>
                                      </p:cBhvr>
                                      <p:tavLst>
                                        <p:tav tm="0">
                                          <p:val>
                                            <p:strVal val="#ppt_w*0.70"/>
                                          </p:val>
                                        </p:tav>
                                        <p:tav tm="100000">
                                          <p:val>
                                            <p:strVal val="#ppt_w"/>
                                          </p:val>
                                        </p:tav>
                                      </p:tavLst>
                                    </p:anim>
                                    <p:anim calcmode="lin" valueType="num">
                                      <p:cBhvr>
                                        <p:cTn id="33" dur="1000" fill="hold"/>
                                        <p:tgtEl>
                                          <p:spTgt spid="70"/>
                                        </p:tgtEl>
                                        <p:attrNameLst>
                                          <p:attrName>ppt_h</p:attrName>
                                        </p:attrNameLst>
                                      </p:cBhvr>
                                      <p:tavLst>
                                        <p:tav tm="0">
                                          <p:val>
                                            <p:strVal val="#ppt_h"/>
                                          </p:val>
                                        </p:tav>
                                        <p:tav tm="100000">
                                          <p:val>
                                            <p:strVal val="#ppt_h"/>
                                          </p:val>
                                        </p:tav>
                                      </p:tavLst>
                                    </p:anim>
                                    <p:animEffect transition="in" filter="fade">
                                      <p:cBhvr>
                                        <p:cTn id="34" dur="1000"/>
                                        <p:tgtEl>
                                          <p:spTgt spid="70"/>
                                        </p:tgtEl>
                                      </p:cBhvr>
                                    </p:animEffect>
                                  </p:childTnLst>
                                </p:cTn>
                              </p:par>
                              <p:par>
                                <p:cTn id="35" presetID="55"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p:cTn id="37" dur="1000" fill="hold"/>
                                        <p:tgtEl>
                                          <p:spTgt spid="71"/>
                                        </p:tgtEl>
                                        <p:attrNameLst>
                                          <p:attrName>ppt_w</p:attrName>
                                        </p:attrNameLst>
                                      </p:cBhvr>
                                      <p:tavLst>
                                        <p:tav tm="0">
                                          <p:val>
                                            <p:strVal val="#ppt_w*0.70"/>
                                          </p:val>
                                        </p:tav>
                                        <p:tav tm="100000">
                                          <p:val>
                                            <p:strVal val="#ppt_w"/>
                                          </p:val>
                                        </p:tav>
                                      </p:tavLst>
                                    </p:anim>
                                    <p:anim calcmode="lin" valueType="num">
                                      <p:cBhvr>
                                        <p:cTn id="38" dur="1000" fill="hold"/>
                                        <p:tgtEl>
                                          <p:spTgt spid="71"/>
                                        </p:tgtEl>
                                        <p:attrNameLst>
                                          <p:attrName>ppt_h</p:attrName>
                                        </p:attrNameLst>
                                      </p:cBhvr>
                                      <p:tavLst>
                                        <p:tav tm="0">
                                          <p:val>
                                            <p:strVal val="#ppt_h"/>
                                          </p:val>
                                        </p:tav>
                                        <p:tav tm="100000">
                                          <p:val>
                                            <p:strVal val="#ppt_h"/>
                                          </p:val>
                                        </p:tav>
                                      </p:tavLst>
                                    </p:anim>
                                    <p:animEffect transition="in" filter="fade">
                                      <p:cBhvr>
                                        <p:cTn id="39" dur="1000"/>
                                        <p:tgtEl>
                                          <p:spTgt spid="71"/>
                                        </p:tgtEl>
                                      </p:cBhvr>
                                    </p:animEffect>
                                  </p:childTnLst>
                                </p:cTn>
                              </p:par>
                              <p:par>
                                <p:cTn id="40" presetID="55" presetClass="entr" presetSubtype="0" fill="hold" nodeType="with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1000" fill="hold"/>
                                        <p:tgtEl>
                                          <p:spTgt spid="72"/>
                                        </p:tgtEl>
                                        <p:attrNameLst>
                                          <p:attrName>ppt_w</p:attrName>
                                        </p:attrNameLst>
                                      </p:cBhvr>
                                      <p:tavLst>
                                        <p:tav tm="0">
                                          <p:val>
                                            <p:strVal val="#ppt_w*0.70"/>
                                          </p:val>
                                        </p:tav>
                                        <p:tav tm="100000">
                                          <p:val>
                                            <p:strVal val="#ppt_w"/>
                                          </p:val>
                                        </p:tav>
                                      </p:tavLst>
                                    </p:anim>
                                    <p:anim calcmode="lin" valueType="num">
                                      <p:cBhvr>
                                        <p:cTn id="43" dur="1000" fill="hold"/>
                                        <p:tgtEl>
                                          <p:spTgt spid="72"/>
                                        </p:tgtEl>
                                        <p:attrNameLst>
                                          <p:attrName>ppt_h</p:attrName>
                                        </p:attrNameLst>
                                      </p:cBhvr>
                                      <p:tavLst>
                                        <p:tav tm="0">
                                          <p:val>
                                            <p:strVal val="#ppt_h"/>
                                          </p:val>
                                        </p:tav>
                                        <p:tav tm="100000">
                                          <p:val>
                                            <p:strVal val="#ppt_h"/>
                                          </p:val>
                                        </p:tav>
                                      </p:tavLst>
                                    </p:anim>
                                    <p:animEffect transition="in" filter="fade">
                                      <p:cBhvr>
                                        <p:cTn id="44" dur="1000"/>
                                        <p:tgtEl>
                                          <p:spTgt spid="72"/>
                                        </p:tgtEl>
                                      </p:cBhvr>
                                    </p:animEffect>
                                  </p:childTnLst>
                                </p:cTn>
                              </p:par>
                              <p:par>
                                <p:cTn id="45" presetID="55"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p:cTn id="47" dur="1000" fill="hold"/>
                                        <p:tgtEl>
                                          <p:spTgt spid="73"/>
                                        </p:tgtEl>
                                        <p:attrNameLst>
                                          <p:attrName>ppt_w</p:attrName>
                                        </p:attrNameLst>
                                      </p:cBhvr>
                                      <p:tavLst>
                                        <p:tav tm="0">
                                          <p:val>
                                            <p:strVal val="#ppt_w*0.70"/>
                                          </p:val>
                                        </p:tav>
                                        <p:tav tm="100000">
                                          <p:val>
                                            <p:strVal val="#ppt_w"/>
                                          </p:val>
                                        </p:tav>
                                      </p:tavLst>
                                    </p:anim>
                                    <p:anim calcmode="lin" valueType="num">
                                      <p:cBhvr>
                                        <p:cTn id="48" dur="1000" fill="hold"/>
                                        <p:tgtEl>
                                          <p:spTgt spid="73"/>
                                        </p:tgtEl>
                                        <p:attrNameLst>
                                          <p:attrName>ppt_h</p:attrName>
                                        </p:attrNameLst>
                                      </p:cBhvr>
                                      <p:tavLst>
                                        <p:tav tm="0">
                                          <p:val>
                                            <p:strVal val="#ppt_h"/>
                                          </p:val>
                                        </p:tav>
                                        <p:tav tm="100000">
                                          <p:val>
                                            <p:strVal val="#ppt_h"/>
                                          </p:val>
                                        </p:tav>
                                      </p:tavLst>
                                    </p:anim>
                                    <p:animEffect transition="in" filter="fade">
                                      <p:cBhvr>
                                        <p:cTn id="49" dur="1000"/>
                                        <p:tgtEl>
                                          <p:spTgt spid="73"/>
                                        </p:tgtEl>
                                      </p:cBhvr>
                                    </p:animEffect>
                                  </p:childTnLst>
                                </p:cTn>
                              </p:par>
                              <p:par>
                                <p:cTn id="50" presetID="55"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p:cTn id="52" dur="1000" fill="hold"/>
                                        <p:tgtEl>
                                          <p:spTgt spid="74"/>
                                        </p:tgtEl>
                                        <p:attrNameLst>
                                          <p:attrName>ppt_w</p:attrName>
                                        </p:attrNameLst>
                                      </p:cBhvr>
                                      <p:tavLst>
                                        <p:tav tm="0">
                                          <p:val>
                                            <p:strVal val="#ppt_w*0.70"/>
                                          </p:val>
                                        </p:tav>
                                        <p:tav tm="100000">
                                          <p:val>
                                            <p:strVal val="#ppt_w"/>
                                          </p:val>
                                        </p:tav>
                                      </p:tavLst>
                                    </p:anim>
                                    <p:anim calcmode="lin" valueType="num">
                                      <p:cBhvr>
                                        <p:cTn id="53" dur="1000" fill="hold"/>
                                        <p:tgtEl>
                                          <p:spTgt spid="74"/>
                                        </p:tgtEl>
                                        <p:attrNameLst>
                                          <p:attrName>ppt_h</p:attrName>
                                        </p:attrNameLst>
                                      </p:cBhvr>
                                      <p:tavLst>
                                        <p:tav tm="0">
                                          <p:val>
                                            <p:strVal val="#ppt_h"/>
                                          </p:val>
                                        </p:tav>
                                        <p:tav tm="100000">
                                          <p:val>
                                            <p:strVal val="#ppt_h"/>
                                          </p:val>
                                        </p:tav>
                                      </p:tavLst>
                                    </p:anim>
                                    <p:animEffect transition="in" filter="fade">
                                      <p:cBhvr>
                                        <p:cTn id="54" dur="1000"/>
                                        <p:tgtEl>
                                          <p:spTgt spid="74"/>
                                        </p:tgtEl>
                                      </p:cBhvr>
                                    </p:animEffect>
                                  </p:childTnLst>
                                </p:cTn>
                              </p:par>
                              <p:par>
                                <p:cTn id="55" presetID="55" presetClass="entr" presetSubtype="0"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1000" fill="hold"/>
                                        <p:tgtEl>
                                          <p:spTgt spid="75"/>
                                        </p:tgtEl>
                                        <p:attrNameLst>
                                          <p:attrName>ppt_w</p:attrName>
                                        </p:attrNameLst>
                                      </p:cBhvr>
                                      <p:tavLst>
                                        <p:tav tm="0">
                                          <p:val>
                                            <p:strVal val="#ppt_w*0.70"/>
                                          </p:val>
                                        </p:tav>
                                        <p:tav tm="100000">
                                          <p:val>
                                            <p:strVal val="#ppt_w"/>
                                          </p:val>
                                        </p:tav>
                                      </p:tavLst>
                                    </p:anim>
                                    <p:anim calcmode="lin" valueType="num">
                                      <p:cBhvr>
                                        <p:cTn id="58" dur="1000" fill="hold"/>
                                        <p:tgtEl>
                                          <p:spTgt spid="75"/>
                                        </p:tgtEl>
                                        <p:attrNameLst>
                                          <p:attrName>ppt_h</p:attrName>
                                        </p:attrNameLst>
                                      </p:cBhvr>
                                      <p:tavLst>
                                        <p:tav tm="0">
                                          <p:val>
                                            <p:strVal val="#ppt_h"/>
                                          </p:val>
                                        </p:tav>
                                        <p:tav tm="100000">
                                          <p:val>
                                            <p:strVal val="#ppt_h"/>
                                          </p:val>
                                        </p:tav>
                                      </p:tavLst>
                                    </p:anim>
                                    <p:animEffect transition="in" filter="fade">
                                      <p:cBhvr>
                                        <p:cTn id="59"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2000" cy="721106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矩形 10"/>
          <p:cNvSpPr/>
          <p:nvPr>
            <p:custDataLst>
              <p:tags r:id="rId2"/>
            </p:custDataLst>
          </p:nvPr>
        </p:nvSpPr>
        <p:spPr>
          <a:xfrm>
            <a:off x="0" y="1676400"/>
            <a:ext cx="12192000" cy="3987800"/>
          </a:xfrm>
          <a:prstGeom prst="rect">
            <a:avLst/>
          </a:prstGeom>
          <a:solidFill>
            <a:schemeClr val="lt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2" name="矩形 11"/>
          <p:cNvSpPr/>
          <p:nvPr>
            <p:custDataLst>
              <p:tags r:id="rId3"/>
            </p:custDataLst>
          </p:nvPr>
        </p:nvSpPr>
        <p:spPr>
          <a:xfrm>
            <a:off x="11531600" y="628647"/>
            <a:ext cx="660400" cy="177800"/>
          </a:xfrm>
          <a:prstGeom prst="rect">
            <a:avLst/>
          </a:prstGeom>
          <a:solidFill>
            <a:srgbClr val="3A8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文本框 14"/>
          <p:cNvSpPr txBox="1"/>
          <p:nvPr>
            <p:custDataLst>
              <p:tags r:id="rId4"/>
            </p:custDataLst>
          </p:nvPr>
        </p:nvSpPr>
        <p:spPr>
          <a:xfrm>
            <a:off x="3657600" y="6108700"/>
            <a:ext cx="4876800" cy="261610"/>
          </a:xfrm>
          <a:prstGeom prst="rect">
            <a:avLst/>
          </a:prstGeom>
          <a:noFill/>
        </p:spPr>
        <p:txBody>
          <a:bodyPr wrap="square" rtlCol="0">
            <a:spAutoFit/>
          </a:bodyPr>
          <a:lstStyle/>
          <a:p>
            <a:pPr algn="dist"/>
            <a:r>
              <a:rPr lang="zh-CN" altLang="en-US" sz="1100" dirty="0">
                <a:solidFill>
                  <a:schemeClr val="dk1">
                    <a:lumMod val="75000"/>
                    <a:lumOff val="25000"/>
                  </a:schemeClr>
                </a:solidFill>
                <a:cs typeface="+mn-ea"/>
                <a:sym typeface="+mn-lt"/>
              </a:rPr>
              <a:t>绿</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色</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环</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保</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出</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行</a:t>
            </a:r>
          </a:p>
        </p:txBody>
      </p:sp>
      <p:cxnSp>
        <p:nvCxnSpPr>
          <p:cNvPr id="23" name="直接连接符 22"/>
          <p:cNvCxnSpPr/>
          <p:nvPr>
            <p:custDataLst>
              <p:tags r:id="rId5"/>
            </p:custDataLst>
          </p:nvPr>
        </p:nvCxnSpPr>
        <p:spPr>
          <a:xfrm>
            <a:off x="8839200" y="6239505"/>
            <a:ext cx="3352800" cy="0"/>
          </a:xfrm>
          <a:prstGeom prst="line">
            <a:avLst/>
          </a:prstGeom>
          <a:ln>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custDataLst>
              <p:tags r:id="rId6"/>
            </p:custDataLst>
          </p:nvPr>
        </p:nvSpPr>
        <p:spPr>
          <a:xfrm>
            <a:off x="11675646" y="2349500"/>
            <a:ext cx="338554" cy="2755900"/>
          </a:xfrm>
          <a:prstGeom prst="rect">
            <a:avLst/>
          </a:prstGeom>
          <a:noFill/>
        </p:spPr>
        <p:txBody>
          <a:bodyPr vert="eaVert" wrap="square" rtlCol="0">
            <a:spAutoFit/>
          </a:bodyPr>
          <a:lstStyle/>
          <a:p>
            <a:pPr algn="dist"/>
            <a:r>
              <a:rPr lang="en-US" altLang="zh-CN" sz="1000" dirty="0">
                <a:solidFill>
                  <a:schemeClr val="dk1">
                    <a:lumMod val="75000"/>
                    <a:lumOff val="25000"/>
                  </a:schemeClr>
                </a:solidFill>
                <a:cs typeface="+mn-ea"/>
                <a:sym typeface="+mn-lt"/>
              </a:rPr>
              <a:t>Low carbon life</a:t>
            </a:r>
          </a:p>
        </p:txBody>
      </p:sp>
      <p:sp>
        <p:nvSpPr>
          <p:cNvPr id="20" name="矩形: 圆角 19"/>
          <p:cNvSpPr/>
          <p:nvPr>
            <p:custDataLst>
              <p:tags r:id="rId7"/>
            </p:custDataLst>
          </p:nvPr>
        </p:nvSpPr>
        <p:spPr>
          <a:xfrm>
            <a:off x="1539111" y="2462061"/>
            <a:ext cx="1422400" cy="530059"/>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lt1"/>
                </a:solidFill>
                <a:cs typeface="+mn-ea"/>
                <a:sym typeface="+mn-lt"/>
              </a:rPr>
              <a:t>-03-</a:t>
            </a:r>
          </a:p>
        </p:txBody>
      </p:sp>
      <p:sp>
        <p:nvSpPr>
          <p:cNvPr id="9" name="文本框 8"/>
          <p:cNvSpPr txBox="1"/>
          <p:nvPr>
            <p:custDataLst>
              <p:tags r:id="rId8"/>
            </p:custDataLst>
          </p:nvPr>
        </p:nvSpPr>
        <p:spPr>
          <a:xfrm>
            <a:off x="1424811" y="3276600"/>
            <a:ext cx="4213989" cy="830997"/>
          </a:xfrm>
          <a:prstGeom prst="rect">
            <a:avLst/>
          </a:prstGeom>
          <a:noFill/>
        </p:spPr>
        <p:txBody>
          <a:bodyPr wrap="square" rtlCol="0">
            <a:spAutoFit/>
          </a:bodyPr>
          <a:lstStyle/>
          <a:p>
            <a:r>
              <a:rPr lang="zh-CN" altLang="en-US" sz="4800" dirty="0">
                <a:solidFill>
                  <a:schemeClr val="tx1">
                    <a:lumMod val="65000"/>
                    <a:lumOff val="35000"/>
                  </a:schemeClr>
                </a:solidFill>
                <a:cs typeface="+mn-ea"/>
                <a:sym typeface="+mn-lt"/>
              </a:rPr>
              <a:t>输入标题文字</a:t>
            </a:r>
          </a:p>
        </p:txBody>
      </p:sp>
      <p:pic>
        <p:nvPicPr>
          <p:cNvPr id="13" name="图片 12" descr="E:\PPT 模板\制作PPT\新领取\绿色环保\保护地球\51miz-E1162211-2E7A8979.png51miz-E1162211-2E7A8979"/>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6787515" y="1778000"/>
            <a:ext cx="4584700" cy="3759200"/>
          </a:xfrm>
          <a:prstGeom prst="rect">
            <a:avLst/>
          </a:prstGeom>
        </p:spPr>
      </p:pic>
      <p:cxnSp>
        <p:nvCxnSpPr>
          <p:cNvPr id="26" name="直接连接符 25"/>
          <p:cNvCxnSpPr/>
          <p:nvPr>
            <p:custDataLst>
              <p:tags r:id="rId9"/>
            </p:custDataLst>
          </p:nvPr>
        </p:nvCxnSpPr>
        <p:spPr>
          <a:xfrm>
            <a:off x="0" y="6239505"/>
            <a:ext cx="3352800" cy="0"/>
          </a:xfrm>
          <a:prstGeom prst="line">
            <a:avLst/>
          </a:prstGeom>
          <a:ln>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PA-文本框 88"/>
          <p:cNvSpPr txBox="1"/>
          <p:nvPr>
            <p:custDataLst>
              <p:tags r:id="rId10"/>
            </p:custDataLst>
          </p:nvPr>
        </p:nvSpPr>
        <p:spPr>
          <a:xfrm>
            <a:off x="1539502" y="4363207"/>
            <a:ext cx="3033388" cy="532262"/>
          </a:xfrm>
          <a:prstGeom prst="rect">
            <a:avLst/>
          </a:prstGeom>
          <a:noFill/>
        </p:spPr>
        <p:txBody>
          <a:bodyPr wrap="square" lIns="0" tIns="0" rIns="0" bIns="0" rtlCol="0">
            <a:spAutoFit/>
          </a:bodyPr>
          <a:lstStyle/>
          <a:p>
            <a:pPr hangingPunct="0">
              <a:lnSpc>
                <a:spcPct val="150000"/>
              </a:lnSpc>
            </a:pPr>
            <a:r>
              <a:rPr lang="en-US" altLang="zh-CN" sz="800" dirty="0">
                <a:solidFill>
                  <a:schemeClr val="dk1">
                    <a:lumMod val="50000"/>
                    <a:lumOff val="50000"/>
                  </a:schemeClr>
                </a:solidFill>
                <a:cs typeface="+mn-ea"/>
                <a:sym typeface="+mn-lt"/>
              </a:rPr>
              <a:t>Click here to enter your text, change the color or size of the text. You can also format the appropriate text and adjust the line spacing of the text. </a:t>
            </a:r>
          </a:p>
        </p:txBody>
      </p:sp>
      <p:grpSp>
        <p:nvGrpSpPr>
          <p:cNvPr id="28" name="组合 27"/>
          <p:cNvGrpSpPr/>
          <p:nvPr/>
        </p:nvGrpSpPr>
        <p:grpSpPr>
          <a:xfrm>
            <a:off x="5519445" y="4901914"/>
            <a:ext cx="974725" cy="174625"/>
            <a:chOff x="5321299" y="2692399"/>
            <a:chExt cx="974725" cy="174625"/>
          </a:xfrm>
          <a:solidFill>
            <a:srgbClr val="53B7AD"/>
          </a:solidFill>
        </p:grpSpPr>
        <p:sp>
          <p:nvSpPr>
            <p:cNvPr id="21" name="箭头: V 形 20"/>
            <p:cNvSpPr/>
            <p:nvPr>
              <p:custDataLst>
                <p:tags r:id="rId11"/>
              </p:custDataLst>
            </p:nvPr>
          </p:nvSpPr>
          <p:spPr>
            <a:xfrm>
              <a:off x="53212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29" name="箭头: V 形 28"/>
            <p:cNvSpPr/>
            <p:nvPr>
              <p:custDataLst>
                <p:tags r:id="rId12"/>
              </p:custDataLst>
            </p:nvPr>
          </p:nvSpPr>
          <p:spPr>
            <a:xfrm>
              <a:off x="55879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30" name="箭头: V 形 29"/>
            <p:cNvSpPr/>
            <p:nvPr>
              <p:custDataLst>
                <p:tags r:id="rId13"/>
              </p:custDataLst>
            </p:nvPr>
          </p:nvSpPr>
          <p:spPr>
            <a:xfrm>
              <a:off x="58546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31" name="箭头: V 形 30"/>
            <p:cNvSpPr/>
            <p:nvPr>
              <p:custDataLst>
                <p:tags r:id="rId14"/>
              </p:custDataLst>
            </p:nvPr>
          </p:nvSpPr>
          <p:spPr>
            <a:xfrm>
              <a:off x="61213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grpSp>
      <p:grpSp>
        <p:nvGrpSpPr>
          <p:cNvPr id="10" name="组合 9"/>
          <p:cNvGrpSpPr/>
          <p:nvPr/>
        </p:nvGrpSpPr>
        <p:grpSpPr>
          <a:xfrm>
            <a:off x="101597" y="361945"/>
            <a:ext cx="3718560" cy="688975"/>
            <a:chOff x="-3" y="292095"/>
            <a:chExt cx="3718560" cy="688975"/>
          </a:xfrm>
        </p:grpSpPr>
        <p:sp>
          <p:nvSpPr>
            <p:cNvPr id="14" name="文本框 13"/>
            <p:cNvSpPr txBox="1"/>
            <p:nvPr/>
          </p:nvSpPr>
          <p:spPr>
            <a:xfrm>
              <a:off x="619757" y="520695"/>
              <a:ext cx="3098800" cy="460375"/>
            </a:xfrm>
            <a:prstGeom prst="rect">
              <a:avLst/>
            </a:prstGeom>
            <a:noFill/>
          </p:spPr>
          <p:txBody>
            <a:bodyPr wrap="square" rtlCol="0">
              <a:spAutoFit/>
            </a:bodyPr>
            <a:lstStyle/>
            <a:p>
              <a:pPr algn="l"/>
              <a:r>
                <a:rPr lang="zh-CN" altLang="en-US" sz="2400" dirty="0">
                  <a:solidFill>
                    <a:schemeClr val="accent1">
                      <a:lumMod val="25000"/>
                    </a:schemeClr>
                  </a:solidFill>
                  <a:cs typeface="+mn-ea"/>
                  <a:sym typeface="+mn-lt"/>
                </a:rPr>
                <a:t>携手共建绿色地球</a:t>
              </a:r>
            </a:p>
          </p:txBody>
        </p:sp>
        <p:pic>
          <p:nvPicPr>
            <p:cNvPr id="17" name="图片 16" descr="E:\PPT 模板\制作PPT\新领取\绿色环保\保护地球\51miz-E1162343-E3693F8F.png51miz-E1162343-E3693F8F"/>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3" y="292095"/>
              <a:ext cx="635000" cy="6350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1000"/>
                                        <p:tgtEl>
                                          <p:spTgt spid="71"/>
                                        </p:tgtEl>
                                      </p:cBhvr>
                                    </p:animEffect>
                                    <p:anim calcmode="lin" valueType="num">
                                      <p:cBhvr>
                                        <p:cTn id="11" dur="1000" fill="hold"/>
                                        <p:tgtEl>
                                          <p:spTgt spid="71"/>
                                        </p:tgtEl>
                                        <p:attrNameLst>
                                          <p:attrName>ppt_x</p:attrName>
                                        </p:attrNameLst>
                                      </p:cBhvr>
                                      <p:tavLst>
                                        <p:tav tm="0">
                                          <p:val>
                                            <p:strVal val="#ppt_x"/>
                                          </p:val>
                                        </p:tav>
                                        <p:tav tm="100000">
                                          <p:val>
                                            <p:strVal val="#ppt_x"/>
                                          </p:val>
                                        </p:tav>
                                      </p:tavLst>
                                    </p:anim>
                                    <p:anim calcmode="lin" valueType="num">
                                      <p:cBhvr>
                                        <p:cTn id="1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5" grpId="0"/>
      <p:bldP spid="71" grpId="0"/>
      <p:bldP spid="20" grpId="0" bldLvl="0" animBg="1"/>
      <p:bldP spid="9"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i$ḻiḓé"/>
          <p:cNvGrpSpPr/>
          <p:nvPr/>
        </p:nvGrpSpPr>
        <p:grpSpPr>
          <a:xfrm>
            <a:off x="4484040" y="2303921"/>
            <a:ext cx="3277708" cy="3450063"/>
            <a:chOff x="4457146" y="1899000"/>
            <a:chExt cx="3277708" cy="3450063"/>
          </a:xfrm>
        </p:grpSpPr>
        <p:grpSp>
          <p:nvGrpSpPr>
            <p:cNvPr id="28" name="íšľïde"/>
            <p:cNvGrpSpPr/>
            <p:nvPr/>
          </p:nvGrpSpPr>
          <p:grpSpPr>
            <a:xfrm>
              <a:off x="4457146" y="1899000"/>
              <a:ext cx="3277708" cy="3277709"/>
              <a:chOff x="4457146" y="1899000"/>
              <a:chExt cx="3277708" cy="3277709"/>
            </a:xfrm>
          </p:grpSpPr>
          <p:grpSp>
            <p:nvGrpSpPr>
              <p:cNvPr id="11" name="ïṣlîdè"/>
              <p:cNvGrpSpPr/>
              <p:nvPr/>
            </p:nvGrpSpPr>
            <p:grpSpPr>
              <a:xfrm>
                <a:off x="4457146" y="1899000"/>
                <a:ext cx="3277708" cy="3277709"/>
                <a:chOff x="4457146" y="1899000"/>
                <a:chExt cx="3277708" cy="3277709"/>
              </a:xfrm>
            </p:grpSpPr>
            <p:sp>
              <p:nvSpPr>
                <p:cNvPr id="13" name="îsḻíḋe"/>
                <p:cNvSpPr/>
                <p:nvPr/>
              </p:nvSpPr>
              <p:spPr bwMode="auto">
                <a:xfrm>
                  <a:off x="4457146" y="1899000"/>
                  <a:ext cx="1638854" cy="2460897"/>
                </a:xfrm>
                <a:custGeom>
                  <a:avLst/>
                  <a:gdLst>
                    <a:gd name="connsiteX0" fmla="*/ 1638854 w 1638854"/>
                    <a:gd name="connsiteY0" fmla="*/ 0 h 2460897"/>
                    <a:gd name="connsiteX1" fmla="*/ 1638854 w 1638854"/>
                    <a:gd name="connsiteY1" fmla="*/ 494299 h 2460897"/>
                    <a:gd name="connsiteX2" fmla="*/ 494299 w 1638854"/>
                    <a:gd name="connsiteY2" fmla="*/ 1638854 h 2460897"/>
                    <a:gd name="connsiteX3" fmla="*/ 632441 w 1638854"/>
                    <a:gd name="connsiteY3" fmla="*/ 2184417 h 2460897"/>
                    <a:gd name="connsiteX4" fmla="*/ 649611 w 1638854"/>
                    <a:gd name="connsiteY4" fmla="*/ 2212679 h 2460897"/>
                    <a:gd name="connsiteX5" fmla="*/ 583825 w 1638854"/>
                    <a:gd name="connsiteY5" fmla="*/ 2250809 h 2460897"/>
                    <a:gd name="connsiteX6" fmla="*/ 221362 w 1638854"/>
                    <a:gd name="connsiteY6" fmla="*/ 2460897 h 2460897"/>
                    <a:gd name="connsiteX7" fmla="*/ 0 w 1638854"/>
                    <a:gd name="connsiteY7" fmla="*/ 1639300 h 2460897"/>
                    <a:gd name="connsiteX8" fmla="*/ 1638854 w 1638854"/>
                    <a:gd name="connsiteY8" fmla="*/ 0 h 246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854" h="2460897">
                      <a:moveTo>
                        <a:pt x="1638854" y="0"/>
                      </a:moveTo>
                      <a:lnTo>
                        <a:pt x="1638854" y="494299"/>
                      </a:lnTo>
                      <a:cubicBezTo>
                        <a:pt x="1006734" y="494299"/>
                        <a:pt x="494299" y="1006734"/>
                        <a:pt x="494299" y="1638854"/>
                      </a:cubicBezTo>
                      <a:cubicBezTo>
                        <a:pt x="494299" y="1836392"/>
                        <a:pt x="544342" y="2022241"/>
                        <a:pt x="632441" y="2184417"/>
                      </a:cubicBezTo>
                      <a:lnTo>
                        <a:pt x="649611" y="2212679"/>
                      </a:lnTo>
                      <a:lnTo>
                        <a:pt x="583825" y="2250809"/>
                      </a:lnTo>
                      <a:cubicBezTo>
                        <a:pt x="474684" y="2314069"/>
                        <a:pt x="354252" y="2383873"/>
                        <a:pt x="221362" y="2460897"/>
                      </a:cubicBezTo>
                      <a:cubicBezTo>
                        <a:pt x="81555" y="2219480"/>
                        <a:pt x="0" y="1939125"/>
                        <a:pt x="0" y="1639300"/>
                      </a:cubicBezTo>
                      <a:cubicBezTo>
                        <a:pt x="0" y="732039"/>
                        <a:pt x="733989" y="0"/>
                        <a:pt x="1638854" y="0"/>
                      </a:cubicBezTo>
                      <a:close/>
                    </a:path>
                  </a:pathLst>
                </a:custGeom>
                <a:solidFill>
                  <a:srgbClr val="53B7AD"/>
                </a:solidFill>
                <a:ln w="50800">
                  <a:solidFill>
                    <a:schemeClr val="bg1"/>
                  </a:solidFill>
                  <a:round/>
                </a:ln>
              </p:spPr>
              <p:txBody>
                <a:bodyPr wrap="square" anchor="ctr">
                  <a:noAutofit/>
                </a:bodyPr>
                <a:lstStyle/>
                <a:p>
                  <a:pPr algn="ctr">
                    <a:lnSpc>
                      <a:spcPct val="120000"/>
                    </a:lnSpc>
                  </a:pPr>
                  <a:endParaRPr sz="2400">
                    <a:cs typeface="+mn-ea"/>
                    <a:sym typeface="+mn-lt"/>
                  </a:endParaRPr>
                </a:p>
              </p:txBody>
            </p:sp>
            <p:sp>
              <p:nvSpPr>
                <p:cNvPr id="15" name="ïsľidé"/>
                <p:cNvSpPr/>
                <p:nvPr/>
              </p:nvSpPr>
              <p:spPr bwMode="auto">
                <a:xfrm>
                  <a:off x="6096000" y="1899000"/>
                  <a:ext cx="1638854" cy="2460897"/>
                </a:xfrm>
                <a:custGeom>
                  <a:avLst/>
                  <a:gdLst>
                    <a:gd name="connsiteX0" fmla="*/ 0 w 1638854"/>
                    <a:gd name="connsiteY0" fmla="*/ 0 h 2460897"/>
                    <a:gd name="connsiteX1" fmla="*/ 1638854 w 1638854"/>
                    <a:gd name="connsiteY1" fmla="*/ 1639300 h 2460897"/>
                    <a:gd name="connsiteX2" fmla="*/ 1416967 w 1638854"/>
                    <a:gd name="connsiteY2" fmla="*/ 2460897 h 2460897"/>
                    <a:gd name="connsiteX3" fmla="*/ 989149 w 1638854"/>
                    <a:gd name="connsiteY3" fmla="*/ 2212836 h 2460897"/>
                    <a:gd name="connsiteX4" fmla="*/ 1006414 w 1638854"/>
                    <a:gd name="connsiteY4" fmla="*/ 2184417 h 2460897"/>
                    <a:gd name="connsiteX5" fmla="*/ 1144555 w 1638854"/>
                    <a:gd name="connsiteY5" fmla="*/ 1638854 h 2460897"/>
                    <a:gd name="connsiteX6" fmla="*/ 0 w 1638854"/>
                    <a:gd name="connsiteY6" fmla="*/ 494299 h 2460897"/>
                    <a:gd name="connsiteX7" fmla="*/ 0 w 1638854"/>
                    <a:gd name="connsiteY7" fmla="*/ 419180 h 2460897"/>
                    <a:gd name="connsiteX8" fmla="*/ 0 w 1638854"/>
                    <a:gd name="connsiteY8" fmla="*/ 0 h 246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854" h="2460897">
                      <a:moveTo>
                        <a:pt x="0" y="0"/>
                      </a:moveTo>
                      <a:cubicBezTo>
                        <a:pt x="903122" y="0"/>
                        <a:pt x="1638854" y="732039"/>
                        <a:pt x="1638854" y="1639300"/>
                      </a:cubicBezTo>
                      <a:cubicBezTo>
                        <a:pt x="1638854" y="1939125"/>
                        <a:pt x="1557106" y="2219480"/>
                        <a:pt x="1416967" y="2460897"/>
                      </a:cubicBezTo>
                      <a:lnTo>
                        <a:pt x="989149" y="2212836"/>
                      </a:lnTo>
                      <a:lnTo>
                        <a:pt x="1006414" y="2184417"/>
                      </a:lnTo>
                      <a:cubicBezTo>
                        <a:pt x="1094513" y="2022241"/>
                        <a:pt x="1144555" y="1836392"/>
                        <a:pt x="1144555" y="1638854"/>
                      </a:cubicBezTo>
                      <a:cubicBezTo>
                        <a:pt x="1144555" y="1006734"/>
                        <a:pt x="632120" y="494299"/>
                        <a:pt x="0" y="494299"/>
                      </a:cubicBezTo>
                      <a:lnTo>
                        <a:pt x="0" y="419180"/>
                      </a:lnTo>
                      <a:cubicBezTo>
                        <a:pt x="0" y="292961"/>
                        <a:pt x="0" y="153684"/>
                        <a:pt x="0" y="0"/>
                      </a:cubicBezTo>
                      <a:close/>
                    </a:path>
                  </a:pathLst>
                </a:custGeom>
                <a:solidFill>
                  <a:srgbClr val="87CEB0"/>
                </a:solidFill>
                <a:ln w="50800">
                  <a:solidFill>
                    <a:schemeClr val="bg1"/>
                  </a:solidFill>
                  <a:round/>
                </a:ln>
              </p:spPr>
              <p:txBody>
                <a:bodyPr wrap="square" anchor="ctr">
                  <a:noAutofit/>
                </a:bodyPr>
                <a:lstStyle/>
                <a:p>
                  <a:pPr algn="ctr">
                    <a:lnSpc>
                      <a:spcPct val="120000"/>
                    </a:lnSpc>
                  </a:pPr>
                  <a:endParaRPr sz="2400">
                    <a:cs typeface="+mn-ea"/>
                    <a:sym typeface="+mn-lt"/>
                  </a:endParaRPr>
                </a:p>
              </p:txBody>
            </p:sp>
            <p:sp>
              <p:nvSpPr>
                <p:cNvPr id="42" name="îṧḻîḋê"/>
                <p:cNvSpPr/>
                <p:nvPr/>
              </p:nvSpPr>
              <p:spPr bwMode="auto">
                <a:xfrm>
                  <a:off x="4677055" y="4110550"/>
                  <a:ext cx="2837883" cy="1066159"/>
                </a:xfrm>
                <a:custGeom>
                  <a:avLst/>
                  <a:gdLst>
                    <a:gd name="connsiteX0" fmla="*/ 2408875 w 2837883"/>
                    <a:gd name="connsiteY0" fmla="*/ 0 h 1066159"/>
                    <a:gd name="connsiteX1" fmla="*/ 2837883 w 2837883"/>
                    <a:gd name="connsiteY1" fmla="*/ 248679 h 1066159"/>
                    <a:gd name="connsiteX2" fmla="*/ 1420888 w 2837883"/>
                    <a:gd name="connsiteY2" fmla="*/ 1066159 h 1066159"/>
                    <a:gd name="connsiteX3" fmla="*/ 0 w 2837883"/>
                    <a:gd name="connsiteY3" fmla="*/ 248679 h 1066159"/>
                    <a:gd name="connsiteX4" fmla="*/ 346897 w 2837883"/>
                    <a:gd name="connsiteY4" fmla="*/ 48148 h 1066159"/>
                    <a:gd name="connsiteX5" fmla="*/ 429320 w 2837883"/>
                    <a:gd name="connsiteY5" fmla="*/ 502 h 1066159"/>
                    <a:gd name="connsiteX6" fmla="*/ 469862 w 2837883"/>
                    <a:gd name="connsiteY6" fmla="*/ 67237 h 1066159"/>
                    <a:gd name="connsiteX7" fmla="*/ 1418945 w 2837883"/>
                    <a:gd name="connsiteY7" fmla="*/ 571860 h 1066159"/>
                    <a:gd name="connsiteX8" fmla="*/ 2368028 w 2837883"/>
                    <a:gd name="connsiteY8" fmla="*/ 67237 h 106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7883" h="1066159">
                      <a:moveTo>
                        <a:pt x="2408875" y="0"/>
                      </a:moveTo>
                      <a:lnTo>
                        <a:pt x="2837883" y="248679"/>
                      </a:lnTo>
                      <a:cubicBezTo>
                        <a:pt x="2553706" y="739167"/>
                        <a:pt x="2024279" y="1066159"/>
                        <a:pt x="1420888" y="1066159"/>
                      </a:cubicBezTo>
                      <a:cubicBezTo>
                        <a:pt x="813605" y="1066159"/>
                        <a:pt x="284178" y="739167"/>
                        <a:pt x="0" y="248679"/>
                      </a:cubicBezTo>
                      <a:cubicBezTo>
                        <a:pt x="0" y="248679"/>
                        <a:pt x="0" y="248679"/>
                        <a:pt x="346897" y="48148"/>
                      </a:cubicBezTo>
                      <a:lnTo>
                        <a:pt x="429320" y="502"/>
                      </a:lnTo>
                      <a:lnTo>
                        <a:pt x="469862" y="67237"/>
                      </a:lnTo>
                      <a:cubicBezTo>
                        <a:pt x="675547" y="371690"/>
                        <a:pt x="1023870" y="571860"/>
                        <a:pt x="1418945" y="571860"/>
                      </a:cubicBezTo>
                      <a:cubicBezTo>
                        <a:pt x="1814020" y="571860"/>
                        <a:pt x="2162343" y="371690"/>
                        <a:pt x="2368028" y="67237"/>
                      </a:cubicBezTo>
                      <a:close/>
                    </a:path>
                  </a:pathLst>
                </a:custGeom>
                <a:solidFill>
                  <a:schemeClr val="bg1">
                    <a:lumMod val="75000"/>
                  </a:schemeClr>
                </a:solidFill>
                <a:ln w="50800">
                  <a:solidFill>
                    <a:schemeClr val="bg1"/>
                  </a:solidFill>
                  <a:round/>
                </a:ln>
              </p:spPr>
              <p:txBody>
                <a:bodyPr wrap="square" anchor="ctr">
                  <a:noAutofit/>
                </a:bodyPr>
                <a:lstStyle/>
                <a:p>
                  <a:pPr algn="ctr">
                    <a:lnSpc>
                      <a:spcPct val="120000"/>
                    </a:lnSpc>
                  </a:pPr>
                  <a:endParaRPr sz="2400">
                    <a:cs typeface="+mn-ea"/>
                    <a:sym typeface="+mn-lt"/>
                  </a:endParaRPr>
                </a:p>
              </p:txBody>
            </p:sp>
          </p:grpSp>
          <p:sp>
            <p:nvSpPr>
              <p:cNvPr id="39" name="íṣļïḑe"/>
              <p:cNvSpPr/>
              <p:nvPr/>
            </p:nvSpPr>
            <p:spPr bwMode="auto">
              <a:xfrm>
                <a:off x="4802155" y="2244009"/>
                <a:ext cx="2587690" cy="2587690"/>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w="50800">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sz="2400" dirty="0">
                  <a:cs typeface="+mn-ea"/>
                  <a:sym typeface="+mn-lt"/>
                </a:endParaRPr>
              </a:p>
            </p:txBody>
          </p:sp>
        </p:grpSp>
        <p:grpSp>
          <p:nvGrpSpPr>
            <p:cNvPr id="29" name="îśľiḓê"/>
            <p:cNvGrpSpPr/>
            <p:nvPr/>
          </p:nvGrpSpPr>
          <p:grpSpPr>
            <a:xfrm>
              <a:off x="4755054" y="2276333"/>
              <a:ext cx="689718" cy="689717"/>
              <a:chOff x="4755054" y="2276333"/>
              <a:chExt cx="689718" cy="689717"/>
            </a:xfrm>
          </p:grpSpPr>
          <p:sp>
            <p:nvSpPr>
              <p:cNvPr id="36" name="îşļiḑe"/>
              <p:cNvSpPr/>
              <p:nvPr/>
            </p:nvSpPr>
            <p:spPr>
              <a:xfrm>
                <a:off x="4755054" y="2276333"/>
                <a:ext cx="689718" cy="689717"/>
              </a:xfrm>
              <a:prstGeom prst="ellipse">
                <a:avLst/>
              </a:prstGeom>
              <a:solidFill>
                <a:srgbClr val="53B7A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20000" tIns="62400" rIns="120000" bIns="62400" anchor="ctr">
                <a:normAutofit fontScale="85000" lnSpcReduction="20000"/>
              </a:bodyPr>
              <a:lstStyle/>
              <a:p>
                <a:pPr algn="ctr">
                  <a:lnSpc>
                    <a:spcPct val="130000"/>
                  </a:lnSpc>
                </a:pPr>
                <a:endParaRPr sz="2400" dirty="0">
                  <a:cs typeface="+mn-ea"/>
                  <a:sym typeface="+mn-lt"/>
                </a:endParaRPr>
              </a:p>
            </p:txBody>
          </p:sp>
          <p:sp>
            <p:nvSpPr>
              <p:cNvPr id="20" name="îśľíḓè"/>
              <p:cNvSpPr/>
              <p:nvPr/>
            </p:nvSpPr>
            <p:spPr bwMode="auto">
              <a:xfrm>
                <a:off x="4903676" y="2432408"/>
                <a:ext cx="392474" cy="377566"/>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a:noFill/>
              </a:ln>
            </p:spPr>
            <p:txBody>
              <a:bodyPr/>
              <a:lstStyle/>
              <a:p>
                <a:pPr>
                  <a:lnSpc>
                    <a:spcPct val="120000"/>
                  </a:lnSpc>
                </a:pPr>
                <a:endParaRPr lang="zh-CN" altLang="en-US">
                  <a:cs typeface="+mn-ea"/>
                  <a:sym typeface="+mn-lt"/>
                </a:endParaRPr>
              </a:p>
            </p:txBody>
          </p:sp>
        </p:grpSp>
        <p:grpSp>
          <p:nvGrpSpPr>
            <p:cNvPr id="30" name="ïsḷîďé"/>
            <p:cNvGrpSpPr/>
            <p:nvPr/>
          </p:nvGrpSpPr>
          <p:grpSpPr>
            <a:xfrm>
              <a:off x="6872632" y="2276333"/>
              <a:ext cx="689718" cy="689717"/>
              <a:chOff x="4755054" y="2276333"/>
              <a:chExt cx="689718" cy="689717"/>
            </a:xfrm>
          </p:grpSpPr>
          <p:sp>
            <p:nvSpPr>
              <p:cNvPr id="34" name="ïŝliďé"/>
              <p:cNvSpPr/>
              <p:nvPr/>
            </p:nvSpPr>
            <p:spPr>
              <a:xfrm>
                <a:off x="4755054" y="2276333"/>
                <a:ext cx="689718" cy="689717"/>
              </a:xfrm>
              <a:prstGeom prst="ellipse">
                <a:avLst/>
              </a:prstGeom>
              <a:solidFill>
                <a:srgbClr val="87CEB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20000" tIns="62400" rIns="120000" bIns="62400" anchor="ctr">
                <a:normAutofit fontScale="85000" lnSpcReduction="20000"/>
              </a:bodyPr>
              <a:lstStyle/>
              <a:p>
                <a:pPr algn="ctr">
                  <a:lnSpc>
                    <a:spcPct val="130000"/>
                  </a:lnSpc>
                </a:pPr>
                <a:endParaRPr sz="2400" dirty="0">
                  <a:cs typeface="+mn-ea"/>
                  <a:sym typeface="+mn-lt"/>
                </a:endParaRPr>
              </a:p>
            </p:txBody>
          </p:sp>
          <p:sp>
            <p:nvSpPr>
              <p:cNvPr id="35" name="îşḻíḑé"/>
              <p:cNvSpPr/>
              <p:nvPr/>
            </p:nvSpPr>
            <p:spPr bwMode="auto">
              <a:xfrm>
                <a:off x="4903676" y="2432408"/>
                <a:ext cx="392474" cy="377566"/>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a:noFill/>
              </a:ln>
            </p:spPr>
            <p:txBody>
              <a:bodyPr/>
              <a:lstStyle/>
              <a:p>
                <a:pPr>
                  <a:lnSpc>
                    <a:spcPct val="120000"/>
                  </a:lnSpc>
                </a:pPr>
                <a:endParaRPr lang="zh-CN" altLang="en-US">
                  <a:cs typeface="+mn-ea"/>
                  <a:sym typeface="+mn-lt"/>
                </a:endParaRPr>
              </a:p>
            </p:txBody>
          </p:sp>
        </p:grpSp>
        <p:grpSp>
          <p:nvGrpSpPr>
            <p:cNvPr id="31" name="iṧ1íḋê"/>
            <p:cNvGrpSpPr/>
            <p:nvPr/>
          </p:nvGrpSpPr>
          <p:grpSpPr>
            <a:xfrm>
              <a:off x="5751141" y="4659346"/>
              <a:ext cx="689718" cy="689717"/>
              <a:chOff x="4755054" y="2276333"/>
              <a:chExt cx="689718" cy="689717"/>
            </a:xfrm>
          </p:grpSpPr>
          <p:sp>
            <p:nvSpPr>
              <p:cNvPr id="32" name="ïṣḷíḓe"/>
              <p:cNvSpPr/>
              <p:nvPr/>
            </p:nvSpPr>
            <p:spPr>
              <a:xfrm>
                <a:off x="4755054" y="2276333"/>
                <a:ext cx="689718" cy="689717"/>
              </a:xfrm>
              <a:prstGeom prst="ellipse">
                <a:avLst/>
              </a:prstGeom>
              <a:solidFill>
                <a:srgbClr val="87CEB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20000" tIns="62400" rIns="120000" bIns="62400" anchor="ctr">
                <a:normAutofit fontScale="85000" lnSpcReduction="20000"/>
              </a:bodyPr>
              <a:lstStyle/>
              <a:p>
                <a:pPr algn="ctr">
                  <a:lnSpc>
                    <a:spcPct val="130000"/>
                  </a:lnSpc>
                </a:pPr>
                <a:endParaRPr sz="2400" dirty="0">
                  <a:cs typeface="+mn-ea"/>
                  <a:sym typeface="+mn-lt"/>
                </a:endParaRPr>
              </a:p>
            </p:txBody>
          </p:sp>
          <p:sp>
            <p:nvSpPr>
              <p:cNvPr id="21" name="ïṧļïḑè"/>
              <p:cNvSpPr/>
              <p:nvPr/>
            </p:nvSpPr>
            <p:spPr bwMode="auto">
              <a:xfrm>
                <a:off x="4903676" y="2432408"/>
                <a:ext cx="392474" cy="377566"/>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a:noFill/>
              </a:ln>
            </p:spPr>
            <p:txBody>
              <a:bodyPr/>
              <a:lstStyle/>
              <a:p>
                <a:pPr>
                  <a:lnSpc>
                    <a:spcPct val="120000"/>
                  </a:lnSpc>
                </a:pPr>
                <a:endParaRPr lang="zh-CN" altLang="en-US">
                  <a:cs typeface="+mn-ea"/>
                  <a:sym typeface="+mn-lt"/>
                </a:endParaRPr>
              </a:p>
            </p:txBody>
          </p:sp>
        </p:grpSp>
      </p:grpSp>
      <p:grpSp>
        <p:nvGrpSpPr>
          <p:cNvPr id="151" name="组合 150"/>
          <p:cNvGrpSpPr/>
          <p:nvPr/>
        </p:nvGrpSpPr>
        <p:grpSpPr>
          <a:xfrm>
            <a:off x="1406808" y="1740824"/>
            <a:ext cx="9572090" cy="4230554"/>
            <a:chOff x="1034935" y="1293852"/>
            <a:chExt cx="7179067" cy="3172914"/>
          </a:xfrm>
        </p:grpSpPr>
        <p:grpSp>
          <p:nvGrpSpPr>
            <p:cNvPr id="22" name="iSlïḓê"/>
            <p:cNvGrpSpPr/>
            <p:nvPr/>
          </p:nvGrpSpPr>
          <p:grpSpPr>
            <a:xfrm>
              <a:off x="1034935" y="1293852"/>
              <a:ext cx="2156959" cy="671417"/>
              <a:chOff x="9346287" y="2961860"/>
              <a:chExt cx="2875945" cy="895222"/>
            </a:xfrm>
          </p:grpSpPr>
          <p:sp>
            <p:nvSpPr>
              <p:cNvPr id="26" name="îṣľíḍé"/>
              <p:cNvSpPr/>
              <p:nvPr/>
            </p:nvSpPr>
            <p:spPr bwMode="auto">
              <a:xfrm>
                <a:off x="9346287" y="3246625"/>
                <a:ext cx="2875945" cy="61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tIns="62400" rIns="120000" bIns="624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buClrTx/>
                  <a:buSzTx/>
                  <a:buFontTx/>
                  <a:tabLst>
                    <a:tab pos="304165" algn="l"/>
                  </a:tabLst>
                  <a:defRPr/>
                </a:pPr>
                <a:r>
                  <a:rPr lang="zh-CN" altLang="en-US" sz="1200" dirty="0">
                    <a:solidFill>
                      <a:schemeClr val="bg1">
                        <a:lumMod val="65000"/>
                      </a:schemeClr>
                    </a:solidFill>
                    <a:cs typeface="+mn-ea"/>
                    <a:sym typeface="+mn-lt"/>
                  </a:rPr>
                  <a:t>您的内容打在这里，或者通过复制您的文本后，在此框中选择粘贴</a:t>
                </a:r>
              </a:p>
            </p:txBody>
          </p:sp>
          <p:sp>
            <p:nvSpPr>
              <p:cNvPr id="27" name="iś1îḓé"/>
              <p:cNvSpPr txBox="1"/>
              <p:nvPr/>
            </p:nvSpPr>
            <p:spPr bwMode="auto">
              <a:xfrm>
                <a:off x="9346287" y="2961860"/>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tIns="62400" rIns="120000" bIns="62400" anchor="ctr">
                <a:noAutofit/>
              </a:bodyPr>
              <a:lstStyle>
                <a:defPPr>
                  <a:defRPr lang="zh-CN"/>
                </a:defPPr>
                <a:lvl1pPr>
                  <a:lnSpc>
                    <a:spcPct val="100000"/>
                  </a:lnSpc>
                  <a:spcBef>
                    <a:spcPct val="0"/>
                  </a:spcBef>
                  <a:buFontTx/>
                  <a:buNone/>
                  <a:defRPr b="1">
                    <a:solidFill>
                      <a:schemeClr val="accent2"/>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0000"/>
                  </a:lnSpc>
                </a:pPr>
                <a:r>
                  <a:rPr lang="zh-CN" altLang="en-US" sz="1600" dirty="0">
                    <a:solidFill>
                      <a:schemeClr val="bg1">
                        <a:lumMod val="50000"/>
                      </a:schemeClr>
                    </a:solidFill>
                    <a:cs typeface="+mn-ea"/>
                    <a:sym typeface="+mn-lt"/>
                  </a:rPr>
                  <a:t>文本标题</a:t>
                </a:r>
                <a:endParaRPr lang="en-US" altLang="zh-CN" sz="1600" dirty="0">
                  <a:solidFill>
                    <a:schemeClr val="bg1">
                      <a:lumMod val="50000"/>
                    </a:schemeClr>
                  </a:solidFill>
                  <a:cs typeface="+mn-ea"/>
                  <a:sym typeface="+mn-lt"/>
                </a:endParaRPr>
              </a:p>
            </p:txBody>
          </p:sp>
        </p:grpSp>
        <p:grpSp>
          <p:nvGrpSpPr>
            <p:cNvPr id="23" name="iṣļíḍè"/>
            <p:cNvGrpSpPr/>
            <p:nvPr/>
          </p:nvGrpSpPr>
          <p:grpSpPr>
            <a:xfrm>
              <a:off x="1034935" y="2544598"/>
              <a:ext cx="2156959" cy="671417"/>
              <a:chOff x="9346287" y="4121916"/>
              <a:chExt cx="2875945" cy="895222"/>
            </a:xfrm>
          </p:grpSpPr>
          <p:sp>
            <p:nvSpPr>
              <p:cNvPr id="24" name="î$ļiḋé"/>
              <p:cNvSpPr/>
              <p:nvPr/>
            </p:nvSpPr>
            <p:spPr bwMode="auto">
              <a:xfrm>
                <a:off x="9346287" y="4406681"/>
                <a:ext cx="2875945" cy="61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tIns="62400" rIns="120000" bIns="624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buClrTx/>
                  <a:buSzTx/>
                  <a:buFontTx/>
                  <a:tabLst>
                    <a:tab pos="304165" algn="l"/>
                  </a:tabLst>
                  <a:defRPr/>
                </a:pPr>
                <a:r>
                  <a:rPr lang="zh-CN" altLang="en-US" sz="1200" dirty="0">
                    <a:solidFill>
                      <a:schemeClr val="bg1">
                        <a:lumMod val="65000"/>
                      </a:schemeClr>
                    </a:solidFill>
                    <a:cs typeface="+mn-ea"/>
                    <a:sym typeface="+mn-lt"/>
                  </a:rPr>
                  <a:t>您的内容打在这里，或者通过复制您的文本后，在此框中选择粘贴</a:t>
                </a:r>
              </a:p>
            </p:txBody>
          </p:sp>
          <p:sp>
            <p:nvSpPr>
              <p:cNvPr id="25" name="iśľiḋe"/>
              <p:cNvSpPr txBox="1"/>
              <p:nvPr/>
            </p:nvSpPr>
            <p:spPr bwMode="auto">
              <a:xfrm>
                <a:off x="9346287" y="4121916"/>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tIns="62400" rIns="120000" bIns="6240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0000"/>
                  </a:lnSpc>
                  <a:spcBef>
                    <a:spcPct val="0"/>
                  </a:spcBef>
                </a:pPr>
                <a:r>
                  <a:rPr lang="zh-CN" altLang="en-US" sz="1600" b="1" dirty="0">
                    <a:solidFill>
                      <a:schemeClr val="bg1">
                        <a:lumMod val="50000"/>
                      </a:schemeClr>
                    </a:solidFill>
                    <a:cs typeface="+mn-ea"/>
                    <a:sym typeface="+mn-lt"/>
                  </a:rPr>
                  <a:t>文本标题</a:t>
                </a:r>
                <a:endParaRPr lang="en-US" altLang="zh-CN" sz="1600" b="1" dirty="0">
                  <a:solidFill>
                    <a:schemeClr val="bg1">
                      <a:lumMod val="50000"/>
                    </a:schemeClr>
                  </a:solidFill>
                  <a:cs typeface="+mn-ea"/>
                  <a:sym typeface="+mn-lt"/>
                </a:endParaRPr>
              </a:p>
            </p:txBody>
          </p:sp>
        </p:grpSp>
        <p:grpSp>
          <p:nvGrpSpPr>
            <p:cNvPr id="43" name="îṩḷïḑè"/>
            <p:cNvGrpSpPr/>
            <p:nvPr/>
          </p:nvGrpSpPr>
          <p:grpSpPr>
            <a:xfrm>
              <a:off x="1034935" y="3795349"/>
              <a:ext cx="2156959" cy="671417"/>
              <a:chOff x="9346287" y="5345241"/>
              <a:chExt cx="2875945" cy="895222"/>
            </a:xfrm>
          </p:grpSpPr>
          <p:sp>
            <p:nvSpPr>
              <p:cNvPr id="44" name="íṡļíḑê"/>
              <p:cNvSpPr/>
              <p:nvPr/>
            </p:nvSpPr>
            <p:spPr bwMode="auto">
              <a:xfrm>
                <a:off x="9346287" y="5630006"/>
                <a:ext cx="2875945" cy="61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tIns="62400" rIns="120000" bIns="624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tabLst>
                    <a:tab pos="304165" algn="l"/>
                  </a:tabLst>
                  <a:defRPr/>
                </a:pPr>
                <a:r>
                  <a:rPr lang="zh-CN" altLang="en-US" sz="1200" dirty="0">
                    <a:solidFill>
                      <a:schemeClr val="bg1">
                        <a:lumMod val="65000"/>
                      </a:schemeClr>
                    </a:solidFill>
                    <a:cs typeface="+mn-ea"/>
                    <a:sym typeface="+mn-lt"/>
                  </a:rPr>
                  <a:t>您的内容打在这里，或者通过复制您的文本后，在此框中选择粘贴</a:t>
                </a:r>
              </a:p>
            </p:txBody>
          </p:sp>
          <p:sp>
            <p:nvSpPr>
              <p:cNvPr id="45" name="ïs1iḑè"/>
              <p:cNvSpPr txBox="1"/>
              <p:nvPr/>
            </p:nvSpPr>
            <p:spPr bwMode="auto">
              <a:xfrm>
                <a:off x="9346287" y="5345241"/>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tIns="62400" rIns="120000" bIns="6240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0000"/>
                  </a:lnSpc>
                  <a:spcBef>
                    <a:spcPct val="0"/>
                  </a:spcBef>
                </a:pPr>
                <a:r>
                  <a:rPr lang="zh-CN" altLang="en-US" sz="1600" b="1" dirty="0">
                    <a:solidFill>
                      <a:schemeClr val="bg1">
                        <a:lumMod val="50000"/>
                      </a:schemeClr>
                    </a:solidFill>
                    <a:cs typeface="+mn-ea"/>
                    <a:sym typeface="+mn-lt"/>
                  </a:rPr>
                  <a:t>文本标题</a:t>
                </a:r>
                <a:endParaRPr lang="en-US" altLang="zh-CN" sz="1600" b="1" dirty="0">
                  <a:solidFill>
                    <a:schemeClr val="bg1">
                      <a:lumMod val="50000"/>
                    </a:schemeClr>
                  </a:solidFill>
                  <a:cs typeface="+mn-ea"/>
                  <a:sym typeface="+mn-lt"/>
                </a:endParaRPr>
              </a:p>
            </p:txBody>
          </p:sp>
        </p:grpSp>
        <p:cxnSp>
          <p:nvCxnSpPr>
            <p:cNvPr id="46" name="直接连接符 45"/>
            <p:cNvCxnSpPr/>
            <p:nvPr/>
          </p:nvCxnSpPr>
          <p:spPr>
            <a:xfrm>
              <a:off x="1035543" y="2204506"/>
              <a:ext cx="2156352"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035542" y="3455252"/>
              <a:ext cx="2156352"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48" name="îSľïdé"/>
            <p:cNvGrpSpPr/>
            <p:nvPr/>
          </p:nvGrpSpPr>
          <p:grpSpPr>
            <a:xfrm>
              <a:off x="6057043" y="1293852"/>
              <a:ext cx="2156959" cy="671417"/>
              <a:chOff x="8076056" y="2961860"/>
              <a:chExt cx="2875945" cy="895222"/>
            </a:xfrm>
          </p:grpSpPr>
          <p:sp>
            <p:nvSpPr>
              <p:cNvPr id="49" name="i$ļíḋè"/>
              <p:cNvSpPr/>
              <p:nvPr/>
            </p:nvSpPr>
            <p:spPr bwMode="auto">
              <a:xfrm>
                <a:off x="8076056" y="3246625"/>
                <a:ext cx="2875945" cy="61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tIns="62400" rIns="120000" bIns="624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buClrTx/>
                  <a:buSzTx/>
                  <a:buFontTx/>
                  <a:tabLst>
                    <a:tab pos="304165" algn="l"/>
                  </a:tabLst>
                  <a:defRPr/>
                </a:pPr>
                <a:r>
                  <a:rPr lang="zh-CN" altLang="en-US" sz="1200" dirty="0">
                    <a:solidFill>
                      <a:schemeClr val="bg1">
                        <a:lumMod val="65000"/>
                      </a:schemeClr>
                    </a:solidFill>
                    <a:cs typeface="+mn-ea"/>
                    <a:sym typeface="+mn-lt"/>
                  </a:rPr>
                  <a:t>您的内容打在这里，或者通过复制您的文本后，在此框中选择粘贴</a:t>
                </a:r>
              </a:p>
            </p:txBody>
          </p:sp>
          <p:sp>
            <p:nvSpPr>
              <p:cNvPr id="50" name="íśḻiḑé"/>
              <p:cNvSpPr txBox="1"/>
              <p:nvPr/>
            </p:nvSpPr>
            <p:spPr bwMode="auto">
              <a:xfrm>
                <a:off x="8076056" y="2961860"/>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tIns="62400" rIns="120000" bIns="62400" anchor="ctr">
                <a:noAutofit/>
              </a:bodyPr>
              <a:lstStyle>
                <a:defPPr>
                  <a:defRPr lang="zh-CN"/>
                </a:defPPr>
                <a:lvl1pPr>
                  <a:lnSpc>
                    <a:spcPct val="100000"/>
                  </a:lnSpc>
                  <a:spcBef>
                    <a:spcPct val="0"/>
                  </a:spcBef>
                  <a:buFontTx/>
                  <a:buNone/>
                  <a:defRPr b="1">
                    <a:solidFill>
                      <a:schemeClr val="accent2"/>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0000"/>
                  </a:lnSpc>
                </a:pPr>
                <a:r>
                  <a:rPr lang="zh-CN" altLang="en-US" sz="1600" dirty="0">
                    <a:solidFill>
                      <a:schemeClr val="bg1">
                        <a:lumMod val="50000"/>
                      </a:schemeClr>
                    </a:solidFill>
                    <a:cs typeface="+mn-ea"/>
                    <a:sym typeface="+mn-lt"/>
                  </a:rPr>
                  <a:t>文本标题</a:t>
                </a:r>
                <a:endParaRPr lang="en-US" altLang="zh-CN" sz="1600" dirty="0">
                  <a:solidFill>
                    <a:schemeClr val="bg1">
                      <a:lumMod val="50000"/>
                    </a:schemeClr>
                  </a:solidFill>
                  <a:cs typeface="+mn-ea"/>
                  <a:sym typeface="+mn-lt"/>
                </a:endParaRPr>
              </a:p>
            </p:txBody>
          </p:sp>
        </p:grpSp>
        <p:grpSp>
          <p:nvGrpSpPr>
            <p:cNvPr id="51" name="ïṧ1ïḑè"/>
            <p:cNvGrpSpPr/>
            <p:nvPr/>
          </p:nvGrpSpPr>
          <p:grpSpPr>
            <a:xfrm>
              <a:off x="6057043" y="2544598"/>
              <a:ext cx="2156959" cy="671417"/>
              <a:chOff x="8076056" y="4121916"/>
              <a:chExt cx="2875945" cy="895222"/>
            </a:xfrm>
          </p:grpSpPr>
          <p:sp>
            <p:nvSpPr>
              <p:cNvPr id="52" name="íṧļïḑè"/>
              <p:cNvSpPr/>
              <p:nvPr/>
            </p:nvSpPr>
            <p:spPr bwMode="auto">
              <a:xfrm>
                <a:off x="8076056" y="4406681"/>
                <a:ext cx="2875945" cy="61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tIns="62400" rIns="120000" bIns="624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buClrTx/>
                  <a:buSzTx/>
                  <a:buFontTx/>
                  <a:tabLst>
                    <a:tab pos="304165" algn="l"/>
                  </a:tabLst>
                  <a:defRPr/>
                </a:pPr>
                <a:r>
                  <a:rPr lang="zh-CN" altLang="en-US" sz="1200" dirty="0">
                    <a:solidFill>
                      <a:schemeClr val="bg1">
                        <a:lumMod val="65000"/>
                      </a:schemeClr>
                    </a:solidFill>
                    <a:cs typeface="+mn-ea"/>
                    <a:sym typeface="+mn-lt"/>
                  </a:rPr>
                  <a:t>您的内容打在这里，或者通过复制您的文本后，在此框中选择粘贴</a:t>
                </a:r>
              </a:p>
            </p:txBody>
          </p:sp>
          <p:sp>
            <p:nvSpPr>
              <p:cNvPr id="53" name="ïṥlídê"/>
              <p:cNvSpPr txBox="1"/>
              <p:nvPr/>
            </p:nvSpPr>
            <p:spPr bwMode="auto">
              <a:xfrm>
                <a:off x="8076056" y="4121916"/>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tIns="62400" rIns="120000" bIns="6240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0000"/>
                  </a:lnSpc>
                  <a:spcBef>
                    <a:spcPct val="0"/>
                  </a:spcBef>
                </a:pPr>
                <a:r>
                  <a:rPr lang="zh-CN" altLang="en-US" sz="1600" b="1" dirty="0">
                    <a:solidFill>
                      <a:schemeClr val="bg1">
                        <a:lumMod val="50000"/>
                      </a:schemeClr>
                    </a:solidFill>
                    <a:cs typeface="+mn-ea"/>
                    <a:sym typeface="+mn-lt"/>
                  </a:rPr>
                  <a:t>文本标题</a:t>
                </a:r>
                <a:endParaRPr lang="en-US" altLang="zh-CN" sz="1600" b="1" dirty="0">
                  <a:solidFill>
                    <a:schemeClr val="bg1">
                      <a:lumMod val="50000"/>
                    </a:schemeClr>
                  </a:solidFill>
                  <a:cs typeface="+mn-ea"/>
                  <a:sym typeface="+mn-lt"/>
                </a:endParaRPr>
              </a:p>
            </p:txBody>
          </p:sp>
        </p:grpSp>
        <p:grpSp>
          <p:nvGrpSpPr>
            <p:cNvPr id="54" name="iŝľíḍe"/>
            <p:cNvGrpSpPr/>
            <p:nvPr/>
          </p:nvGrpSpPr>
          <p:grpSpPr>
            <a:xfrm>
              <a:off x="6057043" y="3795349"/>
              <a:ext cx="2156959" cy="671417"/>
              <a:chOff x="8076056" y="5345241"/>
              <a:chExt cx="2875945" cy="895222"/>
            </a:xfrm>
          </p:grpSpPr>
          <p:sp>
            <p:nvSpPr>
              <p:cNvPr id="55" name="işḷiḓé"/>
              <p:cNvSpPr/>
              <p:nvPr/>
            </p:nvSpPr>
            <p:spPr bwMode="auto">
              <a:xfrm>
                <a:off x="8076056" y="5630006"/>
                <a:ext cx="2875945" cy="61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000" tIns="62400" rIns="120000" bIns="624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buClrTx/>
                  <a:buSzTx/>
                  <a:buFontTx/>
                  <a:tabLst>
                    <a:tab pos="304165" algn="l"/>
                  </a:tabLst>
                  <a:defRPr/>
                </a:pPr>
                <a:r>
                  <a:rPr lang="zh-CN" altLang="en-US" sz="1200" dirty="0">
                    <a:solidFill>
                      <a:schemeClr val="bg1">
                        <a:lumMod val="65000"/>
                      </a:schemeClr>
                    </a:solidFill>
                    <a:cs typeface="+mn-ea"/>
                    <a:sym typeface="+mn-lt"/>
                  </a:rPr>
                  <a:t>您的内容打在这里，或者通过复制您的文本后，在此框中选择粘贴</a:t>
                </a:r>
              </a:p>
            </p:txBody>
          </p:sp>
          <p:sp>
            <p:nvSpPr>
              <p:cNvPr id="56" name="íŝļíďê"/>
              <p:cNvSpPr txBox="1"/>
              <p:nvPr/>
            </p:nvSpPr>
            <p:spPr bwMode="auto">
              <a:xfrm>
                <a:off x="8076056" y="5345241"/>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tIns="62400" rIns="120000" bIns="6240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0000"/>
                  </a:lnSpc>
                  <a:spcBef>
                    <a:spcPct val="0"/>
                  </a:spcBef>
                </a:pPr>
                <a:r>
                  <a:rPr lang="zh-CN" altLang="en-US" sz="1600" b="1" dirty="0">
                    <a:solidFill>
                      <a:schemeClr val="bg1">
                        <a:lumMod val="50000"/>
                      </a:schemeClr>
                    </a:solidFill>
                    <a:cs typeface="+mn-ea"/>
                    <a:sym typeface="+mn-lt"/>
                  </a:rPr>
                  <a:t>文本标题</a:t>
                </a:r>
                <a:endParaRPr lang="en-US" altLang="zh-CN" sz="1600" b="1" dirty="0">
                  <a:solidFill>
                    <a:schemeClr val="bg1">
                      <a:lumMod val="50000"/>
                    </a:schemeClr>
                  </a:solidFill>
                  <a:cs typeface="+mn-ea"/>
                  <a:sym typeface="+mn-lt"/>
                </a:endParaRPr>
              </a:p>
            </p:txBody>
          </p:sp>
        </p:grpSp>
        <p:cxnSp>
          <p:nvCxnSpPr>
            <p:cNvPr id="57" name="直接连接符 56"/>
            <p:cNvCxnSpPr/>
            <p:nvPr/>
          </p:nvCxnSpPr>
          <p:spPr>
            <a:xfrm>
              <a:off x="6057650" y="2204506"/>
              <a:ext cx="2156352"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057650" y="3455252"/>
              <a:ext cx="2156352"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4871291" y="591089"/>
            <a:ext cx="2433236" cy="714254"/>
            <a:chOff x="4871291" y="552989"/>
            <a:chExt cx="2433236" cy="714254"/>
          </a:xfrm>
        </p:grpSpPr>
        <p:sp>
          <p:nvSpPr>
            <p:cNvPr id="60" name="文本框 59"/>
            <p:cNvSpPr txBox="1"/>
            <p:nvPr/>
          </p:nvSpPr>
          <p:spPr>
            <a:xfrm>
              <a:off x="5014538"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03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61" name="文本框 60"/>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wipe(down)">
                                      <p:cBhvr>
                                        <p:cTn id="10" dur="500"/>
                                        <p:tgtEl>
                                          <p:spTgt spid="151"/>
                                        </p:tgtEl>
                                      </p:cBhvr>
                                    </p:animEffect>
                                  </p:childTnLst>
                                </p:cTn>
                              </p:par>
                              <p:par>
                                <p:cTn id="11" presetID="22" presetClass="entr" presetSubtype="4"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PPT 模板\制作PPT\新领取\绿色环保\保护地球\51miz-E903791-E7E2771D.png51miz-E903791-E7E2771D"/>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4644390" y="1852295"/>
            <a:ext cx="2886710" cy="2886710"/>
          </a:xfrm>
          <a:prstGeom prst="rect">
            <a:avLst/>
          </a:prstGeom>
        </p:spPr>
      </p:pic>
      <p:grpSp>
        <p:nvGrpSpPr>
          <p:cNvPr id="26" name="组合 25"/>
          <p:cNvGrpSpPr/>
          <p:nvPr/>
        </p:nvGrpSpPr>
        <p:grpSpPr>
          <a:xfrm>
            <a:off x="909798" y="3111500"/>
            <a:ext cx="2307904" cy="546100"/>
            <a:chOff x="1384300" y="5054600"/>
            <a:chExt cx="2307904" cy="584332"/>
          </a:xfrm>
          <a:solidFill>
            <a:srgbClr val="3A8D5C"/>
          </a:solidFill>
        </p:grpSpPr>
        <p:sp>
          <p:nvSpPr>
            <p:cNvPr id="27" name="矩形: 圆角 26"/>
            <p:cNvSpPr/>
            <p:nvPr>
              <p:custDataLst>
                <p:tags r:id="rId10"/>
              </p:custDataLst>
            </p:nvPr>
          </p:nvSpPr>
          <p:spPr>
            <a:xfrm>
              <a:off x="3107872" y="5054600"/>
              <a:ext cx="584332" cy="584332"/>
            </a:xfrm>
            <a:prstGeom prst="roundRect">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cs typeface="+mn-ea"/>
                  <a:sym typeface="+mn-lt"/>
                </a:rPr>
                <a:t>1</a:t>
              </a:r>
            </a:p>
          </p:txBody>
        </p:sp>
        <p:sp>
          <p:nvSpPr>
            <p:cNvPr id="28" name="矩形: 圆角 27"/>
            <p:cNvSpPr/>
            <p:nvPr>
              <p:custDataLst>
                <p:tags r:id="rId11"/>
              </p:custDataLst>
            </p:nvPr>
          </p:nvSpPr>
          <p:spPr>
            <a:xfrm>
              <a:off x="1384300" y="5054600"/>
              <a:ext cx="1647504" cy="584332"/>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lt1"/>
                  </a:solidFill>
                  <a:cs typeface="+mn-ea"/>
                  <a:sym typeface="+mn-lt"/>
                </a:rPr>
                <a:t>输入标题</a:t>
              </a:r>
            </a:p>
          </p:txBody>
        </p:sp>
      </p:grpSp>
      <p:grpSp>
        <p:nvGrpSpPr>
          <p:cNvPr id="29" name="组合 28"/>
          <p:cNvGrpSpPr/>
          <p:nvPr/>
        </p:nvGrpSpPr>
        <p:grpSpPr>
          <a:xfrm flipH="1">
            <a:off x="8974298" y="3111500"/>
            <a:ext cx="2307904" cy="546100"/>
            <a:chOff x="1384300" y="5054600"/>
            <a:chExt cx="2307904" cy="584332"/>
          </a:xfrm>
        </p:grpSpPr>
        <p:sp>
          <p:nvSpPr>
            <p:cNvPr id="30" name="矩形: 圆角 29"/>
            <p:cNvSpPr/>
            <p:nvPr>
              <p:custDataLst>
                <p:tags r:id="rId8"/>
              </p:custDataLst>
            </p:nvPr>
          </p:nvSpPr>
          <p:spPr>
            <a:xfrm>
              <a:off x="3107872" y="5054600"/>
              <a:ext cx="584332" cy="584332"/>
            </a:xfrm>
            <a:prstGeom prst="roundRect">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cs typeface="+mn-ea"/>
                  <a:sym typeface="+mn-lt"/>
                </a:rPr>
                <a:t>2</a:t>
              </a:r>
            </a:p>
          </p:txBody>
        </p:sp>
        <p:sp>
          <p:nvSpPr>
            <p:cNvPr id="31" name="矩形: 圆角 30"/>
            <p:cNvSpPr/>
            <p:nvPr>
              <p:custDataLst>
                <p:tags r:id="rId9"/>
              </p:custDataLst>
            </p:nvPr>
          </p:nvSpPr>
          <p:spPr>
            <a:xfrm>
              <a:off x="1384300" y="5054600"/>
              <a:ext cx="1647504" cy="584332"/>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dirty="0">
                  <a:solidFill>
                    <a:schemeClr val="lt1"/>
                  </a:solidFill>
                  <a:cs typeface="+mn-ea"/>
                  <a:sym typeface="+mn-lt"/>
                </a:rPr>
                <a:t>输入标题</a:t>
              </a:r>
            </a:p>
          </p:txBody>
        </p:sp>
      </p:grpSp>
      <p:sp>
        <p:nvSpPr>
          <p:cNvPr id="33" name="PA-矩形 4"/>
          <p:cNvSpPr>
            <a:spLocks noChangeArrowheads="1"/>
          </p:cNvSpPr>
          <p:nvPr>
            <p:custDataLst>
              <p:tags r:id="rId1"/>
            </p:custDataLst>
          </p:nvPr>
        </p:nvSpPr>
        <p:spPr bwMode="auto">
          <a:xfrm>
            <a:off x="1092959" y="4768933"/>
            <a:ext cx="2805183"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1200" dirty="0">
                <a:solidFill>
                  <a:schemeClr val="bg1">
                    <a:lumMod val="65000"/>
                  </a:schemeClr>
                </a:solidFill>
                <a:latin typeface="+mn-lt"/>
                <a:ea typeface="+mn-ea"/>
                <a:cs typeface="+mn-ea"/>
                <a:sym typeface="+mn-lt"/>
              </a:rPr>
              <a:t>更改文字的颜色或者大小属性。建议一般行间距为1.5倍。点击这里，输入您的文本文字，更改文字的颜色或者大小属性。建议一般行间距为1.5倍。</a:t>
            </a:r>
          </a:p>
        </p:txBody>
      </p:sp>
      <p:sp>
        <p:nvSpPr>
          <p:cNvPr id="34" name="PA-矩形 4"/>
          <p:cNvSpPr>
            <a:spLocks noChangeArrowheads="1"/>
          </p:cNvSpPr>
          <p:nvPr>
            <p:custDataLst>
              <p:tags r:id="rId2"/>
            </p:custDataLst>
          </p:nvPr>
        </p:nvSpPr>
        <p:spPr bwMode="auto">
          <a:xfrm>
            <a:off x="4693410" y="4768933"/>
            <a:ext cx="2805183"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ClrTx/>
              <a:buSzTx/>
              <a:buFontTx/>
            </a:pPr>
            <a:r>
              <a:rPr lang="zh-CN" altLang="en-US" sz="1200" dirty="0">
                <a:solidFill>
                  <a:schemeClr val="bg1">
                    <a:lumMod val="65000"/>
                  </a:schemeClr>
                </a:solidFill>
                <a:latin typeface="+mn-lt"/>
                <a:ea typeface="+mn-ea"/>
                <a:cs typeface="+mn-ea"/>
                <a:sym typeface="+mn-lt"/>
              </a:rPr>
              <a:t>更改文字的颜色或者大小属性。建议一般行间距为1.5倍。点击这里，输入您的文本文字，更改文字的颜色或者大小属性。建议一般行间距为1.5倍。</a:t>
            </a:r>
          </a:p>
        </p:txBody>
      </p:sp>
      <p:sp>
        <p:nvSpPr>
          <p:cNvPr id="35" name="PA-矩形 4"/>
          <p:cNvSpPr>
            <a:spLocks noChangeArrowheads="1"/>
          </p:cNvSpPr>
          <p:nvPr>
            <p:custDataLst>
              <p:tags r:id="rId3"/>
            </p:custDataLst>
          </p:nvPr>
        </p:nvSpPr>
        <p:spPr bwMode="auto">
          <a:xfrm>
            <a:off x="8293859" y="4768933"/>
            <a:ext cx="2805183"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1200" dirty="0">
                <a:solidFill>
                  <a:schemeClr val="bg1">
                    <a:lumMod val="65000"/>
                  </a:schemeClr>
                </a:solidFill>
                <a:latin typeface="+mn-lt"/>
                <a:ea typeface="+mn-ea"/>
                <a:cs typeface="+mn-ea"/>
                <a:sym typeface="+mn-lt"/>
              </a:rPr>
              <a:t>更改文字的颜色或者大小属性。建议一般行间距为1.5倍。点击这里，输入您的文本文字，更改文字的颜色或者大小属性。建议一般行间距为1.5倍。</a:t>
            </a:r>
          </a:p>
        </p:txBody>
      </p:sp>
      <p:cxnSp>
        <p:nvCxnSpPr>
          <p:cNvPr id="38" name="直接连接符 37"/>
          <p:cNvCxnSpPr/>
          <p:nvPr>
            <p:custDataLst>
              <p:tags r:id="rId4"/>
            </p:custDataLst>
          </p:nvPr>
        </p:nvCxnSpPr>
        <p:spPr>
          <a:xfrm>
            <a:off x="4295776" y="4711700"/>
            <a:ext cx="0" cy="1193800"/>
          </a:xfrm>
          <a:prstGeom prst="line">
            <a:avLst/>
          </a:prstGeom>
          <a:ln>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5"/>
            </p:custDataLst>
          </p:nvPr>
        </p:nvCxnSpPr>
        <p:spPr>
          <a:xfrm>
            <a:off x="7896226" y="4711700"/>
            <a:ext cx="0" cy="1193800"/>
          </a:xfrm>
          <a:prstGeom prst="line">
            <a:avLst/>
          </a:prstGeom>
          <a:ln>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871291" y="591089"/>
            <a:ext cx="2433236" cy="714254"/>
            <a:chOff x="4871291" y="552989"/>
            <a:chExt cx="2433236" cy="714254"/>
          </a:xfrm>
        </p:grpSpPr>
        <p:sp>
          <p:nvSpPr>
            <p:cNvPr id="4" name="文本框 3"/>
            <p:cNvSpPr txBox="1"/>
            <p:nvPr/>
          </p:nvSpPr>
          <p:spPr>
            <a:xfrm>
              <a:off x="5014538"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03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5" name="文本框 4"/>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sp>
        <p:nvSpPr>
          <p:cNvPr id="70" name="TextBox 45"/>
          <p:cNvSpPr txBox="1"/>
          <p:nvPr/>
        </p:nvSpPr>
        <p:spPr>
          <a:xfrm>
            <a:off x="932105" y="4294224"/>
            <a:ext cx="1650446" cy="350720"/>
          </a:xfrm>
          <a:prstGeom prst="rect">
            <a:avLst/>
          </a:prstGeom>
        </p:spPr>
        <p:txBody>
          <a:bodyPr vert="horz" wrap="none" lIns="0" tIns="0" rIns="0" bIns="0" anchor="b" anchorCtr="1">
            <a:normAutofit/>
          </a:bodyPr>
          <a:lstStyle/>
          <a:p>
            <a:pPr algn="l">
              <a:lnSpc>
                <a:spcPct val="120000"/>
              </a:lnSpc>
            </a:pPr>
            <a:r>
              <a:rPr lang="zh-CN" altLang="en-US" sz="1600" b="1" kern="900" dirty="0">
                <a:solidFill>
                  <a:schemeClr val="bg1">
                    <a:lumMod val="50000"/>
                  </a:schemeClr>
                </a:solidFill>
                <a:cs typeface="+mn-ea"/>
                <a:sym typeface="+mn-lt"/>
              </a:rPr>
              <a:t>标题文本预设</a:t>
            </a:r>
          </a:p>
        </p:txBody>
      </p:sp>
      <p:sp>
        <p:nvSpPr>
          <p:cNvPr id="2" name="TextBox 45"/>
          <p:cNvSpPr txBox="1"/>
          <p:nvPr/>
        </p:nvSpPr>
        <p:spPr>
          <a:xfrm>
            <a:off x="9682405" y="4281524"/>
            <a:ext cx="1650446" cy="350720"/>
          </a:xfrm>
          <a:prstGeom prst="rect">
            <a:avLst/>
          </a:prstGeom>
        </p:spPr>
        <p:txBody>
          <a:bodyPr vert="horz" wrap="none" lIns="0" tIns="0" rIns="0" bIns="0" anchor="b" anchorCtr="1">
            <a:normAutofit/>
          </a:bodyPr>
          <a:lstStyle/>
          <a:p>
            <a:pPr algn="l">
              <a:lnSpc>
                <a:spcPct val="120000"/>
              </a:lnSpc>
            </a:pPr>
            <a:r>
              <a:rPr lang="zh-CN" altLang="en-US" sz="1600" b="1" kern="900" dirty="0">
                <a:solidFill>
                  <a:schemeClr val="bg1">
                    <a:lumMod val="50000"/>
                  </a:schemeClr>
                </a:solidFill>
                <a:cs typeface="+mn-ea"/>
                <a:sym typeface="+mn-lt"/>
              </a:rPr>
              <a:t>标题文本预设</a:t>
            </a:r>
          </a:p>
        </p:txBody>
      </p:sp>
      <p:sp>
        <p:nvSpPr>
          <p:cNvPr id="3" name="PA-矩形 4"/>
          <p:cNvSpPr>
            <a:spLocks noChangeArrowheads="1"/>
          </p:cNvSpPr>
          <p:nvPr>
            <p:custDataLst>
              <p:tags r:id="rId6"/>
            </p:custDataLst>
          </p:nvPr>
        </p:nvSpPr>
        <p:spPr bwMode="auto">
          <a:xfrm>
            <a:off x="1092959" y="1864360"/>
            <a:ext cx="3528695" cy="79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1200" dirty="0">
                <a:solidFill>
                  <a:schemeClr val="bg1">
                    <a:lumMod val="65000"/>
                  </a:schemeClr>
                </a:solidFill>
                <a:latin typeface="+mn-lt"/>
                <a:ea typeface="+mn-ea"/>
                <a:cs typeface="+mn-ea"/>
                <a:sym typeface="+mn-lt"/>
              </a:rPr>
              <a:t>更改文字的颜色或者大小属性。建议一般行间距为1.5倍。点击这里，输入您的文本文字，更改文字的颜色或者大小属性。建议一般行间距为1.5倍。</a:t>
            </a:r>
          </a:p>
        </p:txBody>
      </p:sp>
      <p:sp>
        <p:nvSpPr>
          <p:cNvPr id="6" name="PA-矩形 4"/>
          <p:cNvSpPr>
            <a:spLocks noChangeArrowheads="1"/>
          </p:cNvSpPr>
          <p:nvPr>
            <p:custDataLst>
              <p:tags r:id="rId7"/>
            </p:custDataLst>
          </p:nvPr>
        </p:nvSpPr>
        <p:spPr bwMode="auto">
          <a:xfrm>
            <a:off x="7570347" y="1889760"/>
            <a:ext cx="3528695" cy="79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dirty="0">
                <a:solidFill>
                  <a:schemeClr val="bg1">
                    <a:lumMod val="65000"/>
                  </a:schemeClr>
                </a:solidFill>
                <a:latin typeface="+mn-lt"/>
                <a:ea typeface="+mn-ea"/>
                <a:cs typeface="+mn-ea"/>
                <a:sym typeface="+mn-lt"/>
              </a:rPr>
              <a:t>更改文字的颜色或者大小属性。建议一般行间距为1.5倍。点击这里，输入您的文本文字，更改文字的颜色或者大小属性。建议一般行间距为1.5倍。</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par>
                                <p:cTn id="37" presetID="53" presetClass="entr" presetSubtype="16"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par>
                                <p:cTn id="42" presetID="53" presetClass="entr" presetSubtype="16"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fltVal val="0"/>
                                          </p:val>
                                        </p:tav>
                                        <p:tav tm="100000">
                                          <p:val>
                                            <p:strVal val="#ppt_h"/>
                                          </p:val>
                                        </p:tav>
                                      </p:tavLst>
                                    </p:anim>
                                    <p:animEffect transition="in" filter="fade">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3"/>
          <p:cNvSpPr/>
          <p:nvPr/>
        </p:nvSpPr>
        <p:spPr bwMode="auto">
          <a:xfrm>
            <a:off x="1630275" y="2181902"/>
            <a:ext cx="1858404" cy="1858404"/>
          </a:xfrm>
          <a:prstGeom prst="ellipse">
            <a:avLst/>
          </a:prstGeom>
          <a:solidFill>
            <a:srgbClr val="53B7AD"/>
          </a:solidFill>
          <a:ln w="9525">
            <a:noFill/>
            <a:round/>
          </a:ln>
        </p:spPr>
        <p:txBody>
          <a:bodyPr vert="horz" wrap="square" lIns="121682" tIns="60841" rIns="121682" bIns="60841" numCol="1" rtlCol="0" anchor="t" anchorCtr="0" compatLnSpc="1"/>
          <a:lstStyle/>
          <a:p>
            <a:pPr marL="0" marR="0" lvl="0" indent="0" algn="ctr"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sp>
        <p:nvSpPr>
          <p:cNvPr id="2" name="Oval 56"/>
          <p:cNvSpPr/>
          <p:nvPr/>
        </p:nvSpPr>
        <p:spPr bwMode="auto">
          <a:xfrm>
            <a:off x="3127986" y="1828510"/>
            <a:ext cx="910412" cy="910412"/>
          </a:xfrm>
          <a:prstGeom prst="ellipse">
            <a:avLst/>
          </a:prstGeom>
          <a:solidFill>
            <a:srgbClr val="FFFFFF"/>
          </a:solidFill>
          <a:ln w="9525">
            <a:solidFill>
              <a:srgbClr val="53B7AD"/>
            </a:solidFill>
            <a:round/>
          </a:ln>
        </p:spPr>
        <p:txBody>
          <a:bodyPr vert="horz" wrap="square" lIns="121682" tIns="60841" rIns="121682" bIns="60841" numCol="1" rtlCol="0" anchor="t" anchorCtr="0" compatLnSpc="1"/>
          <a:lstStyle/>
          <a:p>
            <a:pPr marL="0" marR="0" lvl="0" indent="0" algn="ctr"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nvGrpSpPr>
          <p:cNvPr id="3" name="Group 4"/>
          <p:cNvGrpSpPr>
            <a:grpSpLocks noChangeAspect="1"/>
          </p:cNvGrpSpPr>
          <p:nvPr/>
        </p:nvGrpSpPr>
        <p:grpSpPr>
          <a:xfrm>
            <a:off x="3472855" y="1973195"/>
            <a:ext cx="381766" cy="505394"/>
            <a:chOff x="4127500" y="2260600"/>
            <a:chExt cx="612776" cy="811213"/>
          </a:xfrm>
          <a:solidFill>
            <a:srgbClr val="53B7AD"/>
          </a:solidFill>
        </p:grpSpPr>
        <p:sp>
          <p:nvSpPr>
            <p:cNvPr id="4" name="Freeform 22@|5FFC:0|FBC:0|LFC:0|LBC:16777215"/>
            <p:cNvSpPr/>
            <p:nvPr/>
          </p:nvSpPr>
          <p:spPr bwMode="auto">
            <a:xfrm>
              <a:off x="4491038" y="2894013"/>
              <a:ext cx="87313" cy="22225"/>
            </a:xfrm>
            <a:custGeom>
              <a:avLst/>
              <a:gdLst>
                <a:gd name="T0" fmla="*/ 61 w 63"/>
                <a:gd name="T1" fmla="*/ 9 h 16"/>
                <a:gd name="T2" fmla="*/ 2 w 63"/>
                <a:gd name="T3" fmla="*/ 0 h 16"/>
                <a:gd name="T4" fmla="*/ 0 w 63"/>
                <a:gd name="T5" fmla="*/ 5 h 16"/>
                <a:gd name="T6" fmla="*/ 63 w 63"/>
                <a:gd name="T7" fmla="*/ 16 h 16"/>
                <a:gd name="T8" fmla="*/ 61 w 63"/>
                <a:gd name="T9" fmla="*/ 9 h 16"/>
              </a:gdLst>
              <a:ahLst/>
              <a:cxnLst>
                <a:cxn ang="0">
                  <a:pos x="T0" y="T1"/>
                </a:cxn>
                <a:cxn ang="0">
                  <a:pos x="T2" y="T3"/>
                </a:cxn>
                <a:cxn ang="0">
                  <a:pos x="T4" y="T5"/>
                </a:cxn>
                <a:cxn ang="0">
                  <a:pos x="T6" y="T7"/>
                </a:cxn>
                <a:cxn ang="0">
                  <a:pos x="T8" y="T9"/>
                </a:cxn>
              </a:cxnLst>
              <a:rect l="0" t="0" r="r" b="b"/>
              <a:pathLst>
                <a:path w="63" h="16">
                  <a:moveTo>
                    <a:pt x="61" y="9"/>
                  </a:moveTo>
                  <a:cubicBezTo>
                    <a:pt x="61" y="9"/>
                    <a:pt x="19" y="4"/>
                    <a:pt x="2" y="0"/>
                  </a:cubicBezTo>
                  <a:cubicBezTo>
                    <a:pt x="0" y="5"/>
                    <a:pt x="0" y="5"/>
                    <a:pt x="0" y="5"/>
                  </a:cubicBezTo>
                  <a:cubicBezTo>
                    <a:pt x="63" y="16"/>
                    <a:pt x="63" y="16"/>
                    <a:pt x="63" y="16"/>
                  </a:cubicBezTo>
                  <a:cubicBezTo>
                    <a:pt x="63" y="16"/>
                    <a:pt x="59"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nvGrpSpPr>
            <p:cNvPr id="5" name="Group 6"/>
            <p:cNvGrpSpPr/>
            <p:nvPr/>
          </p:nvGrpSpPr>
          <p:grpSpPr>
            <a:xfrm>
              <a:off x="4127500" y="2260600"/>
              <a:ext cx="612776" cy="811213"/>
              <a:chOff x="4127500" y="2260600"/>
              <a:chExt cx="612776" cy="811213"/>
            </a:xfrm>
            <a:grpFill/>
          </p:grpSpPr>
          <p:grpSp>
            <p:nvGrpSpPr>
              <p:cNvPr id="6" name="Group 7"/>
              <p:cNvGrpSpPr/>
              <p:nvPr/>
            </p:nvGrpSpPr>
            <p:grpSpPr>
              <a:xfrm>
                <a:off x="4127500" y="2260600"/>
                <a:ext cx="612776" cy="811213"/>
                <a:chOff x="4127500" y="2260600"/>
                <a:chExt cx="612776" cy="811213"/>
              </a:xfrm>
              <a:grpFill/>
            </p:grpSpPr>
            <p:sp>
              <p:nvSpPr>
                <p:cNvPr id="7" name="Freeform 19@|5FFC:0|FBC:0|LFC:0|LBC:16777215"/>
                <p:cNvSpPr/>
                <p:nvPr/>
              </p:nvSpPr>
              <p:spPr bwMode="auto">
                <a:xfrm>
                  <a:off x="4267200" y="2260600"/>
                  <a:ext cx="271463" cy="234950"/>
                </a:xfrm>
                <a:custGeom>
                  <a:avLst/>
                  <a:gdLst>
                    <a:gd name="T0" fmla="*/ 98 w 196"/>
                    <a:gd name="T1" fmla="*/ 0 h 170"/>
                    <a:gd name="T2" fmla="*/ 170 w 196"/>
                    <a:gd name="T3" fmla="*/ 32 h 170"/>
                    <a:gd name="T4" fmla="*/ 180 w 196"/>
                    <a:gd name="T5" fmla="*/ 121 h 170"/>
                    <a:gd name="T6" fmla="*/ 165 w 196"/>
                    <a:gd name="T7" fmla="*/ 168 h 170"/>
                    <a:gd name="T8" fmla="*/ 157 w 196"/>
                    <a:gd name="T9" fmla="*/ 121 h 170"/>
                    <a:gd name="T10" fmla="*/ 142 w 196"/>
                    <a:gd name="T11" fmla="*/ 67 h 170"/>
                    <a:gd name="T12" fmla="*/ 97 w 196"/>
                    <a:gd name="T13" fmla="*/ 61 h 170"/>
                    <a:gd name="T14" fmla="*/ 41 w 196"/>
                    <a:gd name="T15" fmla="*/ 71 h 170"/>
                    <a:gd name="T16" fmla="*/ 30 w 196"/>
                    <a:gd name="T17" fmla="*/ 123 h 170"/>
                    <a:gd name="T18" fmla="*/ 26 w 196"/>
                    <a:gd name="T19" fmla="*/ 159 h 170"/>
                    <a:gd name="T20" fmla="*/ 18 w 196"/>
                    <a:gd name="T21" fmla="*/ 97 h 170"/>
                    <a:gd name="T22" fmla="*/ 98 w 196"/>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70">
                      <a:moveTo>
                        <a:pt x="98" y="0"/>
                      </a:moveTo>
                      <a:cubicBezTo>
                        <a:pt x="98" y="0"/>
                        <a:pt x="145" y="4"/>
                        <a:pt x="170" y="32"/>
                      </a:cubicBezTo>
                      <a:cubicBezTo>
                        <a:pt x="196" y="60"/>
                        <a:pt x="186" y="97"/>
                        <a:pt x="180" y="121"/>
                      </a:cubicBezTo>
                      <a:cubicBezTo>
                        <a:pt x="180" y="121"/>
                        <a:pt x="165" y="165"/>
                        <a:pt x="165" y="168"/>
                      </a:cubicBezTo>
                      <a:cubicBezTo>
                        <a:pt x="165" y="170"/>
                        <a:pt x="162" y="132"/>
                        <a:pt x="157" y="121"/>
                      </a:cubicBezTo>
                      <a:cubicBezTo>
                        <a:pt x="152" y="110"/>
                        <a:pt x="160" y="79"/>
                        <a:pt x="142" y="67"/>
                      </a:cubicBezTo>
                      <a:cubicBezTo>
                        <a:pt x="123" y="55"/>
                        <a:pt x="97" y="61"/>
                        <a:pt x="97" y="61"/>
                      </a:cubicBezTo>
                      <a:cubicBezTo>
                        <a:pt x="97" y="61"/>
                        <a:pt x="59" y="50"/>
                        <a:pt x="41" y="71"/>
                      </a:cubicBezTo>
                      <a:cubicBezTo>
                        <a:pt x="23" y="91"/>
                        <a:pt x="33" y="107"/>
                        <a:pt x="30" y="123"/>
                      </a:cubicBezTo>
                      <a:cubicBezTo>
                        <a:pt x="28" y="139"/>
                        <a:pt x="26" y="159"/>
                        <a:pt x="26" y="159"/>
                      </a:cubicBezTo>
                      <a:cubicBezTo>
                        <a:pt x="26" y="159"/>
                        <a:pt x="19" y="115"/>
                        <a:pt x="18" y="97"/>
                      </a:cubicBezTo>
                      <a:cubicBezTo>
                        <a:pt x="16" y="80"/>
                        <a:pt x="0" y="18"/>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sp>
              <p:nvSpPr>
                <p:cNvPr id="16" name="Freeform 20@|5FFC:0|FBC:0|LFC:0|LBC:16777215"/>
                <p:cNvSpPr/>
                <p:nvPr/>
              </p:nvSpPr>
              <p:spPr bwMode="auto">
                <a:xfrm>
                  <a:off x="4127500" y="2557463"/>
                  <a:ext cx="612776" cy="514350"/>
                </a:xfrm>
                <a:custGeom>
                  <a:avLst/>
                  <a:gdLst>
                    <a:gd name="T0" fmla="*/ 152 w 442"/>
                    <a:gd name="T1" fmla="*/ 10 h 371"/>
                    <a:gd name="T2" fmla="*/ 158 w 442"/>
                    <a:gd name="T3" fmla="*/ 40 h 371"/>
                    <a:gd name="T4" fmla="*/ 200 w 442"/>
                    <a:gd name="T5" fmla="*/ 72 h 371"/>
                    <a:gd name="T6" fmla="*/ 258 w 442"/>
                    <a:gd name="T7" fmla="*/ 14 h 371"/>
                    <a:gd name="T8" fmla="*/ 257 w 442"/>
                    <a:gd name="T9" fmla="*/ 0 h 371"/>
                    <a:gd name="T10" fmla="*/ 277 w 442"/>
                    <a:gd name="T11" fmla="*/ 19 h 371"/>
                    <a:gd name="T12" fmla="*/ 278 w 442"/>
                    <a:gd name="T13" fmla="*/ 28 h 371"/>
                    <a:gd name="T14" fmla="*/ 374 w 442"/>
                    <a:gd name="T15" fmla="*/ 56 h 371"/>
                    <a:gd name="T16" fmla="*/ 429 w 442"/>
                    <a:gd name="T17" fmla="*/ 197 h 371"/>
                    <a:gd name="T18" fmla="*/ 420 w 442"/>
                    <a:gd name="T19" fmla="*/ 336 h 371"/>
                    <a:gd name="T20" fmla="*/ 360 w 442"/>
                    <a:gd name="T21" fmla="*/ 356 h 371"/>
                    <a:gd name="T22" fmla="*/ 325 w 442"/>
                    <a:gd name="T23" fmla="*/ 352 h 371"/>
                    <a:gd name="T24" fmla="*/ 324 w 442"/>
                    <a:gd name="T25" fmla="*/ 309 h 371"/>
                    <a:gd name="T26" fmla="*/ 316 w 442"/>
                    <a:gd name="T27" fmla="*/ 252 h 371"/>
                    <a:gd name="T28" fmla="*/ 334 w 442"/>
                    <a:gd name="T29" fmla="*/ 248 h 371"/>
                    <a:gd name="T30" fmla="*/ 311 w 442"/>
                    <a:gd name="T31" fmla="*/ 226 h 371"/>
                    <a:gd name="T32" fmla="*/ 269 w 442"/>
                    <a:gd name="T33" fmla="*/ 248 h 371"/>
                    <a:gd name="T34" fmla="*/ 208 w 442"/>
                    <a:gd name="T35" fmla="*/ 237 h 371"/>
                    <a:gd name="T36" fmla="*/ 206 w 442"/>
                    <a:gd name="T37" fmla="*/ 117 h 371"/>
                    <a:gd name="T38" fmla="*/ 202 w 442"/>
                    <a:gd name="T39" fmla="*/ 105 h 371"/>
                    <a:gd name="T40" fmla="*/ 211 w 442"/>
                    <a:gd name="T41" fmla="*/ 89 h 371"/>
                    <a:gd name="T42" fmla="*/ 234 w 442"/>
                    <a:gd name="T43" fmla="*/ 73 h 371"/>
                    <a:gd name="T44" fmla="*/ 227 w 442"/>
                    <a:gd name="T45" fmla="*/ 64 h 371"/>
                    <a:gd name="T46" fmla="*/ 204 w 442"/>
                    <a:gd name="T47" fmla="*/ 81 h 371"/>
                    <a:gd name="T48" fmla="*/ 196 w 442"/>
                    <a:gd name="T49" fmla="*/ 81 h 371"/>
                    <a:gd name="T50" fmla="*/ 176 w 442"/>
                    <a:gd name="T51" fmla="*/ 68 h 371"/>
                    <a:gd name="T52" fmla="*/ 166 w 442"/>
                    <a:gd name="T53" fmla="*/ 79 h 371"/>
                    <a:gd name="T54" fmla="*/ 187 w 442"/>
                    <a:gd name="T55" fmla="*/ 91 h 371"/>
                    <a:gd name="T56" fmla="*/ 184 w 442"/>
                    <a:gd name="T57" fmla="*/ 101 h 371"/>
                    <a:gd name="T58" fmla="*/ 174 w 442"/>
                    <a:gd name="T59" fmla="*/ 117 h 371"/>
                    <a:gd name="T60" fmla="*/ 165 w 442"/>
                    <a:gd name="T61" fmla="*/ 226 h 371"/>
                    <a:gd name="T62" fmla="*/ 118 w 442"/>
                    <a:gd name="T63" fmla="*/ 227 h 371"/>
                    <a:gd name="T64" fmla="*/ 89 w 442"/>
                    <a:gd name="T65" fmla="*/ 267 h 371"/>
                    <a:gd name="T66" fmla="*/ 102 w 442"/>
                    <a:gd name="T67" fmla="*/ 275 h 371"/>
                    <a:gd name="T68" fmla="*/ 98 w 442"/>
                    <a:gd name="T69" fmla="*/ 364 h 371"/>
                    <a:gd name="T70" fmla="*/ 53 w 442"/>
                    <a:gd name="T71" fmla="*/ 367 h 371"/>
                    <a:gd name="T72" fmla="*/ 4 w 442"/>
                    <a:gd name="T73" fmla="*/ 310 h 371"/>
                    <a:gd name="T74" fmla="*/ 6 w 442"/>
                    <a:gd name="T75" fmla="*/ 180 h 371"/>
                    <a:gd name="T76" fmla="*/ 46 w 442"/>
                    <a:gd name="T77" fmla="*/ 77 h 371"/>
                    <a:gd name="T78" fmla="*/ 125 w 442"/>
                    <a:gd name="T79" fmla="*/ 46 h 371"/>
                    <a:gd name="T80" fmla="*/ 152 w 442"/>
                    <a:gd name="T81" fmla="*/ 1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2" h="371">
                      <a:moveTo>
                        <a:pt x="152" y="10"/>
                      </a:moveTo>
                      <a:cubicBezTo>
                        <a:pt x="152" y="10"/>
                        <a:pt x="149" y="27"/>
                        <a:pt x="158" y="40"/>
                      </a:cubicBezTo>
                      <a:cubicBezTo>
                        <a:pt x="168" y="53"/>
                        <a:pt x="193" y="75"/>
                        <a:pt x="200" y="72"/>
                      </a:cubicBezTo>
                      <a:cubicBezTo>
                        <a:pt x="207" y="70"/>
                        <a:pt x="255" y="26"/>
                        <a:pt x="258" y="14"/>
                      </a:cubicBezTo>
                      <a:cubicBezTo>
                        <a:pt x="261" y="2"/>
                        <a:pt x="257" y="0"/>
                        <a:pt x="257" y="0"/>
                      </a:cubicBezTo>
                      <a:cubicBezTo>
                        <a:pt x="257" y="0"/>
                        <a:pt x="276" y="15"/>
                        <a:pt x="277" y="19"/>
                      </a:cubicBezTo>
                      <a:cubicBezTo>
                        <a:pt x="278" y="24"/>
                        <a:pt x="278" y="28"/>
                        <a:pt x="278" y="28"/>
                      </a:cubicBezTo>
                      <a:cubicBezTo>
                        <a:pt x="278" y="28"/>
                        <a:pt x="346" y="34"/>
                        <a:pt x="374" y="56"/>
                      </a:cubicBezTo>
                      <a:cubicBezTo>
                        <a:pt x="402" y="78"/>
                        <a:pt x="421" y="146"/>
                        <a:pt x="429" y="197"/>
                      </a:cubicBezTo>
                      <a:cubicBezTo>
                        <a:pt x="437" y="247"/>
                        <a:pt x="442" y="316"/>
                        <a:pt x="420" y="336"/>
                      </a:cubicBezTo>
                      <a:cubicBezTo>
                        <a:pt x="398" y="356"/>
                        <a:pt x="360" y="356"/>
                        <a:pt x="360" y="356"/>
                      </a:cubicBezTo>
                      <a:cubicBezTo>
                        <a:pt x="360" y="356"/>
                        <a:pt x="328" y="360"/>
                        <a:pt x="325" y="352"/>
                      </a:cubicBezTo>
                      <a:cubicBezTo>
                        <a:pt x="323" y="344"/>
                        <a:pt x="331" y="328"/>
                        <a:pt x="324" y="309"/>
                      </a:cubicBezTo>
                      <a:cubicBezTo>
                        <a:pt x="317" y="291"/>
                        <a:pt x="310" y="263"/>
                        <a:pt x="316" y="252"/>
                      </a:cubicBezTo>
                      <a:cubicBezTo>
                        <a:pt x="334" y="248"/>
                        <a:pt x="334" y="248"/>
                        <a:pt x="334" y="248"/>
                      </a:cubicBezTo>
                      <a:cubicBezTo>
                        <a:pt x="334" y="248"/>
                        <a:pt x="328" y="225"/>
                        <a:pt x="311" y="226"/>
                      </a:cubicBezTo>
                      <a:cubicBezTo>
                        <a:pt x="294" y="227"/>
                        <a:pt x="290" y="248"/>
                        <a:pt x="269" y="248"/>
                      </a:cubicBezTo>
                      <a:cubicBezTo>
                        <a:pt x="249" y="248"/>
                        <a:pt x="208" y="237"/>
                        <a:pt x="208" y="237"/>
                      </a:cubicBezTo>
                      <a:cubicBezTo>
                        <a:pt x="206" y="117"/>
                        <a:pt x="206" y="117"/>
                        <a:pt x="206" y="117"/>
                      </a:cubicBezTo>
                      <a:cubicBezTo>
                        <a:pt x="202" y="105"/>
                        <a:pt x="202" y="105"/>
                        <a:pt x="202" y="105"/>
                      </a:cubicBezTo>
                      <a:cubicBezTo>
                        <a:pt x="211" y="89"/>
                        <a:pt x="211" y="89"/>
                        <a:pt x="211" y="89"/>
                      </a:cubicBezTo>
                      <a:cubicBezTo>
                        <a:pt x="234" y="73"/>
                        <a:pt x="234" y="73"/>
                        <a:pt x="234" y="73"/>
                      </a:cubicBezTo>
                      <a:cubicBezTo>
                        <a:pt x="227" y="64"/>
                        <a:pt x="227" y="64"/>
                        <a:pt x="227" y="64"/>
                      </a:cubicBezTo>
                      <a:cubicBezTo>
                        <a:pt x="204" y="81"/>
                        <a:pt x="204" y="81"/>
                        <a:pt x="204" y="81"/>
                      </a:cubicBezTo>
                      <a:cubicBezTo>
                        <a:pt x="196" y="81"/>
                        <a:pt x="196" y="81"/>
                        <a:pt x="196" y="81"/>
                      </a:cubicBezTo>
                      <a:cubicBezTo>
                        <a:pt x="176" y="68"/>
                        <a:pt x="176" y="68"/>
                        <a:pt x="176" y="68"/>
                      </a:cubicBezTo>
                      <a:cubicBezTo>
                        <a:pt x="166" y="79"/>
                        <a:pt x="166" y="79"/>
                        <a:pt x="166" y="79"/>
                      </a:cubicBezTo>
                      <a:cubicBezTo>
                        <a:pt x="187" y="91"/>
                        <a:pt x="187" y="91"/>
                        <a:pt x="187" y="91"/>
                      </a:cubicBezTo>
                      <a:cubicBezTo>
                        <a:pt x="184" y="101"/>
                        <a:pt x="184" y="101"/>
                        <a:pt x="184" y="101"/>
                      </a:cubicBezTo>
                      <a:cubicBezTo>
                        <a:pt x="174" y="117"/>
                        <a:pt x="174" y="117"/>
                        <a:pt x="174" y="117"/>
                      </a:cubicBezTo>
                      <a:cubicBezTo>
                        <a:pt x="165" y="226"/>
                        <a:pt x="165" y="226"/>
                        <a:pt x="165" y="226"/>
                      </a:cubicBezTo>
                      <a:cubicBezTo>
                        <a:pt x="165" y="226"/>
                        <a:pt x="136" y="221"/>
                        <a:pt x="118" y="227"/>
                      </a:cubicBezTo>
                      <a:cubicBezTo>
                        <a:pt x="100" y="234"/>
                        <a:pt x="88" y="254"/>
                        <a:pt x="89" y="267"/>
                      </a:cubicBezTo>
                      <a:cubicBezTo>
                        <a:pt x="89" y="267"/>
                        <a:pt x="88" y="276"/>
                        <a:pt x="102" y="275"/>
                      </a:cubicBezTo>
                      <a:cubicBezTo>
                        <a:pt x="102" y="275"/>
                        <a:pt x="98" y="362"/>
                        <a:pt x="98" y="364"/>
                      </a:cubicBezTo>
                      <a:cubicBezTo>
                        <a:pt x="98" y="366"/>
                        <a:pt x="76" y="371"/>
                        <a:pt x="53" y="367"/>
                      </a:cubicBezTo>
                      <a:cubicBezTo>
                        <a:pt x="31" y="364"/>
                        <a:pt x="9" y="335"/>
                        <a:pt x="4" y="310"/>
                      </a:cubicBezTo>
                      <a:cubicBezTo>
                        <a:pt x="0" y="284"/>
                        <a:pt x="2" y="210"/>
                        <a:pt x="6" y="180"/>
                      </a:cubicBezTo>
                      <a:cubicBezTo>
                        <a:pt x="11" y="150"/>
                        <a:pt x="17" y="88"/>
                        <a:pt x="46" y="77"/>
                      </a:cubicBezTo>
                      <a:cubicBezTo>
                        <a:pt x="74" y="66"/>
                        <a:pt x="114" y="56"/>
                        <a:pt x="125" y="46"/>
                      </a:cubicBezTo>
                      <a:cubicBezTo>
                        <a:pt x="135" y="35"/>
                        <a:pt x="148" y="11"/>
                        <a:pt x="15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sp>
            <p:nvSpPr>
              <p:cNvPr id="18" name="Freeform 21@|5FFC:0|FBC:0|LFC:0|LBC:16777215"/>
              <p:cNvSpPr/>
              <p:nvPr/>
            </p:nvSpPr>
            <p:spPr bwMode="auto">
              <a:xfrm>
                <a:off x="4267200" y="2928938"/>
                <a:ext cx="368300" cy="120650"/>
              </a:xfrm>
              <a:custGeom>
                <a:avLst/>
                <a:gdLst>
                  <a:gd name="T0" fmla="*/ 230 w 266"/>
                  <a:gd name="T1" fmla="*/ 79 h 87"/>
                  <a:gd name="T2" fmla="*/ 151 w 266"/>
                  <a:gd name="T3" fmla="*/ 49 h 87"/>
                  <a:gd name="T4" fmla="*/ 82 w 266"/>
                  <a:gd name="T5" fmla="*/ 17 h 87"/>
                  <a:gd name="T6" fmla="*/ 1 w 266"/>
                  <a:gd name="T7" fmla="*/ 7 h 87"/>
                  <a:gd name="T8" fmla="*/ 0 w 266"/>
                  <a:gd name="T9" fmla="*/ 10 h 87"/>
                  <a:gd name="T10" fmla="*/ 81 w 266"/>
                  <a:gd name="T11" fmla="*/ 22 h 87"/>
                  <a:gd name="T12" fmla="*/ 230 w 266"/>
                  <a:gd name="T13" fmla="*/ 84 h 87"/>
                  <a:gd name="T14" fmla="*/ 230 w 266"/>
                  <a:gd name="T15" fmla="*/ 7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87">
                    <a:moveTo>
                      <a:pt x="230" y="79"/>
                    </a:moveTo>
                    <a:cubicBezTo>
                      <a:pt x="230" y="79"/>
                      <a:pt x="182" y="65"/>
                      <a:pt x="151" y="49"/>
                    </a:cubicBezTo>
                    <a:cubicBezTo>
                      <a:pt x="120" y="33"/>
                      <a:pt x="87" y="17"/>
                      <a:pt x="82" y="17"/>
                    </a:cubicBezTo>
                    <a:cubicBezTo>
                      <a:pt x="77" y="17"/>
                      <a:pt x="25" y="0"/>
                      <a:pt x="1" y="7"/>
                    </a:cubicBezTo>
                    <a:cubicBezTo>
                      <a:pt x="0" y="10"/>
                      <a:pt x="0" y="10"/>
                      <a:pt x="0" y="10"/>
                    </a:cubicBezTo>
                    <a:cubicBezTo>
                      <a:pt x="0" y="10"/>
                      <a:pt x="42" y="5"/>
                      <a:pt x="81" y="22"/>
                    </a:cubicBezTo>
                    <a:cubicBezTo>
                      <a:pt x="121" y="40"/>
                      <a:pt x="195" y="87"/>
                      <a:pt x="230" y="84"/>
                    </a:cubicBezTo>
                    <a:cubicBezTo>
                      <a:pt x="266" y="81"/>
                      <a:pt x="230" y="79"/>
                      <a:pt x="23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sp>
            <p:nvSpPr>
              <p:cNvPr id="19" name="Freeform 23@|5FFC:0|FBC:0|LFC:0|LBC:16777215"/>
              <p:cNvSpPr/>
              <p:nvPr/>
            </p:nvSpPr>
            <p:spPr bwMode="auto">
              <a:xfrm>
                <a:off x="4251325" y="3009900"/>
                <a:ext cx="244475" cy="55563"/>
              </a:xfrm>
              <a:custGeom>
                <a:avLst/>
                <a:gdLst>
                  <a:gd name="T0" fmla="*/ 5 w 177"/>
                  <a:gd name="T1" fmla="*/ 32 h 40"/>
                  <a:gd name="T2" fmla="*/ 107 w 177"/>
                  <a:gd name="T3" fmla="*/ 22 h 40"/>
                  <a:gd name="T4" fmla="*/ 169 w 177"/>
                  <a:gd name="T5" fmla="*/ 0 h 40"/>
                  <a:gd name="T6" fmla="*/ 177 w 177"/>
                  <a:gd name="T7" fmla="*/ 3 h 40"/>
                  <a:gd name="T8" fmla="*/ 103 w 177"/>
                  <a:gd name="T9" fmla="*/ 29 h 40"/>
                  <a:gd name="T10" fmla="*/ 0 w 177"/>
                  <a:gd name="T11" fmla="*/ 40 h 40"/>
                  <a:gd name="T12" fmla="*/ 5 w 177"/>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177" h="40">
                    <a:moveTo>
                      <a:pt x="5" y="32"/>
                    </a:moveTo>
                    <a:cubicBezTo>
                      <a:pt x="5" y="32"/>
                      <a:pt x="61" y="33"/>
                      <a:pt x="107" y="22"/>
                    </a:cubicBezTo>
                    <a:cubicBezTo>
                      <a:pt x="154" y="10"/>
                      <a:pt x="169" y="0"/>
                      <a:pt x="169" y="0"/>
                    </a:cubicBezTo>
                    <a:cubicBezTo>
                      <a:pt x="177" y="3"/>
                      <a:pt x="177" y="3"/>
                      <a:pt x="177" y="3"/>
                    </a:cubicBezTo>
                    <a:cubicBezTo>
                      <a:pt x="177" y="3"/>
                      <a:pt x="142" y="22"/>
                      <a:pt x="103" y="29"/>
                    </a:cubicBezTo>
                    <a:cubicBezTo>
                      <a:pt x="64" y="36"/>
                      <a:pt x="0" y="40"/>
                      <a:pt x="0" y="40"/>
                    </a:cubicBezTo>
                    <a:lnTo>
                      <a:pt x="5"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grpSp>
      <p:sp>
        <p:nvSpPr>
          <p:cNvPr id="27" name="TextBox 12"/>
          <p:cNvSpPr txBox="1"/>
          <p:nvPr/>
        </p:nvSpPr>
        <p:spPr>
          <a:xfrm>
            <a:off x="2065478" y="2584853"/>
            <a:ext cx="1039244" cy="540854"/>
          </a:xfrm>
          <a:prstGeom prst="rect">
            <a:avLst/>
          </a:prstGeom>
          <a:noFill/>
        </p:spPr>
        <p:txBody>
          <a:bodyPr wrap="square" lIns="0" tIns="0" rIns="0" bIns="0" rtlCol="0" anchor="t" anchorCtr="0">
            <a:spAutoFit/>
          </a:bodyPr>
          <a:lstStyle>
            <a:defPPr>
              <a:defRPr lang="zh-CN"/>
            </a:defPPr>
            <a:lvl1pPr algn="ctr" defTabSz="1216660">
              <a:spcBef>
                <a:spcPct val="20000"/>
              </a:spcBef>
              <a:defRPr sz="1600" b="1">
                <a:solidFill>
                  <a:srgbClr val="000000"/>
                </a:solidFill>
                <a:latin typeface="Arial" panose="020B0604020202020204" pitchFamily="34" charset="0"/>
                <a:ea typeface="微软雅黑" panose="020B0503020204020204" charset="-122"/>
              </a:defRPr>
            </a:lvl1pPr>
          </a:lstStyle>
          <a:p>
            <a:pPr>
              <a:lnSpc>
                <a:spcPct val="120000"/>
              </a:lnSpc>
              <a:spcBef>
                <a:spcPct val="0"/>
              </a:spcBef>
            </a:pPr>
            <a:r>
              <a:rPr lang="en-US" sz="3200" dirty="0">
                <a:solidFill>
                  <a:schemeClr val="bg1"/>
                </a:solidFill>
                <a:latin typeface="+mn-lt"/>
                <a:ea typeface="+mn-ea"/>
                <a:cs typeface="+mn-ea"/>
                <a:sym typeface="+mn-lt"/>
              </a:rPr>
              <a:t>15K</a:t>
            </a:r>
          </a:p>
        </p:txBody>
      </p:sp>
      <p:sp>
        <p:nvSpPr>
          <p:cNvPr id="32" name="Oval 60"/>
          <p:cNvSpPr/>
          <p:nvPr/>
        </p:nvSpPr>
        <p:spPr bwMode="auto">
          <a:xfrm flipH="1">
            <a:off x="8438307" y="2181902"/>
            <a:ext cx="1858404" cy="1858404"/>
          </a:xfrm>
          <a:prstGeom prst="ellipse">
            <a:avLst/>
          </a:prstGeom>
          <a:solidFill>
            <a:srgbClr val="53B7AD"/>
          </a:solidFill>
          <a:ln w="9525">
            <a:noFill/>
            <a:round/>
          </a:ln>
        </p:spPr>
        <p:txBody>
          <a:bodyPr vert="horz" wrap="square" lIns="121682" tIns="60841" rIns="121682" bIns="60841" numCol="1" rtlCol="0" anchor="t" anchorCtr="0" compatLnSpc="1"/>
          <a:lstStyle/>
          <a:p>
            <a:pPr marL="0" marR="0" lvl="0" indent="0" algn="ctr"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sp>
        <p:nvSpPr>
          <p:cNvPr id="34" name="Oval 65"/>
          <p:cNvSpPr/>
          <p:nvPr/>
        </p:nvSpPr>
        <p:spPr bwMode="auto">
          <a:xfrm flipH="1">
            <a:off x="8110954" y="1828510"/>
            <a:ext cx="910412" cy="910412"/>
          </a:xfrm>
          <a:prstGeom prst="ellipse">
            <a:avLst/>
          </a:prstGeom>
          <a:solidFill>
            <a:srgbClr val="FFFFFF"/>
          </a:solidFill>
          <a:ln w="9525">
            <a:solidFill>
              <a:srgbClr val="87CEB0"/>
            </a:solidFill>
            <a:round/>
          </a:ln>
        </p:spPr>
        <p:txBody>
          <a:bodyPr vert="horz" wrap="square" lIns="121682" tIns="60841" rIns="121682" bIns="60841" numCol="1" rtlCol="0" anchor="t" anchorCtr="0" compatLnSpc="1"/>
          <a:lstStyle/>
          <a:p>
            <a:pPr marL="0" marR="0" lvl="0" indent="0" algn="ctr"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nvGrpSpPr>
          <p:cNvPr id="35" name="Group 66"/>
          <p:cNvGrpSpPr>
            <a:grpSpLocks noChangeAspect="1"/>
          </p:cNvGrpSpPr>
          <p:nvPr/>
        </p:nvGrpSpPr>
        <p:grpSpPr>
          <a:xfrm>
            <a:off x="8389099" y="1955162"/>
            <a:ext cx="382833" cy="506806"/>
            <a:chOff x="4127500" y="2260600"/>
            <a:chExt cx="612776" cy="811213"/>
          </a:xfrm>
          <a:solidFill>
            <a:srgbClr val="87CEB0"/>
          </a:solidFill>
        </p:grpSpPr>
        <p:sp>
          <p:nvSpPr>
            <p:cNvPr id="36" name="Freeform 22@|5FFC:0|FBC:0|LFC:0|LBC:16777215"/>
            <p:cNvSpPr/>
            <p:nvPr/>
          </p:nvSpPr>
          <p:spPr bwMode="auto">
            <a:xfrm>
              <a:off x="4491038" y="2894013"/>
              <a:ext cx="87313" cy="22225"/>
            </a:xfrm>
            <a:custGeom>
              <a:avLst/>
              <a:gdLst>
                <a:gd name="T0" fmla="*/ 61 w 63"/>
                <a:gd name="T1" fmla="*/ 9 h 16"/>
                <a:gd name="T2" fmla="*/ 2 w 63"/>
                <a:gd name="T3" fmla="*/ 0 h 16"/>
                <a:gd name="T4" fmla="*/ 0 w 63"/>
                <a:gd name="T5" fmla="*/ 5 h 16"/>
                <a:gd name="T6" fmla="*/ 63 w 63"/>
                <a:gd name="T7" fmla="*/ 16 h 16"/>
                <a:gd name="T8" fmla="*/ 61 w 63"/>
                <a:gd name="T9" fmla="*/ 9 h 16"/>
              </a:gdLst>
              <a:ahLst/>
              <a:cxnLst>
                <a:cxn ang="0">
                  <a:pos x="T0" y="T1"/>
                </a:cxn>
                <a:cxn ang="0">
                  <a:pos x="T2" y="T3"/>
                </a:cxn>
                <a:cxn ang="0">
                  <a:pos x="T4" y="T5"/>
                </a:cxn>
                <a:cxn ang="0">
                  <a:pos x="T6" y="T7"/>
                </a:cxn>
                <a:cxn ang="0">
                  <a:pos x="T8" y="T9"/>
                </a:cxn>
              </a:cxnLst>
              <a:rect l="0" t="0" r="r" b="b"/>
              <a:pathLst>
                <a:path w="63" h="16">
                  <a:moveTo>
                    <a:pt x="61" y="9"/>
                  </a:moveTo>
                  <a:cubicBezTo>
                    <a:pt x="61" y="9"/>
                    <a:pt x="19" y="4"/>
                    <a:pt x="2" y="0"/>
                  </a:cubicBezTo>
                  <a:cubicBezTo>
                    <a:pt x="0" y="5"/>
                    <a:pt x="0" y="5"/>
                    <a:pt x="0" y="5"/>
                  </a:cubicBezTo>
                  <a:cubicBezTo>
                    <a:pt x="63" y="16"/>
                    <a:pt x="63" y="16"/>
                    <a:pt x="63" y="16"/>
                  </a:cubicBezTo>
                  <a:cubicBezTo>
                    <a:pt x="63" y="16"/>
                    <a:pt x="59"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nvGrpSpPr>
            <p:cNvPr id="39" name="Group 68"/>
            <p:cNvGrpSpPr/>
            <p:nvPr/>
          </p:nvGrpSpPr>
          <p:grpSpPr>
            <a:xfrm>
              <a:off x="4127500" y="2260600"/>
              <a:ext cx="612776" cy="811213"/>
              <a:chOff x="4127500" y="2260600"/>
              <a:chExt cx="612776" cy="811213"/>
            </a:xfrm>
            <a:grpFill/>
          </p:grpSpPr>
          <p:grpSp>
            <p:nvGrpSpPr>
              <p:cNvPr id="40" name="Group 69"/>
              <p:cNvGrpSpPr/>
              <p:nvPr/>
            </p:nvGrpSpPr>
            <p:grpSpPr>
              <a:xfrm>
                <a:off x="4127500" y="2260600"/>
                <a:ext cx="612776" cy="811213"/>
                <a:chOff x="4127500" y="2260600"/>
                <a:chExt cx="612776" cy="811213"/>
              </a:xfrm>
              <a:grpFill/>
            </p:grpSpPr>
            <p:sp>
              <p:nvSpPr>
                <p:cNvPr id="41" name="Freeform 19@|5FFC:0|FBC:0|LFC:0|LBC:16777215"/>
                <p:cNvSpPr/>
                <p:nvPr/>
              </p:nvSpPr>
              <p:spPr bwMode="auto">
                <a:xfrm>
                  <a:off x="4267200" y="2260600"/>
                  <a:ext cx="271463" cy="234950"/>
                </a:xfrm>
                <a:custGeom>
                  <a:avLst/>
                  <a:gdLst>
                    <a:gd name="T0" fmla="*/ 98 w 196"/>
                    <a:gd name="T1" fmla="*/ 0 h 170"/>
                    <a:gd name="T2" fmla="*/ 170 w 196"/>
                    <a:gd name="T3" fmla="*/ 32 h 170"/>
                    <a:gd name="T4" fmla="*/ 180 w 196"/>
                    <a:gd name="T5" fmla="*/ 121 h 170"/>
                    <a:gd name="T6" fmla="*/ 165 w 196"/>
                    <a:gd name="T7" fmla="*/ 168 h 170"/>
                    <a:gd name="T8" fmla="*/ 157 w 196"/>
                    <a:gd name="T9" fmla="*/ 121 h 170"/>
                    <a:gd name="T10" fmla="*/ 142 w 196"/>
                    <a:gd name="T11" fmla="*/ 67 h 170"/>
                    <a:gd name="T12" fmla="*/ 97 w 196"/>
                    <a:gd name="T13" fmla="*/ 61 h 170"/>
                    <a:gd name="T14" fmla="*/ 41 w 196"/>
                    <a:gd name="T15" fmla="*/ 71 h 170"/>
                    <a:gd name="T16" fmla="*/ 30 w 196"/>
                    <a:gd name="T17" fmla="*/ 123 h 170"/>
                    <a:gd name="T18" fmla="*/ 26 w 196"/>
                    <a:gd name="T19" fmla="*/ 159 h 170"/>
                    <a:gd name="T20" fmla="*/ 18 w 196"/>
                    <a:gd name="T21" fmla="*/ 97 h 170"/>
                    <a:gd name="T22" fmla="*/ 98 w 196"/>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70">
                      <a:moveTo>
                        <a:pt x="98" y="0"/>
                      </a:moveTo>
                      <a:cubicBezTo>
                        <a:pt x="98" y="0"/>
                        <a:pt x="145" y="4"/>
                        <a:pt x="170" y="32"/>
                      </a:cubicBezTo>
                      <a:cubicBezTo>
                        <a:pt x="196" y="60"/>
                        <a:pt x="186" y="97"/>
                        <a:pt x="180" y="121"/>
                      </a:cubicBezTo>
                      <a:cubicBezTo>
                        <a:pt x="180" y="121"/>
                        <a:pt x="165" y="165"/>
                        <a:pt x="165" y="168"/>
                      </a:cubicBezTo>
                      <a:cubicBezTo>
                        <a:pt x="165" y="170"/>
                        <a:pt x="162" y="132"/>
                        <a:pt x="157" y="121"/>
                      </a:cubicBezTo>
                      <a:cubicBezTo>
                        <a:pt x="152" y="110"/>
                        <a:pt x="160" y="79"/>
                        <a:pt x="142" y="67"/>
                      </a:cubicBezTo>
                      <a:cubicBezTo>
                        <a:pt x="123" y="55"/>
                        <a:pt x="97" y="61"/>
                        <a:pt x="97" y="61"/>
                      </a:cubicBezTo>
                      <a:cubicBezTo>
                        <a:pt x="97" y="61"/>
                        <a:pt x="59" y="50"/>
                        <a:pt x="41" y="71"/>
                      </a:cubicBezTo>
                      <a:cubicBezTo>
                        <a:pt x="23" y="91"/>
                        <a:pt x="33" y="107"/>
                        <a:pt x="30" y="123"/>
                      </a:cubicBezTo>
                      <a:cubicBezTo>
                        <a:pt x="28" y="139"/>
                        <a:pt x="26" y="159"/>
                        <a:pt x="26" y="159"/>
                      </a:cubicBezTo>
                      <a:cubicBezTo>
                        <a:pt x="26" y="159"/>
                        <a:pt x="19" y="115"/>
                        <a:pt x="18" y="97"/>
                      </a:cubicBezTo>
                      <a:cubicBezTo>
                        <a:pt x="16" y="80"/>
                        <a:pt x="0" y="18"/>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sp>
              <p:nvSpPr>
                <p:cNvPr id="42" name="Freeform 20@|5FFC:0|FBC:0|LFC:0|LBC:16777215"/>
                <p:cNvSpPr/>
                <p:nvPr/>
              </p:nvSpPr>
              <p:spPr bwMode="auto">
                <a:xfrm>
                  <a:off x="4127500" y="2557463"/>
                  <a:ext cx="612776" cy="514350"/>
                </a:xfrm>
                <a:custGeom>
                  <a:avLst/>
                  <a:gdLst>
                    <a:gd name="T0" fmla="*/ 152 w 442"/>
                    <a:gd name="T1" fmla="*/ 10 h 371"/>
                    <a:gd name="T2" fmla="*/ 158 w 442"/>
                    <a:gd name="T3" fmla="*/ 40 h 371"/>
                    <a:gd name="T4" fmla="*/ 200 w 442"/>
                    <a:gd name="T5" fmla="*/ 72 h 371"/>
                    <a:gd name="T6" fmla="*/ 258 w 442"/>
                    <a:gd name="T7" fmla="*/ 14 h 371"/>
                    <a:gd name="T8" fmla="*/ 257 w 442"/>
                    <a:gd name="T9" fmla="*/ 0 h 371"/>
                    <a:gd name="T10" fmla="*/ 277 w 442"/>
                    <a:gd name="T11" fmla="*/ 19 h 371"/>
                    <a:gd name="T12" fmla="*/ 278 w 442"/>
                    <a:gd name="T13" fmla="*/ 28 h 371"/>
                    <a:gd name="T14" fmla="*/ 374 w 442"/>
                    <a:gd name="T15" fmla="*/ 56 h 371"/>
                    <a:gd name="T16" fmla="*/ 429 w 442"/>
                    <a:gd name="T17" fmla="*/ 197 h 371"/>
                    <a:gd name="T18" fmla="*/ 420 w 442"/>
                    <a:gd name="T19" fmla="*/ 336 h 371"/>
                    <a:gd name="T20" fmla="*/ 360 w 442"/>
                    <a:gd name="T21" fmla="*/ 356 h 371"/>
                    <a:gd name="T22" fmla="*/ 325 w 442"/>
                    <a:gd name="T23" fmla="*/ 352 h 371"/>
                    <a:gd name="T24" fmla="*/ 324 w 442"/>
                    <a:gd name="T25" fmla="*/ 309 h 371"/>
                    <a:gd name="T26" fmla="*/ 316 w 442"/>
                    <a:gd name="T27" fmla="*/ 252 h 371"/>
                    <a:gd name="T28" fmla="*/ 334 w 442"/>
                    <a:gd name="T29" fmla="*/ 248 h 371"/>
                    <a:gd name="T30" fmla="*/ 311 w 442"/>
                    <a:gd name="T31" fmla="*/ 226 h 371"/>
                    <a:gd name="T32" fmla="*/ 269 w 442"/>
                    <a:gd name="T33" fmla="*/ 248 h 371"/>
                    <a:gd name="T34" fmla="*/ 208 w 442"/>
                    <a:gd name="T35" fmla="*/ 237 h 371"/>
                    <a:gd name="T36" fmla="*/ 206 w 442"/>
                    <a:gd name="T37" fmla="*/ 117 h 371"/>
                    <a:gd name="T38" fmla="*/ 202 w 442"/>
                    <a:gd name="T39" fmla="*/ 105 h 371"/>
                    <a:gd name="T40" fmla="*/ 211 w 442"/>
                    <a:gd name="T41" fmla="*/ 89 h 371"/>
                    <a:gd name="T42" fmla="*/ 234 w 442"/>
                    <a:gd name="T43" fmla="*/ 73 h 371"/>
                    <a:gd name="T44" fmla="*/ 227 w 442"/>
                    <a:gd name="T45" fmla="*/ 64 h 371"/>
                    <a:gd name="T46" fmla="*/ 204 w 442"/>
                    <a:gd name="T47" fmla="*/ 81 h 371"/>
                    <a:gd name="T48" fmla="*/ 196 w 442"/>
                    <a:gd name="T49" fmla="*/ 81 h 371"/>
                    <a:gd name="T50" fmla="*/ 176 w 442"/>
                    <a:gd name="T51" fmla="*/ 68 h 371"/>
                    <a:gd name="T52" fmla="*/ 166 w 442"/>
                    <a:gd name="T53" fmla="*/ 79 h 371"/>
                    <a:gd name="T54" fmla="*/ 187 w 442"/>
                    <a:gd name="T55" fmla="*/ 91 h 371"/>
                    <a:gd name="T56" fmla="*/ 184 w 442"/>
                    <a:gd name="T57" fmla="*/ 101 h 371"/>
                    <a:gd name="T58" fmla="*/ 174 w 442"/>
                    <a:gd name="T59" fmla="*/ 117 h 371"/>
                    <a:gd name="T60" fmla="*/ 165 w 442"/>
                    <a:gd name="T61" fmla="*/ 226 h 371"/>
                    <a:gd name="T62" fmla="*/ 118 w 442"/>
                    <a:gd name="T63" fmla="*/ 227 h 371"/>
                    <a:gd name="T64" fmla="*/ 89 w 442"/>
                    <a:gd name="T65" fmla="*/ 267 h 371"/>
                    <a:gd name="T66" fmla="*/ 102 w 442"/>
                    <a:gd name="T67" fmla="*/ 275 h 371"/>
                    <a:gd name="T68" fmla="*/ 98 w 442"/>
                    <a:gd name="T69" fmla="*/ 364 h 371"/>
                    <a:gd name="T70" fmla="*/ 53 w 442"/>
                    <a:gd name="T71" fmla="*/ 367 h 371"/>
                    <a:gd name="T72" fmla="*/ 4 w 442"/>
                    <a:gd name="T73" fmla="*/ 310 h 371"/>
                    <a:gd name="T74" fmla="*/ 6 w 442"/>
                    <a:gd name="T75" fmla="*/ 180 h 371"/>
                    <a:gd name="T76" fmla="*/ 46 w 442"/>
                    <a:gd name="T77" fmla="*/ 77 h 371"/>
                    <a:gd name="T78" fmla="*/ 125 w 442"/>
                    <a:gd name="T79" fmla="*/ 46 h 371"/>
                    <a:gd name="T80" fmla="*/ 152 w 442"/>
                    <a:gd name="T81" fmla="*/ 1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2" h="371">
                      <a:moveTo>
                        <a:pt x="152" y="10"/>
                      </a:moveTo>
                      <a:cubicBezTo>
                        <a:pt x="152" y="10"/>
                        <a:pt x="149" y="27"/>
                        <a:pt x="158" y="40"/>
                      </a:cubicBezTo>
                      <a:cubicBezTo>
                        <a:pt x="168" y="53"/>
                        <a:pt x="193" y="75"/>
                        <a:pt x="200" y="72"/>
                      </a:cubicBezTo>
                      <a:cubicBezTo>
                        <a:pt x="207" y="70"/>
                        <a:pt x="255" y="26"/>
                        <a:pt x="258" y="14"/>
                      </a:cubicBezTo>
                      <a:cubicBezTo>
                        <a:pt x="261" y="2"/>
                        <a:pt x="257" y="0"/>
                        <a:pt x="257" y="0"/>
                      </a:cubicBezTo>
                      <a:cubicBezTo>
                        <a:pt x="257" y="0"/>
                        <a:pt x="276" y="15"/>
                        <a:pt x="277" y="19"/>
                      </a:cubicBezTo>
                      <a:cubicBezTo>
                        <a:pt x="278" y="24"/>
                        <a:pt x="278" y="28"/>
                        <a:pt x="278" y="28"/>
                      </a:cubicBezTo>
                      <a:cubicBezTo>
                        <a:pt x="278" y="28"/>
                        <a:pt x="346" y="34"/>
                        <a:pt x="374" y="56"/>
                      </a:cubicBezTo>
                      <a:cubicBezTo>
                        <a:pt x="402" y="78"/>
                        <a:pt x="421" y="146"/>
                        <a:pt x="429" y="197"/>
                      </a:cubicBezTo>
                      <a:cubicBezTo>
                        <a:pt x="437" y="247"/>
                        <a:pt x="442" y="316"/>
                        <a:pt x="420" y="336"/>
                      </a:cubicBezTo>
                      <a:cubicBezTo>
                        <a:pt x="398" y="356"/>
                        <a:pt x="360" y="356"/>
                        <a:pt x="360" y="356"/>
                      </a:cubicBezTo>
                      <a:cubicBezTo>
                        <a:pt x="360" y="356"/>
                        <a:pt x="328" y="360"/>
                        <a:pt x="325" y="352"/>
                      </a:cubicBezTo>
                      <a:cubicBezTo>
                        <a:pt x="323" y="344"/>
                        <a:pt x="331" y="328"/>
                        <a:pt x="324" y="309"/>
                      </a:cubicBezTo>
                      <a:cubicBezTo>
                        <a:pt x="317" y="291"/>
                        <a:pt x="310" y="263"/>
                        <a:pt x="316" y="252"/>
                      </a:cubicBezTo>
                      <a:cubicBezTo>
                        <a:pt x="334" y="248"/>
                        <a:pt x="334" y="248"/>
                        <a:pt x="334" y="248"/>
                      </a:cubicBezTo>
                      <a:cubicBezTo>
                        <a:pt x="334" y="248"/>
                        <a:pt x="328" y="225"/>
                        <a:pt x="311" y="226"/>
                      </a:cubicBezTo>
                      <a:cubicBezTo>
                        <a:pt x="294" y="227"/>
                        <a:pt x="290" y="248"/>
                        <a:pt x="269" y="248"/>
                      </a:cubicBezTo>
                      <a:cubicBezTo>
                        <a:pt x="249" y="248"/>
                        <a:pt x="208" y="237"/>
                        <a:pt x="208" y="237"/>
                      </a:cubicBezTo>
                      <a:cubicBezTo>
                        <a:pt x="206" y="117"/>
                        <a:pt x="206" y="117"/>
                        <a:pt x="206" y="117"/>
                      </a:cubicBezTo>
                      <a:cubicBezTo>
                        <a:pt x="202" y="105"/>
                        <a:pt x="202" y="105"/>
                        <a:pt x="202" y="105"/>
                      </a:cubicBezTo>
                      <a:cubicBezTo>
                        <a:pt x="211" y="89"/>
                        <a:pt x="211" y="89"/>
                        <a:pt x="211" y="89"/>
                      </a:cubicBezTo>
                      <a:cubicBezTo>
                        <a:pt x="234" y="73"/>
                        <a:pt x="234" y="73"/>
                        <a:pt x="234" y="73"/>
                      </a:cubicBezTo>
                      <a:cubicBezTo>
                        <a:pt x="227" y="64"/>
                        <a:pt x="227" y="64"/>
                        <a:pt x="227" y="64"/>
                      </a:cubicBezTo>
                      <a:cubicBezTo>
                        <a:pt x="204" y="81"/>
                        <a:pt x="204" y="81"/>
                        <a:pt x="204" y="81"/>
                      </a:cubicBezTo>
                      <a:cubicBezTo>
                        <a:pt x="196" y="81"/>
                        <a:pt x="196" y="81"/>
                        <a:pt x="196" y="81"/>
                      </a:cubicBezTo>
                      <a:cubicBezTo>
                        <a:pt x="176" y="68"/>
                        <a:pt x="176" y="68"/>
                        <a:pt x="176" y="68"/>
                      </a:cubicBezTo>
                      <a:cubicBezTo>
                        <a:pt x="166" y="79"/>
                        <a:pt x="166" y="79"/>
                        <a:pt x="166" y="79"/>
                      </a:cubicBezTo>
                      <a:cubicBezTo>
                        <a:pt x="187" y="91"/>
                        <a:pt x="187" y="91"/>
                        <a:pt x="187" y="91"/>
                      </a:cubicBezTo>
                      <a:cubicBezTo>
                        <a:pt x="184" y="101"/>
                        <a:pt x="184" y="101"/>
                        <a:pt x="184" y="101"/>
                      </a:cubicBezTo>
                      <a:cubicBezTo>
                        <a:pt x="174" y="117"/>
                        <a:pt x="174" y="117"/>
                        <a:pt x="174" y="117"/>
                      </a:cubicBezTo>
                      <a:cubicBezTo>
                        <a:pt x="165" y="226"/>
                        <a:pt x="165" y="226"/>
                        <a:pt x="165" y="226"/>
                      </a:cubicBezTo>
                      <a:cubicBezTo>
                        <a:pt x="165" y="226"/>
                        <a:pt x="136" y="221"/>
                        <a:pt x="118" y="227"/>
                      </a:cubicBezTo>
                      <a:cubicBezTo>
                        <a:pt x="100" y="234"/>
                        <a:pt x="88" y="254"/>
                        <a:pt x="89" y="267"/>
                      </a:cubicBezTo>
                      <a:cubicBezTo>
                        <a:pt x="89" y="267"/>
                        <a:pt x="88" y="276"/>
                        <a:pt x="102" y="275"/>
                      </a:cubicBezTo>
                      <a:cubicBezTo>
                        <a:pt x="102" y="275"/>
                        <a:pt x="98" y="362"/>
                        <a:pt x="98" y="364"/>
                      </a:cubicBezTo>
                      <a:cubicBezTo>
                        <a:pt x="98" y="366"/>
                        <a:pt x="76" y="371"/>
                        <a:pt x="53" y="367"/>
                      </a:cubicBezTo>
                      <a:cubicBezTo>
                        <a:pt x="31" y="364"/>
                        <a:pt x="9" y="335"/>
                        <a:pt x="4" y="310"/>
                      </a:cubicBezTo>
                      <a:cubicBezTo>
                        <a:pt x="0" y="284"/>
                        <a:pt x="2" y="210"/>
                        <a:pt x="6" y="180"/>
                      </a:cubicBezTo>
                      <a:cubicBezTo>
                        <a:pt x="11" y="150"/>
                        <a:pt x="17" y="88"/>
                        <a:pt x="46" y="77"/>
                      </a:cubicBezTo>
                      <a:cubicBezTo>
                        <a:pt x="74" y="66"/>
                        <a:pt x="114" y="56"/>
                        <a:pt x="125" y="46"/>
                      </a:cubicBezTo>
                      <a:cubicBezTo>
                        <a:pt x="135" y="35"/>
                        <a:pt x="148" y="11"/>
                        <a:pt x="15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sp>
            <p:nvSpPr>
              <p:cNvPr id="43" name="Freeform 21@|5FFC:0|FBC:0|LFC:0|LBC:16777215"/>
              <p:cNvSpPr/>
              <p:nvPr/>
            </p:nvSpPr>
            <p:spPr bwMode="auto">
              <a:xfrm>
                <a:off x="4267200" y="2928938"/>
                <a:ext cx="368300" cy="120650"/>
              </a:xfrm>
              <a:custGeom>
                <a:avLst/>
                <a:gdLst>
                  <a:gd name="T0" fmla="*/ 230 w 266"/>
                  <a:gd name="T1" fmla="*/ 79 h 87"/>
                  <a:gd name="T2" fmla="*/ 151 w 266"/>
                  <a:gd name="T3" fmla="*/ 49 h 87"/>
                  <a:gd name="T4" fmla="*/ 82 w 266"/>
                  <a:gd name="T5" fmla="*/ 17 h 87"/>
                  <a:gd name="T6" fmla="*/ 1 w 266"/>
                  <a:gd name="T7" fmla="*/ 7 h 87"/>
                  <a:gd name="T8" fmla="*/ 0 w 266"/>
                  <a:gd name="T9" fmla="*/ 10 h 87"/>
                  <a:gd name="T10" fmla="*/ 81 w 266"/>
                  <a:gd name="T11" fmla="*/ 22 h 87"/>
                  <a:gd name="T12" fmla="*/ 230 w 266"/>
                  <a:gd name="T13" fmla="*/ 84 h 87"/>
                  <a:gd name="T14" fmla="*/ 230 w 266"/>
                  <a:gd name="T15" fmla="*/ 7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87">
                    <a:moveTo>
                      <a:pt x="230" y="79"/>
                    </a:moveTo>
                    <a:cubicBezTo>
                      <a:pt x="230" y="79"/>
                      <a:pt x="182" y="65"/>
                      <a:pt x="151" y="49"/>
                    </a:cubicBezTo>
                    <a:cubicBezTo>
                      <a:pt x="120" y="33"/>
                      <a:pt x="87" y="17"/>
                      <a:pt x="82" y="17"/>
                    </a:cubicBezTo>
                    <a:cubicBezTo>
                      <a:pt x="77" y="17"/>
                      <a:pt x="25" y="0"/>
                      <a:pt x="1" y="7"/>
                    </a:cubicBezTo>
                    <a:cubicBezTo>
                      <a:pt x="0" y="10"/>
                      <a:pt x="0" y="10"/>
                      <a:pt x="0" y="10"/>
                    </a:cubicBezTo>
                    <a:cubicBezTo>
                      <a:pt x="0" y="10"/>
                      <a:pt x="42" y="5"/>
                      <a:pt x="81" y="22"/>
                    </a:cubicBezTo>
                    <a:cubicBezTo>
                      <a:pt x="121" y="40"/>
                      <a:pt x="195" y="87"/>
                      <a:pt x="230" y="84"/>
                    </a:cubicBezTo>
                    <a:cubicBezTo>
                      <a:pt x="266" y="81"/>
                      <a:pt x="230" y="79"/>
                      <a:pt x="23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sp>
            <p:nvSpPr>
              <p:cNvPr id="44" name="Freeform 23@|5FFC:0|FBC:0|LFC:0|LBC:16777215"/>
              <p:cNvSpPr/>
              <p:nvPr/>
            </p:nvSpPr>
            <p:spPr bwMode="auto">
              <a:xfrm>
                <a:off x="4251325" y="3009900"/>
                <a:ext cx="244475" cy="55563"/>
              </a:xfrm>
              <a:custGeom>
                <a:avLst/>
                <a:gdLst>
                  <a:gd name="T0" fmla="*/ 5 w 177"/>
                  <a:gd name="T1" fmla="*/ 32 h 40"/>
                  <a:gd name="T2" fmla="*/ 107 w 177"/>
                  <a:gd name="T3" fmla="*/ 22 h 40"/>
                  <a:gd name="T4" fmla="*/ 169 w 177"/>
                  <a:gd name="T5" fmla="*/ 0 h 40"/>
                  <a:gd name="T6" fmla="*/ 177 w 177"/>
                  <a:gd name="T7" fmla="*/ 3 h 40"/>
                  <a:gd name="T8" fmla="*/ 103 w 177"/>
                  <a:gd name="T9" fmla="*/ 29 h 40"/>
                  <a:gd name="T10" fmla="*/ 0 w 177"/>
                  <a:gd name="T11" fmla="*/ 40 h 40"/>
                  <a:gd name="T12" fmla="*/ 5 w 177"/>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177" h="40">
                    <a:moveTo>
                      <a:pt x="5" y="32"/>
                    </a:moveTo>
                    <a:cubicBezTo>
                      <a:pt x="5" y="32"/>
                      <a:pt x="61" y="33"/>
                      <a:pt x="107" y="22"/>
                    </a:cubicBezTo>
                    <a:cubicBezTo>
                      <a:pt x="154" y="10"/>
                      <a:pt x="169" y="0"/>
                      <a:pt x="169" y="0"/>
                    </a:cubicBezTo>
                    <a:cubicBezTo>
                      <a:pt x="177" y="3"/>
                      <a:pt x="177" y="3"/>
                      <a:pt x="177" y="3"/>
                    </a:cubicBezTo>
                    <a:cubicBezTo>
                      <a:pt x="177" y="3"/>
                      <a:pt x="142" y="22"/>
                      <a:pt x="103" y="29"/>
                    </a:cubicBezTo>
                    <a:cubicBezTo>
                      <a:pt x="64" y="36"/>
                      <a:pt x="0" y="40"/>
                      <a:pt x="0" y="40"/>
                    </a:cubicBezTo>
                    <a:lnTo>
                      <a:pt x="5"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grpSp>
      <p:sp>
        <p:nvSpPr>
          <p:cNvPr id="45" name="TextBox 63"/>
          <p:cNvSpPr txBox="1"/>
          <p:nvPr/>
        </p:nvSpPr>
        <p:spPr>
          <a:xfrm flipH="1">
            <a:off x="8880460" y="2482041"/>
            <a:ext cx="1179832" cy="540854"/>
          </a:xfrm>
          <a:prstGeom prst="rect">
            <a:avLst/>
          </a:prstGeom>
          <a:noFill/>
        </p:spPr>
        <p:txBody>
          <a:bodyPr wrap="square" lIns="0" tIns="0" rIns="0" bIns="0" rtlCol="0" anchor="t" anchorCtr="0">
            <a:spAutoFit/>
          </a:bodyPr>
          <a:lstStyle>
            <a:defPPr>
              <a:defRPr lang="zh-CN"/>
            </a:defPPr>
            <a:lvl1pPr algn="ctr" defTabSz="1216660">
              <a:spcBef>
                <a:spcPct val="20000"/>
              </a:spcBef>
              <a:defRPr sz="1600" b="1">
                <a:solidFill>
                  <a:srgbClr val="000000"/>
                </a:solidFill>
                <a:latin typeface="Arial" panose="020B0604020202020204" pitchFamily="34" charset="0"/>
                <a:ea typeface="微软雅黑" panose="020B0503020204020204" charset="-122"/>
              </a:defRPr>
            </a:lvl1pPr>
          </a:lstStyle>
          <a:p>
            <a:pPr>
              <a:lnSpc>
                <a:spcPct val="120000"/>
              </a:lnSpc>
              <a:spcBef>
                <a:spcPct val="0"/>
              </a:spcBef>
            </a:pPr>
            <a:r>
              <a:rPr lang="en-US" sz="3200" dirty="0">
                <a:solidFill>
                  <a:schemeClr val="bg1"/>
                </a:solidFill>
                <a:latin typeface="+mn-lt"/>
                <a:ea typeface="+mn-ea"/>
                <a:cs typeface="+mn-ea"/>
                <a:sym typeface="+mn-lt"/>
              </a:rPr>
              <a:t>30%</a:t>
            </a:r>
          </a:p>
        </p:txBody>
      </p:sp>
      <p:sp>
        <p:nvSpPr>
          <p:cNvPr id="46" name="Oval 75"/>
          <p:cNvSpPr/>
          <p:nvPr/>
        </p:nvSpPr>
        <p:spPr bwMode="auto">
          <a:xfrm>
            <a:off x="5056232" y="4023011"/>
            <a:ext cx="1858404" cy="1858404"/>
          </a:xfrm>
          <a:prstGeom prst="ellipse">
            <a:avLst/>
          </a:prstGeom>
          <a:solidFill>
            <a:srgbClr val="87CEB0"/>
          </a:solidFill>
          <a:ln w="9525">
            <a:noFill/>
            <a:round/>
          </a:ln>
        </p:spPr>
        <p:txBody>
          <a:bodyPr vert="horz" wrap="square" lIns="121682" tIns="60841" rIns="121682" bIns="60841" numCol="1" rtlCol="0" anchor="t" anchorCtr="0" compatLnSpc="1"/>
          <a:lstStyle/>
          <a:p>
            <a:pPr marL="0" marR="0" lvl="0" indent="0" algn="ctr"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sp>
        <p:nvSpPr>
          <p:cNvPr id="47" name="TextBox 78"/>
          <p:cNvSpPr txBox="1"/>
          <p:nvPr/>
        </p:nvSpPr>
        <p:spPr>
          <a:xfrm>
            <a:off x="5474591" y="4323149"/>
            <a:ext cx="1179834" cy="540854"/>
          </a:xfrm>
          <a:prstGeom prst="rect">
            <a:avLst/>
          </a:prstGeom>
          <a:noFill/>
        </p:spPr>
        <p:txBody>
          <a:bodyPr wrap="square" lIns="0" tIns="0" rIns="0" bIns="0" rtlCol="0" anchor="t" anchorCtr="0">
            <a:spAutoFit/>
          </a:bodyPr>
          <a:lstStyle>
            <a:defPPr>
              <a:defRPr lang="zh-CN"/>
            </a:defPPr>
            <a:lvl1pPr algn="ctr" defTabSz="1216660">
              <a:spcBef>
                <a:spcPct val="20000"/>
              </a:spcBef>
              <a:defRPr sz="1600" b="1">
                <a:solidFill>
                  <a:srgbClr val="000000"/>
                </a:solidFill>
                <a:latin typeface="Arial" panose="020B0604020202020204" pitchFamily="34" charset="0"/>
                <a:ea typeface="微软雅黑" panose="020B0503020204020204" charset="-122"/>
              </a:defRPr>
            </a:lvl1pPr>
          </a:lstStyle>
          <a:p>
            <a:pPr>
              <a:lnSpc>
                <a:spcPct val="120000"/>
              </a:lnSpc>
              <a:spcBef>
                <a:spcPct val="0"/>
              </a:spcBef>
            </a:pPr>
            <a:r>
              <a:rPr lang="en-US" sz="3200" dirty="0">
                <a:solidFill>
                  <a:schemeClr val="bg1"/>
                </a:solidFill>
                <a:latin typeface="+mn-lt"/>
                <a:ea typeface="+mn-ea"/>
                <a:cs typeface="+mn-ea"/>
                <a:sym typeface="+mn-lt"/>
              </a:rPr>
              <a:t>75%</a:t>
            </a:r>
          </a:p>
        </p:txBody>
      </p:sp>
      <p:sp>
        <p:nvSpPr>
          <p:cNvPr id="48" name="Oval 80"/>
          <p:cNvSpPr/>
          <p:nvPr/>
        </p:nvSpPr>
        <p:spPr bwMode="auto">
          <a:xfrm>
            <a:off x="6521559" y="3669619"/>
            <a:ext cx="910412" cy="910412"/>
          </a:xfrm>
          <a:prstGeom prst="ellipse">
            <a:avLst/>
          </a:prstGeom>
          <a:solidFill>
            <a:srgbClr val="FFFFFF"/>
          </a:solidFill>
          <a:ln w="9525">
            <a:solidFill>
              <a:srgbClr val="87CEB0"/>
            </a:solidFill>
            <a:round/>
          </a:ln>
        </p:spPr>
        <p:txBody>
          <a:bodyPr vert="horz" wrap="square" lIns="121682" tIns="60841" rIns="121682" bIns="60841" numCol="1" rtlCol="0" anchor="t" anchorCtr="0" compatLnSpc="1"/>
          <a:lstStyle/>
          <a:p>
            <a:pPr marL="0" marR="0" lvl="0" indent="0" algn="ctr"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nvGrpSpPr>
          <p:cNvPr id="49" name="组合 48"/>
          <p:cNvGrpSpPr/>
          <p:nvPr/>
        </p:nvGrpSpPr>
        <p:grpSpPr>
          <a:xfrm>
            <a:off x="6752097" y="3805363"/>
            <a:ext cx="541708" cy="484842"/>
            <a:chOff x="6486701" y="4102662"/>
            <a:chExt cx="898125" cy="803844"/>
          </a:xfrm>
          <a:solidFill>
            <a:srgbClr val="87CEB0"/>
          </a:solidFill>
        </p:grpSpPr>
        <p:grpSp>
          <p:nvGrpSpPr>
            <p:cNvPr id="50" name="Group 81"/>
            <p:cNvGrpSpPr>
              <a:grpSpLocks noChangeAspect="1"/>
            </p:cNvGrpSpPr>
            <p:nvPr/>
          </p:nvGrpSpPr>
          <p:grpSpPr>
            <a:xfrm>
              <a:off x="6486701" y="4102662"/>
              <a:ext cx="607210" cy="803844"/>
              <a:chOff x="4127500" y="2260600"/>
              <a:chExt cx="612776" cy="811213"/>
            </a:xfrm>
            <a:grpFill/>
          </p:grpSpPr>
          <p:sp>
            <p:nvSpPr>
              <p:cNvPr id="51" name="Freeform 22@|5FFC:0|FBC:0|LFC:0|LBC:16777215"/>
              <p:cNvSpPr/>
              <p:nvPr/>
            </p:nvSpPr>
            <p:spPr bwMode="auto">
              <a:xfrm>
                <a:off x="4491038" y="2894013"/>
                <a:ext cx="87313" cy="22225"/>
              </a:xfrm>
              <a:custGeom>
                <a:avLst/>
                <a:gdLst>
                  <a:gd name="T0" fmla="*/ 61 w 63"/>
                  <a:gd name="T1" fmla="*/ 9 h 16"/>
                  <a:gd name="T2" fmla="*/ 2 w 63"/>
                  <a:gd name="T3" fmla="*/ 0 h 16"/>
                  <a:gd name="T4" fmla="*/ 0 w 63"/>
                  <a:gd name="T5" fmla="*/ 5 h 16"/>
                  <a:gd name="T6" fmla="*/ 63 w 63"/>
                  <a:gd name="T7" fmla="*/ 16 h 16"/>
                  <a:gd name="T8" fmla="*/ 61 w 63"/>
                  <a:gd name="T9" fmla="*/ 9 h 16"/>
                </a:gdLst>
                <a:ahLst/>
                <a:cxnLst>
                  <a:cxn ang="0">
                    <a:pos x="T0" y="T1"/>
                  </a:cxn>
                  <a:cxn ang="0">
                    <a:pos x="T2" y="T3"/>
                  </a:cxn>
                  <a:cxn ang="0">
                    <a:pos x="T4" y="T5"/>
                  </a:cxn>
                  <a:cxn ang="0">
                    <a:pos x="T6" y="T7"/>
                  </a:cxn>
                  <a:cxn ang="0">
                    <a:pos x="T8" y="T9"/>
                  </a:cxn>
                </a:cxnLst>
                <a:rect l="0" t="0" r="r" b="b"/>
                <a:pathLst>
                  <a:path w="63" h="16">
                    <a:moveTo>
                      <a:pt x="61" y="9"/>
                    </a:moveTo>
                    <a:cubicBezTo>
                      <a:pt x="61" y="9"/>
                      <a:pt x="19" y="4"/>
                      <a:pt x="2" y="0"/>
                    </a:cubicBezTo>
                    <a:cubicBezTo>
                      <a:pt x="0" y="5"/>
                      <a:pt x="0" y="5"/>
                      <a:pt x="0" y="5"/>
                    </a:cubicBezTo>
                    <a:cubicBezTo>
                      <a:pt x="63" y="16"/>
                      <a:pt x="63" y="16"/>
                      <a:pt x="63" y="16"/>
                    </a:cubicBezTo>
                    <a:cubicBezTo>
                      <a:pt x="63" y="16"/>
                      <a:pt x="59"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nvGrpSpPr>
              <p:cNvPr id="52" name="Group 83"/>
              <p:cNvGrpSpPr/>
              <p:nvPr/>
            </p:nvGrpSpPr>
            <p:grpSpPr>
              <a:xfrm>
                <a:off x="4127500" y="2260600"/>
                <a:ext cx="612776" cy="811213"/>
                <a:chOff x="4127500" y="2260600"/>
                <a:chExt cx="612776" cy="811213"/>
              </a:xfrm>
              <a:grpFill/>
            </p:grpSpPr>
            <p:grpSp>
              <p:nvGrpSpPr>
                <p:cNvPr id="53" name="Group 84"/>
                <p:cNvGrpSpPr/>
                <p:nvPr/>
              </p:nvGrpSpPr>
              <p:grpSpPr>
                <a:xfrm>
                  <a:off x="4127500" y="2260600"/>
                  <a:ext cx="612776" cy="811213"/>
                  <a:chOff x="4127500" y="2260600"/>
                  <a:chExt cx="612776" cy="811213"/>
                </a:xfrm>
                <a:grpFill/>
              </p:grpSpPr>
              <p:sp>
                <p:nvSpPr>
                  <p:cNvPr id="54" name="Freeform 19@|5FFC:0|FBC:0|LFC:0|LBC:16777215"/>
                  <p:cNvSpPr/>
                  <p:nvPr/>
                </p:nvSpPr>
                <p:spPr bwMode="auto">
                  <a:xfrm>
                    <a:off x="4267200" y="2260600"/>
                    <a:ext cx="271463" cy="234950"/>
                  </a:xfrm>
                  <a:custGeom>
                    <a:avLst/>
                    <a:gdLst>
                      <a:gd name="T0" fmla="*/ 98 w 196"/>
                      <a:gd name="T1" fmla="*/ 0 h 170"/>
                      <a:gd name="T2" fmla="*/ 170 w 196"/>
                      <a:gd name="T3" fmla="*/ 32 h 170"/>
                      <a:gd name="T4" fmla="*/ 180 w 196"/>
                      <a:gd name="T5" fmla="*/ 121 h 170"/>
                      <a:gd name="T6" fmla="*/ 165 w 196"/>
                      <a:gd name="T7" fmla="*/ 168 h 170"/>
                      <a:gd name="T8" fmla="*/ 157 w 196"/>
                      <a:gd name="T9" fmla="*/ 121 h 170"/>
                      <a:gd name="T10" fmla="*/ 142 w 196"/>
                      <a:gd name="T11" fmla="*/ 67 h 170"/>
                      <a:gd name="T12" fmla="*/ 97 w 196"/>
                      <a:gd name="T13" fmla="*/ 61 h 170"/>
                      <a:gd name="T14" fmla="*/ 41 w 196"/>
                      <a:gd name="T15" fmla="*/ 71 h 170"/>
                      <a:gd name="T16" fmla="*/ 30 w 196"/>
                      <a:gd name="T17" fmla="*/ 123 h 170"/>
                      <a:gd name="T18" fmla="*/ 26 w 196"/>
                      <a:gd name="T19" fmla="*/ 159 h 170"/>
                      <a:gd name="T20" fmla="*/ 18 w 196"/>
                      <a:gd name="T21" fmla="*/ 97 h 170"/>
                      <a:gd name="T22" fmla="*/ 98 w 196"/>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70">
                        <a:moveTo>
                          <a:pt x="98" y="0"/>
                        </a:moveTo>
                        <a:cubicBezTo>
                          <a:pt x="98" y="0"/>
                          <a:pt x="145" y="4"/>
                          <a:pt x="170" y="32"/>
                        </a:cubicBezTo>
                        <a:cubicBezTo>
                          <a:pt x="196" y="60"/>
                          <a:pt x="186" y="97"/>
                          <a:pt x="180" y="121"/>
                        </a:cubicBezTo>
                        <a:cubicBezTo>
                          <a:pt x="180" y="121"/>
                          <a:pt x="165" y="165"/>
                          <a:pt x="165" y="168"/>
                        </a:cubicBezTo>
                        <a:cubicBezTo>
                          <a:pt x="165" y="170"/>
                          <a:pt x="162" y="132"/>
                          <a:pt x="157" y="121"/>
                        </a:cubicBezTo>
                        <a:cubicBezTo>
                          <a:pt x="152" y="110"/>
                          <a:pt x="160" y="79"/>
                          <a:pt x="142" y="67"/>
                        </a:cubicBezTo>
                        <a:cubicBezTo>
                          <a:pt x="123" y="55"/>
                          <a:pt x="97" y="61"/>
                          <a:pt x="97" y="61"/>
                        </a:cubicBezTo>
                        <a:cubicBezTo>
                          <a:pt x="97" y="61"/>
                          <a:pt x="59" y="50"/>
                          <a:pt x="41" y="71"/>
                        </a:cubicBezTo>
                        <a:cubicBezTo>
                          <a:pt x="23" y="91"/>
                          <a:pt x="33" y="107"/>
                          <a:pt x="30" y="123"/>
                        </a:cubicBezTo>
                        <a:cubicBezTo>
                          <a:pt x="28" y="139"/>
                          <a:pt x="26" y="159"/>
                          <a:pt x="26" y="159"/>
                        </a:cubicBezTo>
                        <a:cubicBezTo>
                          <a:pt x="26" y="159"/>
                          <a:pt x="19" y="115"/>
                          <a:pt x="18" y="97"/>
                        </a:cubicBezTo>
                        <a:cubicBezTo>
                          <a:pt x="16" y="80"/>
                          <a:pt x="0" y="18"/>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sp>
                <p:nvSpPr>
                  <p:cNvPr id="55" name="Freeform 20@|5FFC:0|FBC:0|LFC:0|LBC:16777215"/>
                  <p:cNvSpPr/>
                  <p:nvPr/>
                </p:nvSpPr>
                <p:spPr bwMode="auto">
                  <a:xfrm>
                    <a:off x="4127500" y="2557463"/>
                    <a:ext cx="612776" cy="514350"/>
                  </a:xfrm>
                  <a:custGeom>
                    <a:avLst/>
                    <a:gdLst>
                      <a:gd name="T0" fmla="*/ 152 w 442"/>
                      <a:gd name="T1" fmla="*/ 10 h 371"/>
                      <a:gd name="T2" fmla="*/ 158 w 442"/>
                      <a:gd name="T3" fmla="*/ 40 h 371"/>
                      <a:gd name="T4" fmla="*/ 200 w 442"/>
                      <a:gd name="T5" fmla="*/ 72 h 371"/>
                      <a:gd name="T6" fmla="*/ 258 w 442"/>
                      <a:gd name="T7" fmla="*/ 14 h 371"/>
                      <a:gd name="T8" fmla="*/ 257 w 442"/>
                      <a:gd name="T9" fmla="*/ 0 h 371"/>
                      <a:gd name="T10" fmla="*/ 277 w 442"/>
                      <a:gd name="T11" fmla="*/ 19 h 371"/>
                      <a:gd name="T12" fmla="*/ 278 w 442"/>
                      <a:gd name="T13" fmla="*/ 28 h 371"/>
                      <a:gd name="T14" fmla="*/ 374 w 442"/>
                      <a:gd name="T15" fmla="*/ 56 h 371"/>
                      <a:gd name="T16" fmla="*/ 429 w 442"/>
                      <a:gd name="T17" fmla="*/ 197 h 371"/>
                      <a:gd name="T18" fmla="*/ 420 w 442"/>
                      <a:gd name="T19" fmla="*/ 336 h 371"/>
                      <a:gd name="T20" fmla="*/ 360 w 442"/>
                      <a:gd name="T21" fmla="*/ 356 h 371"/>
                      <a:gd name="T22" fmla="*/ 325 w 442"/>
                      <a:gd name="T23" fmla="*/ 352 h 371"/>
                      <a:gd name="T24" fmla="*/ 324 w 442"/>
                      <a:gd name="T25" fmla="*/ 309 h 371"/>
                      <a:gd name="T26" fmla="*/ 316 w 442"/>
                      <a:gd name="T27" fmla="*/ 252 h 371"/>
                      <a:gd name="T28" fmla="*/ 334 w 442"/>
                      <a:gd name="T29" fmla="*/ 248 h 371"/>
                      <a:gd name="T30" fmla="*/ 311 w 442"/>
                      <a:gd name="T31" fmla="*/ 226 h 371"/>
                      <a:gd name="T32" fmla="*/ 269 w 442"/>
                      <a:gd name="T33" fmla="*/ 248 h 371"/>
                      <a:gd name="T34" fmla="*/ 208 w 442"/>
                      <a:gd name="T35" fmla="*/ 237 h 371"/>
                      <a:gd name="T36" fmla="*/ 206 w 442"/>
                      <a:gd name="T37" fmla="*/ 117 h 371"/>
                      <a:gd name="T38" fmla="*/ 202 w 442"/>
                      <a:gd name="T39" fmla="*/ 105 h 371"/>
                      <a:gd name="T40" fmla="*/ 211 w 442"/>
                      <a:gd name="T41" fmla="*/ 89 h 371"/>
                      <a:gd name="T42" fmla="*/ 234 w 442"/>
                      <a:gd name="T43" fmla="*/ 73 h 371"/>
                      <a:gd name="T44" fmla="*/ 227 w 442"/>
                      <a:gd name="T45" fmla="*/ 64 h 371"/>
                      <a:gd name="T46" fmla="*/ 204 w 442"/>
                      <a:gd name="T47" fmla="*/ 81 h 371"/>
                      <a:gd name="T48" fmla="*/ 196 w 442"/>
                      <a:gd name="T49" fmla="*/ 81 h 371"/>
                      <a:gd name="T50" fmla="*/ 176 w 442"/>
                      <a:gd name="T51" fmla="*/ 68 h 371"/>
                      <a:gd name="T52" fmla="*/ 166 w 442"/>
                      <a:gd name="T53" fmla="*/ 79 h 371"/>
                      <a:gd name="T54" fmla="*/ 187 w 442"/>
                      <a:gd name="T55" fmla="*/ 91 h 371"/>
                      <a:gd name="T56" fmla="*/ 184 w 442"/>
                      <a:gd name="T57" fmla="*/ 101 h 371"/>
                      <a:gd name="T58" fmla="*/ 174 w 442"/>
                      <a:gd name="T59" fmla="*/ 117 h 371"/>
                      <a:gd name="T60" fmla="*/ 165 w 442"/>
                      <a:gd name="T61" fmla="*/ 226 h 371"/>
                      <a:gd name="T62" fmla="*/ 118 w 442"/>
                      <a:gd name="T63" fmla="*/ 227 h 371"/>
                      <a:gd name="T64" fmla="*/ 89 w 442"/>
                      <a:gd name="T65" fmla="*/ 267 h 371"/>
                      <a:gd name="T66" fmla="*/ 102 w 442"/>
                      <a:gd name="T67" fmla="*/ 275 h 371"/>
                      <a:gd name="T68" fmla="*/ 98 w 442"/>
                      <a:gd name="T69" fmla="*/ 364 h 371"/>
                      <a:gd name="T70" fmla="*/ 53 w 442"/>
                      <a:gd name="T71" fmla="*/ 367 h 371"/>
                      <a:gd name="T72" fmla="*/ 4 w 442"/>
                      <a:gd name="T73" fmla="*/ 310 h 371"/>
                      <a:gd name="T74" fmla="*/ 6 w 442"/>
                      <a:gd name="T75" fmla="*/ 180 h 371"/>
                      <a:gd name="T76" fmla="*/ 46 w 442"/>
                      <a:gd name="T77" fmla="*/ 77 h 371"/>
                      <a:gd name="T78" fmla="*/ 125 w 442"/>
                      <a:gd name="T79" fmla="*/ 46 h 371"/>
                      <a:gd name="T80" fmla="*/ 152 w 442"/>
                      <a:gd name="T81" fmla="*/ 1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2" h="371">
                        <a:moveTo>
                          <a:pt x="152" y="10"/>
                        </a:moveTo>
                        <a:cubicBezTo>
                          <a:pt x="152" y="10"/>
                          <a:pt x="149" y="27"/>
                          <a:pt x="158" y="40"/>
                        </a:cubicBezTo>
                        <a:cubicBezTo>
                          <a:pt x="168" y="53"/>
                          <a:pt x="193" y="75"/>
                          <a:pt x="200" y="72"/>
                        </a:cubicBezTo>
                        <a:cubicBezTo>
                          <a:pt x="207" y="70"/>
                          <a:pt x="255" y="26"/>
                          <a:pt x="258" y="14"/>
                        </a:cubicBezTo>
                        <a:cubicBezTo>
                          <a:pt x="261" y="2"/>
                          <a:pt x="257" y="0"/>
                          <a:pt x="257" y="0"/>
                        </a:cubicBezTo>
                        <a:cubicBezTo>
                          <a:pt x="257" y="0"/>
                          <a:pt x="276" y="15"/>
                          <a:pt x="277" y="19"/>
                        </a:cubicBezTo>
                        <a:cubicBezTo>
                          <a:pt x="278" y="24"/>
                          <a:pt x="278" y="28"/>
                          <a:pt x="278" y="28"/>
                        </a:cubicBezTo>
                        <a:cubicBezTo>
                          <a:pt x="278" y="28"/>
                          <a:pt x="346" y="34"/>
                          <a:pt x="374" y="56"/>
                        </a:cubicBezTo>
                        <a:cubicBezTo>
                          <a:pt x="402" y="78"/>
                          <a:pt x="421" y="146"/>
                          <a:pt x="429" y="197"/>
                        </a:cubicBezTo>
                        <a:cubicBezTo>
                          <a:pt x="437" y="247"/>
                          <a:pt x="442" y="316"/>
                          <a:pt x="420" y="336"/>
                        </a:cubicBezTo>
                        <a:cubicBezTo>
                          <a:pt x="398" y="356"/>
                          <a:pt x="360" y="356"/>
                          <a:pt x="360" y="356"/>
                        </a:cubicBezTo>
                        <a:cubicBezTo>
                          <a:pt x="360" y="356"/>
                          <a:pt x="328" y="360"/>
                          <a:pt x="325" y="352"/>
                        </a:cubicBezTo>
                        <a:cubicBezTo>
                          <a:pt x="323" y="344"/>
                          <a:pt x="331" y="328"/>
                          <a:pt x="324" y="309"/>
                        </a:cubicBezTo>
                        <a:cubicBezTo>
                          <a:pt x="317" y="291"/>
                          <a:pt x="310" y="263"/>
                          <a:pt x="316" y="252"/>
                        </a:cubicBezTo>
                        <a:cubicBezTo>
                          <a:pt x="334" y="248"/>
                          <a:pt x="334" y="248"/>
                          <a:pt x="334" y="248"/>
                        </a:cubicBezTo>
                        <a:cubicBezTo>
                          <a:pt x="334" y="248"/>
                          <a:pt x="328" y="225"/>
                          <a:pt x="311" y="226"/>
                        </a:cubicBezTo>
                        <a:cubicBezTo>
                          <a:pt x="294" y="227"/>
                          <a:pt x="290" y="248"/>
                          <a:pt x="269" y="248"/>
                        </a:cubicBezTo>
                        <a:cubicBezTo>
                          <a:pt x="249" y="248"/>
                          <a:pt x="208" y="237"/>
                          <a:pt x="208" y="237"/>
                        </a:cubicBezTo>
                        <a:cubicBezTo>
                          <a:pt x="206" y="117"/>
                          <a:pt x="206" y="117"/>
                          <a:pt x="206" y="117"/>
                        </a:cubicBezTo>
                        <a:cubicBezTo>
                          <a:pt x="202" y="105"/>
                          <a:pt x="202" y="105"/>
                          <a:pt x="202" y="105"/>
                        </a:cubicBezTo>
                        <a:cubicBezTo>
                          <a:pt x="211" y="89"/>
                          <a:pt x="211" y="89"/>
                          <a:pt x="211" y="89"/>
                        </a:cubicBezTo>
                        <a:cubicBezTo>
                          <a:pt x="234" y="73"/>
                          <a:pt x="234" y="73"/>
                          <a:pt x="234" y="73"/>
                        </a:cubicBezTo>
                        <a:cubicBezTo>
                          <a:pt x="227" y="64"/>
                          <a:pt x="227" y="64"/>
                          <a:pt x="227" y="64"/>
                        </a:cubicBezTo>
                        <a:cubicBezTo>
                          <a:pt x="204" y="81"/>
                          <a:pt x="204" y="81"/>
                          <a:pt x="204" y="81"/>
                        </a:cubicBezTo>
                        <a:cubicBezTo>
                          <a:pt x="196" y="81"/>
                          <a:pt x="196" y="81"/>
                          <a:pt x="196" y="81"/>
                        </a:cubicBezTo>
                        <a:cubicBezTo>
                          <a:pt x="176" y="68"/>
                          <a:pt x="176" y="68"/>
                          <a:pt x="176" y="68"/>
                        </a:cubicBezTo>
                        <a:cubicBezTo>
                          <a:pt x="166" y="79"/>
                          <a:pt x="166" y="79"/>
                          <a:pt x="166" y="79"/>
                        </a:cubicBezTo>
                        <a:cubicBezTo>
                          <a:pt x="187" y="91"/>
                          <a:pt x="187" y="91"/>
                          <a:pt x="187" y="91"/>
                        </a:cubicBezTo>
                        <a:cubicBezTo>
                          <a:pt x="184" y="101"/>
                          <a:pt x="184" y="101"/>
                          <a:pt x="184" y="101"/>
                        </a:cubicBezTo>
                        <a:cubicBezTo>
                          <a:pt x="174" y="117"/>
                          <a:pt x="174" y="117"/>
                          <a:pt x="174" y="117"/>
                        </a:cubicBezTo>
                        <a:cubicBezTo>
                          <a:pt x="165" y="226"/>
                          <a:pt x="165" y="226"/>
                          <a:pt x="165" y="226"/>
                        </a:cubicBezTo>
                        <a:cubicBezTo>
                          <a:pt x="165" y="226"/>
                          <a:pt x="136" y="221"/>
                          <a:pt x="118" y="227"/>
                        </a:cubicBezTo>
                        <a:cubicBezTo>
                          <a:pt x="100" y="234"/>
                          <a:pt x="88" y="254"/>
                          <a:pt x="89" y="267"/>
                        </a:cubicBezTo>
                        <a:cubicBezTo>
                          <a:pt x="89" y="267"/>
                          <a:pt x="88" y="276"/>
                          <a:pt x="102" y="275"/>
                        </a:cubicBezTo>
                        <a:cubicBezTo>
                          <a:pt x="102" y="275"/>
                          <a:pt x="98" y="362"/>
                          <a:pt x="98" y="364"/>
                        </a:cubicBezTo>
                        <a:cubicBezTo>
                          <a:pt x="98" y="366"/>
                          <a:pt x="76" y="371"/>
                          <a:pt x="53" y="367"/>
                        </a:cubicBezTo>
                        <a:cubicBezTo>
                          <a:pt x="31" y="364"/>
                          <a:pt x="9" y="335"/>
                          <a:pt x="4" y="310"/>
                        </a:cubicBezTo>
                        <a:cubicBezTo>
                          <a:pt x="0" y="284"/>
                          <a:pt x="2" y="210"/>
                          <a:pt x="6" y="180"/>
                        </a:cubicBezTo>
                        <a:cubicBezTo>
                          <a:pt x="11" y="150"/>
                          <a:pt x="17" y="88"/>
                          <a:pt x="46" y="77"/>
                        </a:cubicBezTo>
                        <a:cubicBezTo>
                          <a:pt x="74" y="66"/>
                          <a:pt x="114" y="56"/>
                          <a:pt x="125" y="46"/>
                        </a:cubicBezTo>
                        <a:cubicBezTo>
                          <a:pt x="135" y="35"/>
                          <a:pt x="148" y="11"/>
                          <a:pt x="15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sp>
              <p:nvSpPr>
                <p:cNvPr id="56" name="Freeform 21@|5FFC:0|FBC:0|LFC:0|LBC:16777215"/>
                <p:cNvSpPr/>
                <p:nvPr/>
              </p:nvSpPr>
              <p:spPr bwMode="auto">
                <a:xfrm>
                  <a:off x="4267200" y="2928938"/>
                  <a:ext cx="368300" cy="120650"/>
                </a:xfrm>
                <a:custGeom>
                  <a:avLst/>
                  <a:gdLst>
                    <a:gd name="T0" fmla="*/ 230 w 266"/>
                    <a:gd name="T1" fmla="*/ 79 h 87"/>
                    <a:gd name="T2" fmla="*/ 151 w 266"/>
                    <a:gd name="T3" fmla="*/ 49 h 87"/>
                    <a:gd name="T4" fmla="*/ 82 w 266"/>
                    <a:gd name="T5" fmla="*/ 17 h 87"/>
                    <a:gd name="T6" fmla="*/ 1 w 266"/>
                    <a:gd name="T7" fmla="*/ 7 h 87"/>
                    <a:gd name="T8" fmla="*/ 0 w 266"/>
                    <a:gd name="T9" fmla="*/ 10 h 87"/>
                    <a:gd name="T10" fmla="*/ 81 w 266"/>
                    <a:gd name="T11" fmla="*/ 22 h 87"/>
                    <a:gd name="T12" fmla="*/ 230 w 266"/>
                    <a:gd name="T13" fmla="*/ 84 h 87"/>
                    <a:gd name="T14" fmla="*/ 230 w 266"/>
                    <a:gd name="T15" fmla="*/ 7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87">
                      <a:moveTo>
                        <a:pt x="230" y="79"/>
                      </a:moveTo>
                      <a:cubicBezTo>
                        <a:pt x="230" y="79"/>
                        <a:pt x="182" y="65"/>
                        <a:pt x="151" y="49"/>
                      </a:cubicBezTo>
                      <a:cubicBezTo>
                        <a:pt x="120" y="33"/>
                        <a:pt x="87" y="17"/>
                        <a:pt x="82" y="17"/>
                      </a:cubicBezTo>
                      <a:cubicBezTo>
                        <a:pt x="77" y="17"/>
                        <a:pt x="25" y="0"/>
                        <a:pt x="1" y="7"/>
                      </a:cubicBezTo>
                      <a:cubicBezTo>
                        <a:pt x="0" y="10"/>
                        <a:pt x="0" y="10"/>
                        <a:pt x="0" y="10"/>
                      </a:cubicBezTo>
                      <a:cubicBezTo>
                        <a:pt x="0" y="10"/>
                        <a:pt x="42" y="5"/>
                        <a:pt x="81" y="22"/>
                      </a:cubicBezTo>
                      <a:cubicBezTo>
                        <a:pt x="121" y="40"/>
                        <a:pt x="195" y="87"/>
                        <a:pt x="230" y="84"/>
                      </a:cubicBezTo>
                      <a:cubicBezTo>
                        <a:pt x="266" y="81"/>
                        <a:pt x="230" y="79"/>
                        <a:pt x="23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sp>
              <p:nvSpPr>
                <p:cNvPr id="57" name="Freeform 23@|5FFC:0|FBC:0|LFC:0|LBC:16777215"/>
                <p:cNvSpPr/>
                <p:nvPr/>
              </p:nvSpPr>
              <p:spPr bwMode="auto">
                <a:xfrm>
                  <a:off x="4251325" y="3009900"/>
                  <a:ext cx="244475" cy="55563"/>
                </a:xfrm>
                <a:custGeom>
                  <a:avLst/>
                  <a:gdLst>
                    <a:gd name="T0" fmla="*/ 5 w 177"/>
                    <a:gd name="T1" fmla="*/ 32 h 40"/>
                    <a:gd name="T2" fmla="*/ 107 w 177"/>
                    <a:gd name="T3" fmla="*/ 22 h 40"/>
                    <a:gd name="T4" fmla="*/ 169 w 177"/>
                    <a:gd name="T5" fmla="*/ 0 h 40"/>
                    <a:gd name="T6" fmla="*/ 177 w 177"/>
                    <a:gd name="T7" fmla="*/ 3 h 40"/>
                    <a:gd name="T8" fmla="*/ 103 w 177"/>
                    <a:gd name="T9" fmla="*/ 29 h 40"/>
                    <a:gd name="T10" fmla="*/ 0 w 177"/>
                    <a:gd name="T11" fmla="*/ 40 h 40"/>
                    <a:gd name="T12" fmla="*/ 5 w 177"/>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177" h="40">
                      <a:moveTo>
                        <a:pt x="5" y="32"/>
                      </a:moveTo>
                      <a:cubicBezTo>
                        <a:pt x="5" y="32"/>
                        <a:pt x="61" y="33"/>
                        <a:pt x="107" y="22"/>
                      </a:cubicBezTo>
                      <a:cubicBezTo>
                        <a:pt x="154" y="10"/>
                        <a:pt x="169" y="0"/>
                        <a:pt x="169" y="0"/>
                      </a:cubicBezTo>
                      <a:cubicBezTo>
                        <a:pt x="177" y="3"/>
                        <a:pt x="177" y="3"/>
                        <a:pt x="177" y="3"/>
                      </a:cubicBezTo>
                      <a:cubicBezTo>
                        <a:pt x="177" y="3"/>
                        <a:pt x="142" y="22"/>
                        <a:pt x="103" y="29"/>
                      </a:cubicBezTo>
                      <a:cubicBezTo>
                        <a:pt x="64" y="36"/>
                        <a:pt x="0" y="40"/>
                        <a:pt x="0" y="40"/>
                      </a:cubicBezTo>
                      <a:lnTo>
                        <a:pt x="5"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grpSp>
        <p:grpSp>
          <p:nvGrpSpPr>
            <p:cNvPr id="58" name="Group 89"/>
            <p:cNvGrpSpPr>
              <a:grpSpLocks noChangeAspect="1"/>
            </p:cNvGrpSpPr>
            <p:nvPr/>
          </p:nvGrpSpPr>
          <p:grpSpPr>
            <a:xfrm>
              <a:off x="6953481" y="4311452"/>
              <a:ext cx="431345" cy="571028"/>
              <a:chOff x="4127500" y="2260600"/>
              <a:chExt cx="612776" cy="811213"/>
            </a:xfrm>
            <a:grpFill/>
          </p:grpSpPr>
          <p:sp>
            <p:nvSpPr>
              <p:cNvPr id="59" name="Freeform 22@|5FFC:0|FBC:0|LFC:0|LBC:16777215"/>
              <p:cNvSpPr/>
              <p:nvPr/>
            </p:nvSpPr>
            <p:spPr bwMode="auto">
              <a:xfrm>
                <a:off x="4491038" y="2894013"/>
                <a:ext cx="87313" cy="22225"/>
              </a:xfrm>
              <a:custGeom>
                <a:avLst/>
                <a:gdLst>
                  <a:gd name="T0" fmla="*/ 61 w 63"/>
                  <a:gd name="T1" fmla="*/ 9 h 16"/>
                  <a:gd name="T2" fmla="*/ 2 w 63"/>
                  <a:gd name="T3" fmla="*/ 0 h 16"/>
                  <a:gd name="T4" fmla="*/ 0 w 63"/>
                  <a:gd name="T5" fmla="*/ 5 h 16"/>
                  <a:gd name="T6" fmla="*/ 63 w 63"/>
                  <a:gd name="T7" fmla="*/ 16 h 16"/>
                  <a:gd name="T8" fmla="*/ 61 w 63"/>
                  <a:gd name="T9" fmla="*/ 9 h 16"/>
                </a:gdLst>
                <a:ahLst/>
                <a:cxnLst>
                  <a:cxn ang="0">
                    <a:pos x="T0" y="T1"/>
                  </a:cxn>
                  <a:cxn ang="0">
                    <a:pos x="T2" y="T3"/>
                  </a:cxn>
                  <a:cxn ang="0">
                    <a:pos x="T4" y="T5"/>
                  </a:cxn>
                  <a:cxn ang="0">
                    <a:pos x="T6" y="T7"/>
                  </a:cxn>
                  <a:cxn ang="0">
                    <a:pos x="T8" y="T9"/>
                  </a:cxn>
                </a:cxnLst>
                <a:rect l="0" t="0" r="r" b="b"/>
                <a:pathLst>
                  <a:path w="63" h="16">
                    <a:moveTo>
                      <a:pt x="61" y="9"/>
                    </a:moveTo>
                    <a:cubicBezTo>
                      <a:pt x="61" y="9"/>
                      <a:pt x="19" y="4"/>
                      <a:pt x="2" y="0"/>
                    </a:cubicBezTo>
                    <a:cubicBezTo>
                      <a:pt x="0" y="5"/>
                      <a:pt x="0" y="5"/>
                      <a:pt x="0" y="5"/>
                    </a:cubicBezTo>
                    <a:cubicBezTo>
                      <a:pt x="63" y="16"/>
                      <a:pt x="63" y="16"/>
                      <a:pt x="63" y="16"/>
                    </a:cubicBezTo>
                    <a:cubicBezTo>
                      <a:pt x="63" y="16"/>
                      <a:pt x="59"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nvGrpSpPr>
              <p:cNvPr id="60" name="Group 91"/>
              <p:cNvGrpSpPr/>
              <p:nvPr/>
            </p:nvGrpSpPr>
            <p:grpSpPr>
              <a:xfrm>
                <a:off x="4127500" y="2260600"/>
                <a:ext cx="612776" cy="811213"/>
                <a:chOff x="4127500" y="2260600"/>
                <a:chExt cx="612776" cy="811213"/>
              </a:xfrm>
              <a:grpFill/>
            </p:grpSpPr>
            <p:grpSp>
              <p:nvGrpSpPr>
                <p:cNvPr id="61" name="Group 92"/>
                <p:cNvGrpSpPr/>
                <p:nvPr/>
              </p:nvGrpSpPr>
              <p:grpSpPr>
                <a:xfrm>
                  <a:off x="4127500" y="2260600"/>
                  <a:ext cx="612776" cy="811213"/>
                  <a:chOff x="4127500" y="2260600"/>
                  <a:chExt cx="612776" cy="811213"/>
                </a:xfrm>
                <a:grpFill/>
              </p:grpSpPr>
              <p:sp>
                <p:nvSpPr>
                  <p:cNvPr id="62" name="Freeform 19@|5FFC:0|FBC:0|LFC:0|LBC:16777215"/>
                  <p:cNvSpPr/>
                  <p:nvPr/>
                </p:nvSpPr>
                <p:spPr bwMode="auto">
                  <a:xfrm>
                    <a:off x="4267200" y="2260600"/>
                    <a:ext cx="271463" cy="234950"/>
                  </a:xfrm>
                  <a:custGeom>
                    <a:avLst/>
                    <a:gdLst>
                      <a:gd name="T0" fmla="*/ 98 w 196"/>
                      <a:gd name="T1" fmla="*/ 0 h 170"/>
                      <a:gd name="T2" fmla="*/ 170 w 196"/>
                      <a:gd name="T3" fmla="*/ 32 h 170"/>
                      <a:gd name="T4" fmla="*/ 180 w 196"/>
                      <a:gd name="T5" fmla="*/ 121 h 170"/>
                      <a:gd name="T6" fmla="*/ 165 w 196"/>
                      <a:gd name="T7" fmla="*/ 168 h 170"/>
                      <a:gd name="T8" fmla="*/ 157 w 196"/>
                      <a:gd name="T9" fmla="*/ 121 h 170"/>
                      <a:gd name="T10" fmla="*/ 142 w 196"/>
                      <a:gd name="T11" fmla="*/ 67 h 170"/>
                      <a:gd name="T12" fmla="*/ 97 w 196"/>
                      <a:gd name="T13" fmla="*/ 61 h 170"/>
                      <a:gd name="T14" fmla="*/ 41 w 196"/>
                      <a:gd name="T15" fmla="*/ 71 h 170"/>
                      <a:gd name="T16" fmla="*/ 30 w 196"/>
                      <a:gd name="T17" fmla="*/ 123 h 170"/>
                      <a:gd name="T18" fmla="*/ 26 w 196"/>
                      <a:gd name="T19" fmla="*/ 159 h 170"/>
                      <a:gd name="T20" fmla="*/ 18 w 196"/>
                      <a:gd name="T21" fmla="*/ 97 h 170"/>
                      <a:gd name="T22" fmla="*/ 98 w 196"/>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70">
                        <a:moveTo>
                          <a:pt x="98" y="0"/>
                        </a:moveTo>
                        <a:cubicBezTo>
                          <a:pt x="98" y="0"/>
                          <a:pt x="145" y="4"/>
                          <a:pt x="170" y="32"/>
                        </a:cubicBezTo>
                        <a:cubicBezTo>
                          <a:pt x="196" y="60"/>
                          <a:pt x="186" y="97"/>
                          <a:pt x="180" y="121"/>
                        </a:cubicBezTo>
                        <a:cubicBezTo>
                          <a:pt x="180" y="121"/>
                          <a:pt x="165" y="165"/>
                          <a:pt x="165" y="168"/>
                        </a:cubicBezTo>
                        <a:cubicBezTo>
                          <a:pt x="165" y="170"/>
                          <a:pt x="162" y="132"/>
                          <a:pt x="157" y="121"/>
                        </a:cubicBezTo>
                        <a:cubicBezTo>
                          <a:pt x="152" y="110"/>
                          <a:pt x="160" y="79"/>
                          <a:pt x="142" y="67"/>
                        </a:cubicBezTo>
                        <a:cubicBezTo>
                          <a:pt x="123" y="55"/>
                          <a:pt x="97" y="61"/>
                          <a:pt x="97" y="61"/>
                        </a:cubicBezTo>
                        <a:cubicBezTo>
                          <a:pt x="97" y="61"/>
                          <a:pt x="59" y="50"/>
                          <a:pt x="41" y="71"/>
                        </a:cubicBezTo>
                        <a:cubicBezTo>
                          <a:pt x="23" y="91"/>
                          <a:pt x="33" y="107"/>
                          <a:pt x="30" y="123"/>
                        </a:cubicBezTo>
                        <a:cubicBezTo>
                          <a:pt x="28" y="139"/>
                          <a:pt x="26" y="159"/>
                          <a:pt x="26" y="159"/>
                        </a:cubicBezTo>
                        <a:cubicBezTo>
                          <a:pt x="26" y="159"/>
                          <a:pt x="19" y="115"/>
                          <a:pt x="18" y="97"/>
                        </a:cubicBezTo>
                        <a:cubicBezTo>
                          <a:pt x="16" y="80"/>
                          <a:pt x="0" y="18"/>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sp>
                <p:nvSpPr>
                  <p:cNvPr id="63" name="Freeform 20@|5FFC:0|FBC:0|LFC:0|LBC:16777215"/>
                  <p:cNvSpPr/>
                  <p:nvPr/>
                </p:nvSpPr>
                <p:spPr bwMode="auto">
                  <a:xfrm>
                    <a:off x="4127500" y="2557463"/>
                    <a:ext cx="612776" cy="514350"/>
                  </a:xfrm>
                  <a:custGeom>
                    <a:avLst/>
                    <a:gdLst>
                      <a:gd name="T0" fmla="*/ 152 w 442"/>
                      <a:gd name="T1" fmla="*/ 10 h 371"/>
                      <a:gd name="T2" fmla="*/ 158 w 442"/>
                      <a:gd name="T3" fmla="*/ 40 h 371"/>
                      <a:gd name="T4" fmla="*/ 200 w 442"/>
                      <a:gd name="T5" fmla="*/ 72 h 371"/>
                      <a:gd name="T6" fmla="*/ 258 w 442"/>
                      <a:gd name="T7" fmla="*/ 14 h 371"/>
                      <a:gd name="T8" fmla="*/ 257 w 442"/>
                      <a:gd name="T9" fmla="*/ 0 h 371"/>
                      <a:gd name="T10" fmla="*/ 277 w 442"/>
                      <a:gd name="T11" fmla="*/ 19 h 371"/>
                      <a:gd name="T12" fmla="*/ 278 w 442"/>
                      <a:gd name="T13" fmla="*/ 28 h 371"/>
                      <a:gd name="T14" fmla="*/ 374 w 442"/>
                      <a:gd name="T15" fmla="*/ 56 h 371"/>
                      <a:gd name="T16" fmla="*/ 429 w 442"/>
                      <a:gd name="T17" fmla="*/ 197 h 371"/>
                      <a:gd name="T18" fmla="*/ 420 w 442"/>
                      <a:gd name="T19" fmla="*/ 336 h 371"/>
                      <a:gd name="T20" fmla="*/ 360 w 442"/>
                      <a:gd name="T21" fmla="*/ 356 h 371"/>
                      <a:gd name="T22" fmla="*/ 325 w 442"/>
                      <a:gd name="T23" fmla="*/ 352 h 371"/>
                      <a:gd name="T24" fmla="*/ 324 w 442"/>
                      <a:gd name="T25" fmla="*/ 309 h 371"/>
                      <a:gd name="T26" fmla="*/ 316 w 442"/>
                      <a:gd name="T27" fmla="*/ 252 h 371"/>
                      <a:gd name="T28" fmla="*/ 334 w 442"/>
                      <a:gd name="T29" fmla="*/ 248 h 371"/>
                      <a:gd name="T30" fmla="*/ 311 w 442"/>
                      <a:gd name="T31" fmla="*/ 226 h 371"/>
                      <a:gd name="T32" fmla="*/ 269 w 442"/>
                      <a:gd name="T33" fmla="*/ 248 h 371"/>
                      <a:gd name="T34" fmla="*/ 208 w 442"/>
                      <a:gd name="T35" fmla="*/ 237 h 371"/>
                      <a:gd name="T36" fmla="*/ 206 w 442"/>
                      <a:gd name="T37" fmla="*/ 117 h 371"/>
                      <a:gd name="T38" fmla="*/ 202 w 442"/>
                      <a:gd name="T39" fmla="*/ 105 h 371"/>
                      <a:gd name="T40" fmla="*/ 211 w 442"/>
                      <a:gd name="T41" fmla="*/ 89 h 371"/>
                      <a:gd name="T42" fmla="*/ 234 w 442"/>
                      <a:gd name="T43" fmla="*/ 73 h 371"/>
                      <a:gd name="T44" fmla="*/ 227 w 442"/>
                      <a:gd name="T45" fmla="*/ 64 h 371"/>
                      <a:gd name="T46" fmla="*/ 204 w 442"/>
                      <a:gd name="T47" fmla="*/ 81 h 371"/>
                      <a:gd name="T48" fmla="*/ 196 w 442"/>
                      <a:gd name="T49" fmla="*/ 81 h 371"/>
                      <a:gd name="T50" fmla="*/ 176 w 442"/>
                      <a:gd name="T51" fmla="*/ 68 h 371"/>
                      <a:gd name="T52" fmla="*/ 166 w 442"/>
                      <a:gd name="T53" fmla="*/ 79 h 371"/>
                      <a:gd name="T54" fmla="*/ 187 w 442"/>
                      <a:gd name="T55" fmla="*/ 91 h 371"/>
                      <a:gd name="T56" fmla="*/ 184 w 442"/>
                      <a:gd name="T57" fmla="*/ 101 h 371"/>
                      <a:gd name="T58" fmla="*/ 174 w 442"/>
                      <a:gd name="T59" fmla="*/ 117 h 371"/>
                      <a:gd name="T60" fmla="*/ 165 w 442"/>
                      <a:gd name="T61" fmla="*/ 226 h 371"/>
                      <a:gd name="T62" fmla="*/ 118 w 442"/>
                      <a:gd name="T63" fmla="*/ 227 h 371"/>
                      <a:gd name="T64" fmla="*/ 89 w 442"/>
                      <a:gd name="T65" fmla="*/ 267 h 371"/>
                      <a:gd name="T66" fmla="*/ 102 w 442"/>
                      <a:gd name="T67" fmla="*/ 275 h 371"/>
                      <a:gd name="T68" fmla="*/ 98 w 442"/>
                      <a:gd name="T69" fmla="*/ 364 h 371"/>
                      <a:gd name="T70" fmla="*/ 53 w 442"/>
                      <a:gd name="T71" fmla="*/ 367 h 371"/>
                      <a:gd name="T72" fmla="*/ 4 w 442"/>
                      <a:gd name="T73" fmla="*/ 310 h 371"/>
                      <a:gd name="T74" fmla="*/ 6 w 442"/>
                      <a:gd name="T75" fmla="*/ 180 h 371"/>
                      <a:gd name="T76" fmla="*/ 46 w 442"/>
                      <a:gd name="T77" fmla="*/ 77 h 371"/>
                      <a:gd name="T78" fmla="*/ 125 w 442"/>
                      <a:gd name="T79" fmla="*/ 46 h 371"/>
                      <a:gd name="T80" fmla="*/ 152 w 442"/>
                      <a:gd name="T81" fmla="*/ 1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2" h="371">
                        <a:moveTo>
                          <a:pt x="152" y="10"/>
                        </a:moveTo>
                        <a:cubicBezTo>
                          <a:pt x="152" y="10"/>
                          <a:pt x="149" y="27"/>
                          <a:pt x="158" y="40"/>
                        </a:cubicBezTo>
                        <a:cubicBezTo>
                          <a:pt x="168" y="53"/>
                          <a:pt x="193" y="75"/>
                          <a:pt x="200" y="72"/>
                        </a:cubicBezTo>
                        <a:cubicBezTo>
                          <a:pt x="207" y="70"/>
                          <a:pt x="255" y="26"/>
                          <a:pt x="258" y="14"/>
                        </a:cubicBezTo>
                        <a:cubicBezTo>
                          <a:pt x="261" y="2"/>
                          <a:pt x="257" y="0"/>
                          <a:pt x="257" y="0"/>
                        </a:cubicBezTo>
                        <a:cubicBezTo>
                          <a:pt x="257" y="0"/>
                          <a:pt x="276" y="15"/>
                          <a:pt x="277" y="19"/>
                        </a:cubicBezTo>
                        <a:cubicBezTo>
                          <a:pt x="278" y="24"/>
                          <a:pt x="278" y="28"/>
                          <a:pt x="278" y="28"/>
                        </a:cubicBezTo>
                        <a:cubicBezTo>
                          <a:pt x="278" y="28"/>
                          <a:pt x="346" y="34"/>
                          <a:pt x="374" y="56"/>
                        </a:cubicBezTo>
                        <a:cubicBezTo>
                          <a:pt x="402" y="78"/>
                          <a:pt x="421" y="146"/>
                          <a:pt x="429" y="197"/>
                        </a:cubicBezTo>
                        <a:cubicBezTo>
                          <a:pt x="437" y="247"/>
                          <a:pt x="442" y="316"/>
                          <a:pt x="420" y="336"/>
                        </a:cubicBezTo>
                        <a:cubicBezTo>
                          <a:pt x="398" y="356"/>
                          <a:pt x="360" y="356"/>
                          <a:pt x="360" y="356"/>
                        </a:cubicBezTo>
                        <a:cubicBezTo>
                          <a:pt x="360" y="356"/>
                          <a:pt x="328" y="360"/>
                          <a:pt x="325" y="352"/>
                        </a:cubicBezTo>
                        <a:cubicBezTo>
                          <a:pt x="323" y="344"/>
                          <a:pt x="331" y="328"/>
                          <a:pt x="324" y="309"/>
                        </a:cubicBezTo>
                        <a:cubicBezTo>
                          <a:pt x="317" y="291"/>
                          <a:pt x="310" y="263"/>
                          <a:pt x="316" y="252"/>
                        </a:cubicBezTo>
                        <a:cubicBezTo>
                          <a:pt x="334" y="248"/>
                          <a:pt x="334" y="248"/>
                          <a:pt x="334" y="248"/>
                        </a:cubicBezTo>
                        <a:cubicBezTo>
                          <a:pt x="334" y="248"/>
                          <a:pt x="328" y="225"/>
                          <a:pt x="311" y="226"/>
                        </a:cubicBezTo>
                        <a:cubicBezTo>
                          <a:pt x="294" y="227"/>
                          <a:pt x="290" y="248"/>
                          <a:pt x="269" y="248"/>
                        </a:cubicBezTo>
                        <a:cubicBezTo>
                          <a:pt x="249" y="248"/>
                          <a:pt x="208" y="237"/>
                          <a:pt x="208" y="237"/>
                        </a:cubicBezTo>
                        <a:cubicBezTo>
                          <a:pt x="206" y="117"/>
                          <a:pt x="206" y="117"/>
                          <a:pt x="206" y="117"/>
                        </a:cubicBezTo>
                        <a:cubicBezTo>
                          <a:pt x="202" y="105"/>
                          <a:pt x="202" y="105"/>
                          <a:pt x="202" y="105"/>
                        </a:cubicBezTo>
                        <a:cubicBezTo>
                          <a:pt x="211" y="89"/>
                          <a:pt x="211" y="89"/>
                          <a:pt x="211" y="89"/>
                        </a:cubicBezTo>
                        <a:cubicBezTo>
                          <a:pt x="234" y="73"/>
                          <a:pt x="234" y="73"/>
                          <a:pt x="234" y="73"/>
                        </a:cubicBezTo>
                        <a:cubicBezTo>
                          <a:pt x="227" y="64"/>
                          <a:pt x="227" y="64"/>
                          <a:pt x="227" y="64"/>
                        </a:cubicBezTo>
                        <a:cubicBezTo>
                          <a:pt x="204" y="81"/>
                          <a:pt x="204" y="81"/>
                          <a:pt x="204" y="81"/>
                        </a:cubicBezTo>
                        <a:cubicBezTo>
                          <a:pt x="196" y="81"/>
                          <a:pt x="196" y="81"/>
                          <a:pt x="196" y="81"/>
                        </a:cubicBezTo>
                        <a:cubicBezTo>
                          <a:pt x="176" y="68"/>
                          <a:pt x="176" y="68"/>
                          <a:pt x="176" y="68"/>
                        </a:cubicBezTo>
                        <a:cubicBezTo>
                          <a:pt x="166" y="79"/>
                          <a:pt x="166" y="79"/>
                          <a:pt x="166" y="79"/>
                        </a:cubicBezTo>
                        <a:cubicBezTo>
                          <a:pt x="187" y="91"/>
                          <a:pt x="187" y="91"/>
                          <a:pt x="187" y="91"/>
                        </a:cubicBezTo>
                        <a:cubicBezTo>
                          <a:pt x="184" y="101"/>
                          <a:pt x="184" y="101"/>
                          <a:pt x="184" y="101"/>
                        </a:cubicBezTo>
                        <a:cubicBezTo>
                          <a:pt x="174" y="117"/>
                          <a:pt x="174" y="117"/>
                          <a:pt x="174" y="117"/>
                        </a:cubicBezTo>
                        <a:cubicBezTo>
                          <a:pt x="165" y="226"/>
                          <a:pt x="165" y="226"/>
                          <a:pt x="165" y="226"/>
                        </a:cubicBezTo>
                        <a:cubicBezTo>
                          <a:pt x="165" y="226"/>
                          <a:pt x="136" y="221"/>
                          <a:pt x="118" y="227"/>
                        </a:cubicBezTo>
                        <a:cubicBezTo>
                          <a:pt x="100" y="234"/>
                          <a:pt x="88" y="254"/>
                          <a:pt x="89" y="267"/>
                        </a:cubicBezTo>
                        <a:cubicBezTo>
                          <a:pt x="89" y="267"/>
                          <a:pt x="88" y="276"/>
                          <a:pt x="102" y="275"/>
                        </a:cubicBezTo>
                        <a:cubicBezTo>
                          <a:pt x="102" y="275"/>
                          <a:pt x="98" y="362"/>
                          <a:pt x="98" y="364"/>
                        </a:cubicBezTo>
                        <a:cubicBezTo>
                          <a:pt x="98" y="366"/>
                          <a:pt x="76" y="371"/>
                          <a:pt x="53" y="367"/>
                        </a:cubicBezTo>
                        <a:cubicBezTo>
                          <a:pt x="31" y="364"/>
                          <a:pt x="9" y="335"/>
                          <a:pt x="4" y="310"/>
                        </a:cubicBezTo>
                        <a:cubicBezTo>
                          <a:pt x="0" y="284"/>
                          <a:pt x="2" y="210"/>
                          <a:pt x="6" y="180"/>
                        </a:cubicBezTo>
                        <a:cubicBezTo>
                          <a:pt x="11" y="150"/>
                          <a:pt x="17" y="88"/>
                          <a:pt x="46" y="77"/>
                        </a:cubicBezTo>
                        <a:cubicBezTo>
                          <a:pt x="74" y="66"/>
                          <a:pt x="114" y="56"/>
                          <a:pt x="125" y="46"/>
                        </a:cubicBezTo>
                        <a:cubicBezTo>
                          <a:pt x="135" y="35"/>
                          <a:pt x="148" y="11"/>
                          <a:pt x="15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sp>
              <p:nvSpPr>
                <p:cNvPr id="64" name="Freeform 21@|5FFC:0|FBC:0|LFC:0|LBC:16777215"/>
                <p:cNvSpPr/>
                <p:nvPr/>
              </p:nvSpPr>
              <p:spPr bwMode="auto">
                <a:xfrm>
                  <a:off x="4267200" y="2928938"/>
                  <a:ext cx="368300" cy="120650"/>
                </a:xfrm>
                <a:custGeom>
                  <a:avLst/>
                  <a:gdLst>
                    <a:gd name="T0" fmla="*/ 230 w 266"/>
                    <a:gd name="T1" fmla="*/ 79 h 87"/>
                    <a:gd name="T2" fmla="*/ 151 w 266"/>
                    <a:gd name="T3" fmla="*/ 49 h 87"/>
                    <a:gd name="T4" fmla="*/ 82 w 266"/>
                    <a:gd name="T5" fmla="*/ 17 h 87"/>
                    <a:gd name="T6" fmla="*/ 1 w 266"/>
                    <a:gd name="T7" fmla="*/ 7 h 87"/>
                    <a:gd name="T8" fmla="*/ 0 w 266"/>
                    <a:gd name="T9" fmla="*/ 10 h 87"/>
                    <a:gd name="T10" fmla="*/ 81 w 266"/>
                    <a:gd name="T11" fmla="*/ 22 h 87"/>
                    <a:gd name="T12" fmla="*/ 230 w 266"/>
                    <a:gd name="T13" fmla="*/ 84 h 87"/>
                    <a:gd name="T14" fmla="*/ 230 w 266"/>
                    <a:gd name="T15" fmla="*/ 7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87">
                      <a:moveTo>
                        <a:pt x="230" y="79"/>
                      </a:moveTo>
                      <a:cubicBezTo>
                        <a:pt x="230" y="79"/>
                        <a:pt x="182" y="65"/>
                        <a:pt x="151" y="49"/>
                      </a:cubicBezTo>
                      <a:cubicBezTo>
                        <a:pt x="120" y="33"/>
                        <a:pt x="87" y="17"/>
                        <a:pt x="82" y="17"/>
                      </a:cubicBezTo>
                      <a:cubicBezTo>
                        <a:pt x="77" y="17"/>
                        <a:pt x="25" y="0"/>
                        <a:pt x="1" y="7"/>
                      </a:cubicBezTo>
                      <a:cubicBezTo>
                        <a:pt x="0" y="10"/>
                        <a:pt x="0" y="10"/>
                        <a:pt x="0" y="10"/>
                      </a:cubicBezTo>
                      <a:cubicBezTo>
                        <a:pt x="0" y="10"/>
                        <a:pt x="42" y="5"/>
                        <a:pt x="81" y="22"/>
                      </a:cubicBezTo>
                      <a:cubicBezTo>
                        <a:pt x="121" y="40"/>
                        <a:pt x="195" y="87"/>
                        <a:pt x="230" y="84"/>
                      </a:cubicBezTo>
                      <a:cubicBezTo>
                        <a:pt x="266" y="81"/>
                        <a:pt x="230" y="79"/>
                        <a:pt x="23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sp>
              <p:nvSpPr>
                <p:cNvPr id="65" name="Freeform 23@|5FFC:0|FBC:0|LFC:0|LBC:16777215"/>
                <p:cNvSpPr/>
                <p:nvPr/>
              </p:nvSpPr>
              <p:spPr bwMode="auto">
                <a:xfrm>
                  <a:off x="4251325" y="3009900"/>
                  <a:ext cx="244475" cy="55563"/>
                </a:xfrm>
                <a:custGeom>
                  <a:avLst/>
                  <a:gdLst>
                    <a:gd name="T0" fmla="*/ 5 w 177"/>
                    <a:gd name="T1" fmla="*/ 32 h 40"/>
                    <a:gd name="T2" fmla="*/ 107 w 177"/>
                    <a:gd name="T3" fmla="*/ 22 h 40"/>
                    <a:gd name="T4" fmla="*/ 169 w 177"/>
                    <a:gd name="T5" fmla="*/ 0 h 40"/>
                    <a:gd name="T6" fmla="*/ 177 w 177"/>
                    <a:gd name="T7" fmla="*/ 3 h 40"/>
                    <a:gd name="T8" fmla="*/ 103 w 177"/>
                    <a:gd name="T9" fmla="*/ 29 h 40"/>
                    <a:gd name="T10" fmla="*/ 0 w 177"/>
                    <a:gd name="T11" fmla="*/ 40 h 40"/>
                    <a:gd name="T12" fmla="*/ 5 w 177"/>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177" h="40">
                      <a:moveTo>
                        <a:pt x="5" y="32"/>
                      </a:moveTo>
                      <a:cubicBezTo>
                        <a:pt x="5" y="32"/>
                        <a:pt x="61" y="33"/>
                        <a:pt x="107" y="22"/>
                      </a:cubicBezTo>
                      <a:cubicBezTo>
                        <a:pt x="154" y="10"/>
                        <a:pt x="169" y="0"/>
                        <a:pt x="169" y="0"/>
                      </a:cubicBezTo>
                      <a:cubicBezTo>
                        <a:pt x="177" y="3"/>
                        <a:pt x="177" y="3"/>
                        <a:pt x="177" y="3"/>
                      </a:cubicBezTo>
                      <a:cubicBezTo>
                        <a:pt x="177" y="3"/>
                        <a:pt x="142" y="22"/>
                        <a:pt x="103" y="29"/>
                      </a:cubicBezTo>
                      <a:cubicBezTo>
                        <a:pt x="64" y="36"/>
                        <a:pt x="0" y="40"/>
                        <a:pt x="0" y="40"/>
                      </a:cubicBezTo>
                      <a:lnTo>
                        <a:pt x="5"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marL="0" marR="0" lvl="0" indent="0" defTabSz="1217295" eaLnBrk="1" fontAlgn="auto" latinLnBrk="0" hangingPunct="1">
                    <a:lnSpc>
                      <a:spcPct val="120000"/>
                    </a:lnSpc>
                    <a:buClrTx/>
                    <a:buSzTx/>
                    <a:buFontTx/>
                    <a:buNone/>
                    <a:defRPr/>
                  </a:pPr>
                  <a:endParaRPr kumimoji="0" lang="en-US" sz="3190" b="0" i="0" u="none" strike="noStrike" kern="0" cap="none" spc="0" normalizeH="0" baseline="0" noProof="0" dirty="0">
                    <a:ln>
                      <a:noFill/>
                    </a:ln>
                    <a:solidFill>
                      <a:srgbClr val="262626"/>
                    </a:solidFill>
                    <a:effectLst/>
                    <a:uLnTx/>
                    <a:uFillTx/>
                    <a:cs typeface="+mn-ea"/>
                    <a:sym typeface="+mn-lt"/>
                  </a:endParaRPr>
                </a:p>
              </p:txBody>
            </p:sp>
          </p:grpSp>
        </p:grpSp>
      </p:grpSp>
      <p:sp>
        <p:nvSpPr>
          <p:cNvPr id="66" name="TextBox 13"/>
          <p:cNvSpPr txBox="1"/>
          <p:nvPr/>
        </p:nvSpPr>
        <p:spPr>
          <a:xfrm>
            <a:off x="1997996" y="3126667"/>
            <a:ext cx="1143632" cy="405624"/>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400" b="1" dirty="0">
                <a:solidFill>
                  <a:schemeClr val="bg1"/>
                </a:solidFill>
                <a:cs typeface="+mn-ea"/>
                <a:sym typeface="+mn-lt"/>
              </a:rPr>
              <a:t>关键词</a:t>
            </a:r>
            <a:endParaRPr lang="en-US" sz="2400" b="1" dirty="0">
              <a:solidFill>
                <a:schemeClr val="bg1"/>
              </a:solidFill>
              <a:cs typeface="+mn-ea"/>
              <a:sym typeface="+mn-lt"/>
            </a:endParaRPr>
          </a:p>
        </p:txBody>
      </p:sp>
      <p:sp>
        <p:nvSpPr>
          <p:cNvPr id="67" name="TextBox 13"/>
          <p:cNvSpPr txBox="1"/>
          <p:nvPr/>
        </p:nvSpPr>
        <p:spPr>
          <a:xfrm>
            <a:off x="8902189" y="3052651"/>
            <a:ext cx="1143632" cy="405624"/>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400" b="1" dirty="0">
                <a:solidFill>
                  <a:schemeClr val="bg1"/>
                </a:solidFill>
                <a:cs typeface="+mn-ea"/>
                <a:sym typeface="+mn-lt"/>
              </a:rPr>
              <a:t>关键词</a:t>
            </a:r>
            <a:endParaRPr lang="en-US" sz="2400" b="1" dirty="0">
              <a:solidFill>
                <a:schemeClr val="bg1"/>
              </a:solidFill>
              <a:cs typeface="+mn-ea"/>
              <a:sym typeface="+mn-lt"/>
            </a:endParaRPr>
          </a:p>
        </p:txBody>
      </p:sp>
      <p:sp>
        <p:nvSpPr>
          <p:cNvPr id="68" name="TextBox 13"/>
          <p:cNvSpPr txBox="1"/>
          <p:nvPr/>
        </p:nvSpPr>
        <p:spPr>
          <a:xfrm>
            <a:off x="5468117" y="4948346"/>
            <a:ext cx="1143632" cy="405624"/>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400" b="1" dirty="0">
                <a:solidFill>
                  <a:schemeClr val="bg1"/>
                </a:solidFill>
                <a:cs typeface="+mn-ea"/>
                <a:sym typeface="+mn-lt"/>
              </a:rPr>
              <a:t>关键词</a:t>
            </a:r>
            <a:endParaRPr lang="en-US" sz="2400" b="1" dirty="0">
              <a:solidFill>
                <a:schemeClr val="bg1"/>
              </a:solidFill>
              <a:cs typeface="+mn-ea"/>
              <a:sym typeface="+mn-lt"/>
            </a:endParaRPr>
          </a:p>
        </p:txBody>
      </p:sp>
      <p:grpSp>
        <p:nvGrpSpPr>
          <p:cNvPr id="69" name="组合 68"/>
          <p:cNvGrpSpPr/>
          <p:nvPr/>
        </p:nvGrpSpPr>
        <p:grpSpPr>
          <a:xfrm>
            <a:off x="1871905" y="4573624"/>
            <a:ext cx="1764708" cy="605164"/>
            <a:chOff x="2408" y="3190"/>
            <a:chExt cx="3336" cy="1144"/>
          </a:xfrm>
        </p:grpSpPr>
        <p:sp>
          <p:nvSpPr>
            <p:cNvPr id="70" name="TextBox 45"/>
            <p:cNvSpPr txBox="1"/>
            <p:nvPr/>
          </p:nvSpPr>
          <p:spPr>
            <a:xfrm>
              <a:off x="2408" y="3190"/>
              <a:ext cx="3120" cy="663"/>
            </a:xfrm>
            <a:prstGeom prst="rect">
              <a:avLst/>
            </a:prstGeom>
          </p:spPr>
          <p:txBody>
            <a:bodyPr vert="horz" wrap="none" lIns="0" tIns="0" rIns="0" bIns="0" anchor="b" anchorCtr="1">
              <a:normAutofit/>
            </a:bodyPr>
            <a:lstStyle/>
            <a:p>
              <a:pPr algn="ctr">
                <a:lnSpc>
                  <a:spcPct val="120000"/>
                </a:lnSpc>
              </a:pPr>
              <a:r>
                <a:rPr lang="zh-CN" altLang="en-US" sz="1600" b="1" kern="900" dirty="0">
                  <a:solidFill>
                    <a:schemeClr val="bg1">
                      <a:lumMod val="50000"/>
                    </a:schemeClr>
                  </a:solidFill>
                  <a:cs typeface="+mn-ea"/>
                  <a:sym typeface="+mn-lt"/>
                </a:rPr>
                <a:t>标题文本预设</a:t>
              </a:r>
            </a:p>
          </p:txBody>
        </p:sp>
        <p:sp>
          <p:nvSpPr>
            <p:cNvPr id="71" name="TextBox 46"/>
            <p:cNvSpPr txBox="1"/>
            <p:nvPr/>
          </p:nvSpPr>
          <p:spPr>
            <a:xfrm>
              <a:off x="2408" y="3853"/>
              <a:ext cx="3336" cy="481"/>
            </a:xfrm>
            <a:prstGeom prst="rect">
              <a:avLst/>
            </a:prstGeom>
          </p:spPr>
          <p:txBody>
            <a:bodyPr vert="horz" wrap="square" lIns="0" tIns="0" rIns="0" bIns="0" anchor="t" anchorCtr="1">
              <a:noAutofit/>
            </a:bodyPr>
            <a:lstStyle/>
            <a:p>
              <a:pPr lvl="0" algn="ctr">
                <a:lnSpc>
                  <a:spcPct val="120000"/>
                </a:lnSpc>
                <a:buClrTx/>
                <a:buSzTx/>
                <a:buFontTx/>
              </a:pPr>
              <a:r>
                <a:rPr lang="zh-CN" altLang="en-US" sz="1200" dirty="0">
                  <a:solidFill>
                    <a:schemeClr val="bg1">
                      <a:lumMod val="65000"/>
                    </a:schemeClr>
                  </a:solidFill>
                  <a:cs typeface="+mn-ea"/>
                  <a:sym typeface="+mn-lt"/>
                </a:rPr>
                <a:t>此部分内容作为文字排版占位显建议使用主题字体）</a:t>
              </a:r>
            </a:p>
          </p:txBody>
        </p:sp>
      </p:grpSp>
      <p:grpSp>
        <p:nvGrpSpPr>
          <p:cNvPr id="72" name="组合 71"/>
          <p:cNvGrpSpPr/>
          <p:nvPr/>
        </p:nvGrpSpPr>
        <p:grpSpPr>
          <a:xfrm>
            <a:off x="5267661" y="2529599"/>
            <a:ext cx="1777403" cy="643251"/>
            <a:chOff x="2408" y="3190"/>
            <a:chExt cx="3360" cy="1216"/>
          </a:xfrm>
        </p:grpSpPr>
        <p:sp>
          <p:nvSpPr>
            <p:cNvPr id="73" name="TextBox 45"/>
            <p:cNvSpPr txBox="1"/>
            <p:nvPr/>
          </p:nvSpPr>
          <p:spPr>
            <a:xfrm>
              <a:off x="2408" y="3190"/>
              <a:ext cx="3120" cy="663"/>
            </a:xfrm>
            <a:prstGeom prst="rect">
              <a:avLst/>
            </a:prstGeom>
          </p:spPr>
          <p:txBody>
            <a:bodyPr vert="horz" wrap="none" lIns="0" tIns="0" rIns="0" bIns="0" anchor="b" anchorCtr="1">
              <a:normAutofit/>
            </a:bodyPr>
            <a:lstStyle/>
            <a:p>
              <a:pPr algn="ctr">
                <a:lnSpc>
                  <a:spcPct val="120000"/>
                </a:lnSpc>
              </a:pPr>
              <a:r>
                <a:rPr lang="zh-CN" altLang="en-US" sz="1600" b="1" kern="900" dirty="0">
                  <a:solidFill>
                    <a:schemeClr val="bg1">
                      <a:lumMod val="50000"/>
                    </a:schemeClr>
                  </a:solidFill>
                  <a:cs typeface="+mn-ea"/>
                  <a:sym typeface="+mn-lt"/>
                </a:rPr>
                <a:t>标题文本预设</a:t>
              </a:r>
            </a:p>
          </p:txBody>
        </p:sp>
        <p:sp>
          <p:nvSpPr>
            <p:cNvPr id="74" name="TextBox 46"/>
            <p:cNvSpPr txBox="1"/>
            <p:nvPr/>
          </p:nvSpPr>
          <p:spPr>
            <a:xfrm>
              <a:off x="2408" y="3853"/>
              <a:ext cx="3360" cy="553"/>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lumMod val="65000"/>
                    </a:schemeClr>
                  </a:solidFill>
                  <a:cs typeface="+mn-ea"/>
                  <a:sym typeface="+mn-lt"/>
                </a:rPr>
                <a:t>此部分内容作为文字排版占位显示议使用主题字体）</a:t>
              </a:r>
            </a:p>
          </p:txBody>
        </p:sp>
      </p:grpSp>
      <p:grpSp>
        <p:nvGrpSpPr>
          <p:cNvPr id="75" name="组合 74"/>
          <p:cNvGrpSpPr/>
          <p:nvPr/>
        </p:nvGrpSpPr>
        <p:grpSpPr>
          <a:xfrm>
            <a:off x="8433309" y="4573624"/>
            <a:ext cx="1814962" cy="1177001"/>
            <a:chOff x="2097" y="3190"/>
            <a:chExt cx="3431" cy="2225"/>
          </a:xfrm>
        </p:grpSpPr>
        <p:sp>
          <p:nvSpPr>
            <p:cNvPr id="76" name="TextBox 45"/>
            <p:cNvSpPr txBox="1"/>
            <p:nvPr/>
          </p:nvSpPr>
          <p:spPr>
            <a:xfrm>
              <a:off x="2408" y="3190"/>
              <a:ext cx="3120" cy="663"/>
            </a:xfrm>
            <a:prstGeom prst="rect">
              <a:avLst/>
            </a:prstGeom>
          </p:spPr>
          <p:txBody>
            <a:bodyPr vert="horz" wrap="none" lIns="0" tIns="0" rIns="0" bIns="0" anchor="b" anchorCtr="1">
              <a:normAutofit/>
            </a:bodyPr>
            <a:lstStyle/>
            <a:p>
              <a:pPr algn="ctr">
                <a:lnSpc>
                  <a:spcPct val="120000"/>
                </a:lnSpc>
              </a:pPr>
              <a:r>
                <a:rPr lang="zh-CN" altLang="en-US" sz="1600" b="1" kern="900" dirty="0">
                  <a:solidFill>
                    <a:schemeClr val="bg1">
                      <a:lumMod val="50000"/>
                    </a:schemeClr>
                  </a:solidFill>
                  <a:cs typeface="+mn-ea"/>
                  <a:sym typeface="+mn-lt"/>
                </a:rPr>
                <a:t>标题文本预设</a:t>
              </a:r>
            </a:p>
          </p:txBody>
        </p:sp>
        <p:sp>
          <p:nvSpPr>
            <p:cNvPr id="77" name="TextBox 46"/>
            <p:cNvSpPr txBox="1"/>
            <p:nvPr/>
          </p:nvSpPr>
          <p:spPr>
            <a:xfrm>
              <a:off x="2097" y="3853"/>
              <a:ext cx="3431" cy="1562"/>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lumMod val="65000"/>
                    </a:schemeClr>
                  </a:solidFill>
                  <a:cs typeface="+mn-ea"/>
                  <a:sym typeface="+mn-lt"/>
                </a:rPr>
                <a:t>此部分内容作为文字排版占位显建议使用主题字体）</a:t>
              </a:r>
            </a:p>
          </p:txBody>
        </p:sp>
      </p:grpSp>
      <p:grpSp>
        <p:nvGrpSpPr>
          <p:cNvPr id="78" name="组合 77"/>
          <p:cNvGrpSpPr/>
          <p:nvPr/>
        </p:nvGrpSpPr>
        <p:grpSpPr>
          <a:xfrm>
            <a:off x="4871291" y="591089"/>
            <a:ext cx="2433236" cy="714254"/>
            <a:chOff x="4871291" y="552989"/>
            <a:chExt cx="2433236" cy="714254"/>
          </a:xfrm>
        </p:grpSpPr>
        <p:sp>
          <p:nvSpPr>
            <p:cNvPr id="79" name="文本框 78"/>
            <p:cNvSpPr txBox="1"/>
            <p:nvPr/>
          </p:nvSpPr>
          <p:spPr>
            <a:xfrm>
              <a:off x="5014538"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03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80" name="文本框 79"/>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fill="hold"/>
                                        <p:tgtEl>
                                          <p:spTgt spid="66"/>
                                        </p:tgtEl>
                                        <p:attrNameLst>
                                          <p:attrName>ppt_x</p:attrName>
                                        </p:attrNameLst>
                                      </p:cBhvr>
                                      <p:tavLst>
                                        <p:tav tm="0">
                                          <p:val>
                                            <p:strVal val="#ppt_x"/>
                                          </p:val>
                                        </p:tav>
                                        <p:tav tm="100000">
                                          <p:val>
                                            <p:strVal val="#ppt_x"/>
                                          </p:val>
                                        </p:tav>
                                      </p:tavLst>
                                    </p:anim>
                                    <p:anim calcmode="lin" valueType="num">
                                      <p:cBhvr additive="base">
                                        <p:cTn id="56" dur="500" fill="hold"/>
                                        <p:tgtEl>
                                          <p:spTgt spid="6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additive="base">
                                        <p:cTn id="59" dur="500" fill="hold"/>
                                        <p:tgtEl>
                                          <p:spTgt spid="67"/>
                                        </p:tgtEl>
                                        <p:attrNameLst>
                                          <p:attrName>ppt_x</p:attrName>
                                        </p:attrNameLst>
                                      </p:cBhvr>
                                      <p:tavLst>
                                        <p:tav tm="0">
                                          <p:val>
                                            <p:strVal val="#ppt_x"/>
                                          </p:val>
                                        </p:tav>
                                        <p:tav tm="100000">
                                          <p:val>
                                            <p:strVal val="#ppt_x"/>
                                          </p:val>
                                        </p:tav>
                                      </p:tavLst>
                                    </p:anim>
                                    <p:anim calcmode="lin" valueType="num">
                                      <p:cBhvr additive="base">
                                        <p:cTn id="60" dur="500" fill="hold"/>
                                        <p:tgtEl>
                                          <p:spTgt spid="6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additive="base">
                                        <p:cTn id="63" dur="500" fill="hold"/>
                                        <p:tgtEl>
                                          <p:spTgt spid="68"/>
                                        </p:tgtEl>
                                        <p:attrNameLst>
                                          <p:attrName>ppt_x</p:attrName>
                                        </p:attrNameLst>
                                      </p:cBhvr>
                                      <p:tavLst>
                                        <p:tav tm="0">
                                          <p:val>
                                            <p:strVal val="#ppt_x"/>
                                          </p:val>
                                        </p:tav>
                                        <p:tav tm="100000">
                                          <p:val>
                                            <p:strVal val="#ppt_x"/>
                                          </p:val>
                                        </p:tav>
                                      </p:tavLst>
                                    </p:anim>
                                    <p:anim calcmode="lin" valueType="num">
                                      <p:cBhvr additive="base">
                                        <p:cTn id="64" dur="500" fill="hold"/>
                                        <p:tgtEl>
                                          <p:spTgt spid="68"/>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5" presetClass="entr" presetSubtype="10"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checkerboard(across)">
                                      <p:cBhvr>
                                        <p:cTn id="68" dur="500"/>
                                        <p:tgtEl>
                                          <p:spTgt spid="69"/>
                                        </p:tgtEl>
                                      </p:cBhvr>
                                    </p:animEffect>
                                  </p:childTnLst>
                                </p:cTn>
                              </p:par>
                            </p:childTnLst>
                          </p:cTn>
                        </p:par>
                        <p:par>
                          <p:cTn id="69" fill="hold">
                            <p:stCondLst>
                              <p:cond delay="1000"/>
                            </p:stCondLst>
                            <p:childTnLst>
                              <p:par>
                                <p:cTn id="70" presetID="5" presetClass="entr" presetSubtype="10" fill="hold"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checkerboard(across)">
                                      <p:cBhvr>
                                        <p:cTn id="72" dur="500"/>
                                        <p:tgtEl>
                                          <p:spTgt spid="72"/>
                                        </p:tgtEl>
                                      </p:cBhvr>
                                    </p:animEffect>
                                  </p:childTnLst>
                                </p:cTn>
                              </p:par>
                            </p:childTnLst>
                          </p:cTn>
                        </p:par>
                        <p:par>
                          <p:cTn id="73" fill="hold">
                            <p:stCondLst>
                              <p:cond delay="1500"/>
                            </p:stCondLst>
                            <p:childTnLst>
                              <p:par>
                                <p:cTn id="74" presetID="5" presetClass="entr" presetSubtype="10" fill="hold" nodeType="after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checkerboard(across)">
                                      <p:cBhvr>
                                        <p:cTn id="7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 grpId="0" bldLvl="0" animBg="1"/>
      <p:bldP spid="27" grpId="0"/>
      <p:bldP spid="32" grpId="0" bldLvl="0" animBg="1"/>
      <p:bldP spid="34" grpId="0" bldLvl="0" animBg="1"/>
      <p:bldP spid="45" grpId="0"/>
      <p:bldP spid="46" grpId="0" bldLvl="0" animBg="1"/>
      <p:bldP spid="47" grpId="0"/>
      <p:bldP spid="48" grpId="0" bldLvl="0" animBg="1"/>
      <p:bldP spid="66"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62780" y="1527810"/>
            <a:ext cx="3402965" cy="337185"/>
          </a:xfrm>
          <a:prstGeom prst="rect">
            <a:avLst/>
          </a:prstGeom>
          <a:noFill/>
        </p:spPr>
        <p:txBody>
          <a:bodyPr wrap="square" rtlCol="0">
            <a:spAutoFit/>
          </a:bodyPr>
          <a:lstStyle/>
          <a:p>
            <a:pPr algn="dist"/>
            <a:r>
              <a:rPr lang="en-US" altLang="zh-CN" sz="1600" dirty="0" smtClean="0">
                <a:solidFill>
                  <a:schemeClr val="tx1">
                    <a:lumMod val="50000"/>
                    <a:lumOff val="50000"/>
                  </a:schemeClr>
                </a:solidFill>
                <a:effectLst>
                  <a:outerShdw blurRad="25400" dist="25400" dir="2700000" algn="tl">
                    <a:srgbClr val="000000">
                      <a:alpha val="25000"/>
                    </a:srgbClr>
                  </a:outerShdw>
                </a:effectLst>
                <a:cs typeface="+mn-ea"/>
                <a:sym typeface="+mn-lt"/>
              </a:rPr>
              <a:t>CONTENTS</a:t>
            </a:r>
          </a:p>
        </p:txBody>
      </p:sp>
      <p:sp>
        <p:nvSpPr>
          <p:cNvPr id="2" name="文本框 1"/>
          <p:cNvSpPr txBox="1"/>
          <p:nvPr/>
        </p:nvSpPr>
        <p:spPr>
          <a:xfrm>
            <a:off x="4505060" y="607174"/>
            <a:ext cx="3086898" cy="829945"/>
          </a:xfrm>
          <a:prstGeom prst="rect">
            <a:avLst/>
          </a:prstGeom>
          <a:noFill/>
        </p:spPr>
        <p:txBody>
          <a:bodyPr wrap="square" rtlCol="0">
            <a:spAutoFit/>
          </a:bodyPr>
          <a:lstStyle/>
          <a:p>
            <a:pPr algn="ctr"/>
            <a:r>
              <a:rPr lang="zh-CN" altLang="en-US" sz="4800" spc="-300" dirty="0" smtClean="0">
                <a:solidFill>
                  <a:srgbClr val="53B7AD"/>
                </a:solidFill>
                <a:effectLst>
                  <a:outerShdw blurRad="25400" dist="25400" dir="2700000" algn="tl">
                    <a:srgbClr val="000000">
                      <a:alpha val="25000"/>
                    </a:srgbClr>
                  </a:outerShdw>
                </a:effectLst>
                <a:cs typeface="+mn-ea"/>
                <a:sym typeface="+mn-lt"/>
              </a:rPr>
              <a:t>目 录</a:t>
            </a:r>
          </a:p>
        </p:txBody>
      </p:sp>
      <p:grpSp>
        <p:nvGrpSpPr>
          <p:cNvPr id="39" name="组合 38"/>
          <p:cNvGrpSpPr/>
          <p:nvPr/>
        </p:nvGrpSpPr>
        <p:grpSpPr>
          <a:xfrm>
            <a:off x="1146762" y="2810427"/>
            <a:ext cx="1938053" cy="2682757"/>
            <a:chOff x="1857081" y="2715177"/>
            <a:chExt cx="1938053" cy="2682757"/>
          </a:xfrm>
        </p:grpSpPr>
        <p:sp>
          <p:nvSpPr>
            <p:cNvPr id="7" name="文本框 6"/>
            <p:cNvSpPr txBox="1"/>
            <p:nvPr>
              <p:custDataLst>
                <p:tags r:id="rId13"/>
              </p:custDataLst>
            </p:nvPr>
          </p:nvSpPr>
          <p:spPr>
            <a:xfrm>
              <a:off x="2023468" y="4200188"/>
              <a:ext cx="1605280" cy="521970"/>
            </a:xfrm>
            <a:prstGeom prst="rect">
              <a:avLst/>
            </a:prstGeom>
            <a:noFill/>
          </p:spPr>
          <p:txBody>
            <a:bodyPr wrap="none" rtlCol="0">
              <a:spAutoFit/>
            </a:bodyPr>
            <a:lstStyle/>
            <a:p>
              <a:pPr algn="ctr"/>
              <a:r>
                <a:rPr lang="zh-CN" altLang="en-US" sz="2800" dirty="0" smtClean="0">
                  <a:solidFill>
                    <a:schemeClr val="tx1">
                      <a:lumMod val="65000"/>
                      <a:lumOff val="35000"/>
                    </a:schemeClr>
                  </a:solidFill>
                  <a:effectLst>
                    <a:outerShdw blurRad="25400" dist="25400" dir="2700000" algn="tl">
                      <a:srgbClr val="000000">
                        <a:alpha val="25000"/>
                      </a:srgbClr>
                    </a:outerShdw>
                  </a:effectLst>
                  <a:cs typeface="+mn-ea"/>
                  <a:sym typeface="+mn-lt"/>
                </a:rPr>
                <a:t>输入标题</a:t>
              </a:r>
            </a:p>
          </p:txBody>
        </p:sp>
        <p:grpSp>
          <p:nvGrpSpPr>
            <p:cNvPr id="4" name="组合 3"/>
            <p:cNvGrpSpPr/>
            <p:nvPr/>
          </p:nvGrpSpPr>
          <p:grpSpPr>
            <a:xfrm>
              <a:off x="2297113" y="2715177"/>
              <a:ext cx="1057988" cy="1057988"/>
              <a:chOff x="1697310" y="2715177"/>
              <a:chExt cx="1057988" cy="1057988"/>
            </a:xfrm>
          </p:grpSpPr>
          <p:grpSp>
            <p:nvGrpSpPr>
              <p:cNvPr id="5" name="组合 4"/>
              <p:cNvGrpSpPr/>
              <p:nvPr/>
            </p:nvGrpSpPr>
            <p:grpSpPr>
              <a:xfrm>
                <a:off x="1697310" y="2715177"/>
                <a:ext cx="1057988" cy="1057988"/>
                <a:chOff x="1697310" y="2715177"/>
                <a:chExt cx="1057988" cy="1057988"/>
              </a:xfrm>
            </p:grpSpPr>
            <p:sp>
              <p:nvSpPr>
                <p:cNvPr id="10" name="圆角矩形 9"/>
                <p:cNvSpPr/>
                <p:nvPr>
                  <p:custDataLst>
                    <p:tags r:id="rId15"/>
                  </p:custDataLst>
                </p:nvPr>
              </p:nvSpPr>
              <p:spPr>
                <a:xfrm rot="2700000">
                  <a:off x="1697310" y="2715177"/>
                  <a:ext cx="1057988" cy="1057988"/>
                </a:xfrm>
                <a:prstGeom prst="roundRect">
                  <a:avLst>
                    <a:gd name="adj" fmla="val 21111"/>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 name="椭圆 5"/>
                <p:cNvSpPr/>
                <p:nvPr>
                  <p:custDataLst>
                    <p:tags r:id="rId16"/>
                  </p:custDataLst>
                </p:nvPr>
              </p:nvSpPr>
              <p:spPr>
                <a:xfrm>
                  <a:off x="1703866" y="2721733"/>
                  <a:ext cx="1044876" cy="1044876"/>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sp>
            <p:nvSpPr>
              <p:cNvPr id="8" name="文本框 7"/>
              <p:cNvSpPr txBox="1"/>
              <p:nvPr/>
            </p:nvSpPr>
            <p:spPr>
              <a:xfrm>
                <a:off x="1902124" y="2983943"/>
                <a:ext cx="665568" cy="584775"/>
              </a:xfrm>
              <a:prstGeom prst="rect">
                <a:avLst/>
              </a:prstGeom>
              <a:noFill/>
            </p:spPr>
            <p:txBody>
              <a:bodyPr wrap="none" rtlCol="0">
                <a:spAutoFit/>
              </a:bodyPr>
              <a:lstStyle/>
              <a:p>
                <a:pPr algn="ctr"/>
                <a:r>
                  <a:rPr lang="en-US" altLang="zh-CN" sz="3200" dirty="0" smtClean="0">
                    <a:solidFill>
                      <a:srgbClr val="000000"/>
                    </a:solidFill>
                    <a:cs typeface="+mn-ea"/>
                    <a:sym typeface="+mn-lt"/>
                  </a:rPr>
                  <a:t>01</a:t>
                </a:r>
              </a:p>
            </p:txBody>
          </p:sp>
        </p:grpSp>
        <p:sp>
          <p:nvSpPr>
            <p:cNvPr id="13" name="文本框 12"/>
            <p:cNvSpPr txBox="1"/>
            <p:nvPr>
              <p:custDataLst>
                <p:tags r:id="rId14"/>
              </p:custDataLst>
            </p:nvPr>
          </p:nvSpPr>
          <p:spPr>
            <a:xfrm>
              <a:off x="1857081" y="4618344"/>
              <a:ext cx="1938053" cy="439929"/>
            </a:xfrm>
            <a:prstGeom prst="rect">
              <a:avLst/>
            </a:prstGeom>
            <a:noFill/>
          </p:spPr>
          <p:txBody>
            <a:bodyPr wrap="square" rtlCol="0">
              <a:spAutoFit/>
            </a:bodyPr>
            <a:lstStyle/>
            <a:p>
              <a:pPr algn="ctr">
                <a:lnSpc>
                  <a:spcPct val="150000"/>
                </a:lnSpc>
              </a:pPr>
              <a:r>
                <a:rPr lang="en-US" altLang="zh-CN" sz="800" dirty="0">
                  <a:solidFill>
                    <a:schemeClr val="lt1">
                      <a:lumMod val="50000"/>
                    </a:schemeClr>
                  </a:solidFill>
                  <a:effectLst>
                    <a:outerShdw blurRad="25400" dist="25400" dir="2700000" algn="tl">
                      <a:srgbClr val="000000">
                        <a:alpha val="25000"/>
                      </a:srgbClr>
                    </a:outerShdw>
                  </a:effectLst>
                  <a:cs typeface="+mn-ea"/>
                  <a:sym typeface="+mn-lt"/>
                </a:rPr>
                <a:t>Environmental </a:t>
              </a:r>
              <a:r>
                <a:rPr lang="en-US" altLang="zh-CN" sz="800" dirty="0" smtClean="0">
                  <a:solidFill>
                    <a:schemeClr val="lt1">
                      <a:lumMod val="50000"/>
                    </a:schemeClr>
                  </a:solidFill>
                  <a:effectLst>
                    <a:outerShdw blurRad="25400" dist="25400" dir="2700000" algn="tl">
                      <a:srgbClr val="000000">
                        <a:alpha val="25000"/>
                      </a:srgbClr>
                    </a:outerShdw>
                  </a:effectLst>
                  <a:cs typeface="+mn-ea"/>
                  <a:sym typeface="+mn-lt"/>
                </a:rPr>
                <a:t>protection </a:t>
              </a:r>
              <a:r>
                <a:rPr lang="en-US" altLang="zh-CN" sz="800" dirty="0">
                  <a:solidFill>
                    <a:schemeClr val="lt1">
                      <a:lumMod val="50000"/>
                    </a:schemeClr>
                  </a:solidFill>
                  <a:effectLst>
                    <a:outerShdw blurRad="25400" dist="25400" dir="2700000" algn="tl">
                      <a:srgbClr val="000000">
                        <a:alpha val="25000"/>
                      </a:srgbClr>
                    </a:outerShdw>
                  </a:effectLst>
                  <a:cs typeface="+mn-ea"/>
                  <a:sym typeface="+mn-lt"/>
                </a:rPr>
                <a:t>the full name of </a:t>
              </a:r>
              <a:r>
                <a:rPr lang="en-US" altLang="zh-CN" sz="800" dirty="0" smtClean="0">
                  <a:solidFill>
                    <a:schemeClr val="lt1">
                      <a:lumMod val="50000"/>
                    </a:schemeClr>
                  </a:solidFill>
                  <a:effectLst>
                    <a:outerShdw blurRad="25400" dist="25400" dir="2700000" algn="tl">
                      <a:srgbClr val="000000">
                        <a:alpha val="25000"/>
                      </a:srgbClr>
                    </a:outerShdw>
                  </a:effectLst>
                  <a:cs typeface="+mn-ea"/>
                  <a:sym typeface="+mn-lt"/>
                </a:rPr>
                <a:t>environmental</a:t>
              </a:r>
            </a:p>
          </p:txBody>
        </p:sp>
        <p:cxnSp>
          <p:nvCxnSpPr>
            <p:cNvPr id="37" name="直接连接符 36"/>
            <p:cNvCxnSpPr/>
            <p:nvPr/>
          </p:nvCxnSpPr>
          <p:spPr>
            <a:xfrm>
              <a:off x="2671991" y="5397934"/>
              <a:ext cx="308232" cy="0"/>
            </a:xfrm>
            <a:prstGeom prst="line">
              <a:avLst/>
            </a:prstGeom>
            <a:ln w="38100">
              <a:solidFill>
                <a:srgbClr val="87CEB0"/>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3767556" y="2810427"/>
            <a:ext cx="1938053" cy="2682757"/>
            <a:chOff x="1857081" y="2715177"/>
            <a:chExt cx="1938053" cy="2682757"/>
          </a:xfrm>
        </p:grpSpPr>
        <p:sp>
          <p:nvSpPr>
            <p:cNvPr id="68" name="文本框 67"/>
            <p:cNvSpPr txBox="1"/>
            <p:nvPr>
              <p:custDataLst>
                <p:tags r:id="rId9"/>
              </p:custDataLst>
            </p:nvPr>
          </p:nvSpPr>
          <p:spPr>
            <a:xfrm>
              <a:off x="2023468" y="4200188"/>
              <a:ext cx="1605280" cy="521970"/>
            </a:xfrm>
            <a:prstGeom prst="rect">
              <a:avLst/>
            </a:prstGeom>
            <a:noFill/>
          </p:spPr>
          <p:txBody>
            <a:bodyPr wrap="none" rtlCol="0">
              <a:spAutoFit/>
            </a:bodyPr>
            <a:lstStyle/>
            <a:p>
              <a:pPr algn="ctr">
                <a:buClrTx/>
                <a:buSzTx/>
                <a:buFontTx/>
              </a:pPr>
              <a:r>
                <a:rPr lang="zh-CN" altLang="en-US" sz="2800" dirty="0" smtClean="0">
                  <a:solidFill>
                    <a:schemeClr val="tx1">
                      <a:lumMod val="65000"/>
                      <a:lumOff val="35000"/>
                    </a:schemeClr>
                  </a:solidFill>
                  <a:effectLst>
                    <a:outerShdw blurRad="25400" dist="25400" dir="2700000" algn="tl">
                      <a:srgbClr val="000000">
                        <a:alpha val="25000"/>
                      </a:srgbClr>
                    </a:outerShdw>
                  </a:effectLst>
                  <a:cs typeface="+mn-ea"/>
                  <a:sym typeface="+mn-lt"/>
                </a:rPr>
                <a:t>输入标题</a:t>
              </a:r>
            </a:p>
          </p:txBody>
        </p:sp>
        <p:grpSp>
          <p:nvGrpSpPr>
            <p:cNvPr id="69" name="组合 68"/>
            <p:cNvGrpSpPr/>
            <p:nvPr/>
          </p:nvGrpSpPr>
          <p:grpSpPr>
            <a:xfrm>
              <a:off x="2297113" y="2715177"/>
              <a:ext cx="1057988" cy="1057988"/>
              <a:chOff x="1697310" y="2715177"/>
              <a:chExt cx="1057988" cy="1057988"/>
            </a:xfrm>
          </p:grpSpPr>
          <p:grpSp>
            <p:nvGrpSpPr>
              <p:cNvPr id="72" name="组合 71"/>
              <p:cNvGrpSpPr/>
              <p:nvPr/>
            </p:nvGrpSpPr>
            <p:grpSpPr>
              <a:xfrm>
                <a:off x="1697310" y="2715177"/>
                <a:ext cx="1057988" cy="1057988"/>
                <a:chOff x="1697310" y="2715177"/>
                <a:chExt cx="1057988" cy="1057988"/>
              </a:xfrm>
            </p:grpSpPr>
            <p:sp>
              <p:nvSpPr>
                <p:cNvPr id="74" name="圆角矩形 73"/>
                <p:cNvSpPr/>
                <p:nvPr>
                  <p:custDataLst>
                    <p:tags r:id="rId11"/>
                  </p:custDataLst>
                </p:nvPr>
              </p:nvSpPr>
              <p:spPr>
                <a:xfrm rot="2700000">
                  <a:off x="1697310" y="2715177"/>
                  <a:ext cx="1057988" cy="1057988"/>
                </a:xfrm>
                <a:prstGeom prst="roundRect">
                  <a:avLst>
                    <a:gd name="adj" fmla="val 21111"/>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75" name="椭圆 74"/>
                <p:cNvSpPr/>
                <p:nvPr>
                  <p:custDataLst>
                    <p:tags r:id="rId12"/>
                  </p:custDataLst>
                </p:nvPr>
              </p:nvSpPr>
              <p:spPr>
                <a:xfrm>
                  <a:off x="1703866" y="2721733"/>
                  <a:ext cx="1044876" cy="1044876"/>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sp>
            <p:nvSpPr>
              <p:cNvPr id="73" name="文本框 72"/>
              <p:cNvSpPr txBox="1"/>
              <p:nvPr/>
            </p:nvSpPr>
            <p:spPr>
              <a:xfrm>
                <a:off x="1902124" y="2983943"/>
                <a:ext cx="665568" cy="584775"/>
              </a:xfrm>
              <a:prstGeom prst="rect">
                <a:avLst/>
              </a:prstGeom>
              <a:noFill/>
            </p:spPr>
            <p:txBody>
              <a:bodyPr wrap="none" rtlCol="0">
                <a:spAutoFit/>
              </a:bodyPr>
              <a:lstStyle/>
              <a:p>
                <a:pPr algn="ctr"/>
                <a:r>
                  <a:rPr lang="en-US" altLang="zh-CN" sz="3200" dirty="0" smtClean="0">
                    <a:solidFill>
                      <a:srgbClr val="000000"/>
                    </a:solidFill>
                    <a:cs typeface="+mn-ea"/>
                    <a:sym typeface="+mn-lt"/>
                  </a:rPr>
                  <a:t>02</a:t>
                </a:r>
              </a:p>
            </p:txBody>
          </p:sp>
        </p:grpSp>
        <p:sp>
          <p:nvSpPr>
            <p:cNvPr id="70" name="文本框 69"/>
            <p:cNvSpPr txBox="1"/>
            <p:nvPr>
              <p:custDataLst>
                <p:tags r:id="rId10"/>
              </p:custDataLst>
            </p:nvPr>
          </p:nvSpPr>
          <p:spPr>
            <a:xfrm>
              <a:off x="1857081" y="4618344"/>
              <a:ext cx="1938053" cy="439929"/>
            </a:xfrm>
            <a:prstGeom prst="rect">
              <a:avLst/>
            </a:prstGeom>
            <a:noFill/>
          </p:spPr>
          <p:txBody>
            <a:bodyPr wrap="square" rtlCol="0">
              <a:spAutoFit/>
            </a:bodyPr>
            <a:lstStyle/>
            <a:p>
              <a:pPr algn="ctr">
                <a:lnSpc>
                  <a:spcPct val="150000"/>
                </a:lnSpc>
              </a:pPr>
              <a:r>
                <a:rPr lang="en-US" altLang="zh-CN" sz="800" dirty="0">
                  <a:solidFill>
                    <a:schemeClr val="lt1">
                      <a:lumMod val="50000"/>
                    </a:schemeClr>
                  </a:solidFill>
                  <a:effectLst>
                    <a:outerShdw blurRad="25400" dist="25400" dir="2700000" algn="tl">
                      <a:srgbClr val="000000">
                        <a:alpha val="25000"/>
                      </a:srgbClr>
                    </a:outerShdw>
                  </a:effectLst>
                  <a:cs typeface="+mn-ea"/>
                  <a:sym typeface="+mn-lt"/>
                </a:rPr>
                <a:t>Environmental </a:t>
              </a:r>
              <a:r>
                <a:rPr lang="en-US" altLang="zh-CN" sz="800" dirty="0" smtClean="0">
                  <a:solidFill>
                    <a:schemeClr val="lt1">
                      <a:lumMod val="50000"/>
                    </a:schemeClr>
                  </a:solidFill>
                  <a:effectLst>
                    <a:outerShdw blurRad="25400" dist="25400" dir="2700000" algn="tl">
                      <a:srgbClr val="000000">
                        <a:alpha val="25000"/>
                      </a:srgbClr>
                    </a:outerShdw>
                  </a:effectLst>
                  <a:cs typeface="+mn-ea"/>
                  <a:sym typeface="+mn-lt"/>
                </a:rPr>
                <a:t>protection </a:t>
              </a:r>
              <a:r>
                <a:rPr lang="en-US" altLang="zh-CN" sz="800" dirty="0">
                  <a:solidFill>
                    <a:schemeClr val="lt1">
                      <a:lumMod val="50000"/>
                    </a:schemeClr>
                  </a:solidFill>
                  <a:effectLst>
                    <a:outerShdw blurRad="25400" dist="25400" dir="2700000" algn="tl">
                      <a:srgbClr val="000000">
                        <a:alpha val="25000"/>
                      </a:srgbClr>
                    </a:outerShdw>
                  </a:effectLst>
                  <a:cs typeface="+mn-ea"/>
                  <a:sym typeface="+mn-lt"/>
                </a:rPr>
                <a:t>the full name of </a:t>
              </a:r>
              <a:r>
                <a:rPr lang="en-US" altLang="zh-CN" sz="800" dirty="0" smtClean="0">
                  <a:solidFill>
                    <a:schemeClr val="lt1">
                      <a:lumMod val="50000"/>
                    </a:schemeClr>
                  </a:solidFill>
                  <a:effectLst>
                    <a:outerShdw blurRad="25400" dist="25400" dir="2700000" algn="tl">
                      <a:srgbClr val="000000">
                        <a:alpha val="25000"/>
                      </a:srgbClr>
                    </a:outerShdw>
                  </a:effectLst>
                  <a:cs typeface="+mn-ea"/>
                  <a:sym typeface="+mn-lt"/>
                </a:rPr>
                <a:t>environmental</a:t>
              </a:r>
            </a:p>
          </p:txBody>
        </p:sp>
        <p:cxnSp>
          <p:nvCxnSpPr>
            <p:cNvPr id="14" name="直接连接符 13"/>
            <p:cNvCxnSpPr/>
            <p:nvPr/>
          </p:nvCxnSpPr>
          <p:spPr>
            <a:xfrm>
              <a:off x="2671991" y="5397934"/>
              <a:ext cx="308232" cy="0"/>
            </a:xfrm>
            <a:prstGeom prst="line">
              <a:avLst/>
            </a:prstGeom>
            <a:ln w="38100">
              <a:solidFill>
                <a:srgbClr val="53B7AD"/>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6388350" y="2810427"/>
            <a:ext cx="1938053" cy="2682757"/>
            <a:chOff x="1857081" y="2715177"/>
            <a:chExt cx="1938053" cy="2682757"/>
          </a:xfrm>
        </p:grpSpPr>
        <p:sp>
          <p:nvSpPr>
            <p:cNvPr id="77" name="文本框 76"/>
            <p:cNvSpPr txBox="1"/>
            <p:nvPr>
              <p:custDataLst>
                <p:tags r:id="rId5"/>
              </p:custDataLst>
            </p:nvPr>
          </p:nvSpPr>
          <p:spPr>
            <a:xfrm>
              <a:off x="2023468" y="4200188"/>
              <a:ext cx="1605280" cy="521970"/>
            </a:xfrm>
            <a:prstGeom prst="rect">
              <a:avLst/>
            </a:prstGeom>
            <a:noFill/>
          </p:spPr>
          <p:txBody>
            <a:bodyPr wrap="none" rtlCol="0">
              <a:spAutoFit/>
            </a:bodyPr>
            <a:lstStyle/>
            <a:p>
              <a:pPr algn="ctr">
                <a:buClrTx/>
                <a:buSzTx/>
                <a:buFontTx/>
              </a:pPr>
              <a:r>
                <a:rPr lang="zh-CN" altLang="en-US" sz="2800" dirty="0" smtClean="0">
                  <a:solidFill>
                    <a:schemeClr val="tx1">
                      <a:lumMod val="65000"/>
                      <a:lumOff val="35000"/>
                    </a:schemeClr>
                  </a:solidFill>
                  <a:effectLst>
                    <a:outerShdw blurRad="25400" dist="25400" dir="2700000" algn="tl">
                      <a:srgbClr val="000000">
                        <a:alpha val="25000"/>
                      </a:srgbClr>
                    </a:outerShdw>
                  </a:effectLst>
                  <a:cs typeface="+mn-ea"/>
                  <a:sym typeface="+mn-lt"/>
                </a:rPr>
                <a:t>输入标题</a:t>
              </a:r>
            </a:p>
          </p:txBody>
        </p:sp>
        <p:grpSp>
          <p:nvGrpSpPr>
            <p:cNvPr id="78" name="组合 77"/>
            <p:cNvGrpSpPr/>
            <p:nvPr/>
          </p:nvGrpSpPr>
          <p:grpSpPr>
            <a:xfrm>
              <a:off x="2297113" y="2715177"/>
              <a:ext cx="1057988" cy="1057988"/>
              <a:chOff x="1697310" y="2715177"/>
              <a:chExt cx="1057988" cy="1057988"/>
            </a:xfrm>
          </p:grpSpPr>
          <p:grpSp>
            <p:nvGrpSpPr>
              <p:cNvPr id="81" name="组合 80"/>
              <p:cNvGrpSpPr/>
              <p:nvPr/>
            </p:nvGrpSpPr>
            <p:grpSpPr>
              <a:xfrm>
                <a:off x="1697310" y="2715177"/>
                <a:ext cx="1057988" cy="1057988"/>
                <a:chOff x="1697310" y="2715177"/>
                <a:chExt cx="1057988" cy="1057988"/>
              </a:xfrm>
            </p:grpSpPr>
            <p:sp>
              <p:nvSpPr>
                <p:cNvPr id="83" name="圆角矩形 82"/>
                <p:cNvSpPr/>
                <p:nvPr>
                  <p:custDataLst>
                    <p:tags r:id="rId7"/>
                  </p:custDataLst>
                </p:nvPr>
              </p:nvSpPr>
              <p:spPr>
                <a:xfrm rot="2700000">
                  <a:off x="1697310" y="2715177"/>
                  <a:ext cx="1057988" cy="1057988"/>
                </a:xfrm>
                <a:prstGeom prst="roundRect">
                  <a:avLst>
                    <a:gd name="adj" fmla="val 21111"/>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84" name="椭圆 83"/>
                <p:cNvSpPr/>
                <p:nvPr>
                  <p:custDataLst>
                    <p:tags r:id="rId8"/>
                  </p:custDataLst>
                </p:nvPr>
              </p:nvSpPr>
              <p:spPr>
                <a:xfrm>
                  <a:off x="1703866" y="2721733"/>
                  <a:ext cx="1044876" cy="1044876"/>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sp>
            <p:nvSpPr>
              <p:cNvPr id="82" name="文本框 81"/>
              <p:cNvSpPr txBox="1"/>
              <p:nvPr/>
            </p:nvSpPr>
            <p:spPr>
              <a:xfrm>
                <a:off x="1902124" y="2983943"/>
                <a:ext cx="665568" cy="584775"/>
              </a:xfrm>
              <a:prstGeom prst="rect">
                <a:avLst/>
              </a:prstGeom>
              <a:noFill/>
            </p:spPr>
            <p:txBody>
              <a:bodyPr wrap="none" rtlCol="0">
                <a:spAutoFit/>
              </a:bodyPr>
              <a:lstStyle/>
              <a:p>
                <a:pPr algn="ctr"/>
                <a:r>
                  <a:rPr lang="en-US" altLang="zh-CN" sz="3200" dirty="0" smtClean="0">
                    <a:solidFill>
                      <a:srgbClr val="000000"/>
                    </a:solidFill>
                    <a:cs typeface="+mn-ea"/>
                    <a:sym typeface="+mn-lt"/>
                  </a:rPr>
                  <a:t>03</a:t>
                </a:r>
              </a:p>
            </p:txBody>
          </p:sp>
        </p:grpSp>
        <p:sp>
          <p:nvSpPr>
            <p:cNvPr id="79" name="文本框 78"/>
            <p:cNvSpPr txBox="1"/>
            <p:nvPr>
              <p:custDataLst>
                <p:tags r:id="rId6"/>
              </p:custDataLst>
            </p:nvPr>
          </p:nvSpPr>
          <p:spPr>
            <a:xfrm>
              <a:off x="1857081" y="4618344"/>
              <a:ext cx="1938053" cy="439929"/>
            </a:xfrm>
            <a:prstGeom prst="rect">
              <a:avLst/>
            </a:prstGeom>
            <a:noFill/>
          </p:spPr>
          <p:txBody>
            <a:bodyPr wrap="square" rtlCol="0">
              <a:spAutoFit/>
            </a:bodyPr>
            <a:lstStyle/>
            <a:p>
              <a:pPr algn="ctr">
                <a:lnSpc>
                  <a:spcPct val="150000"/>
                </a:lnSpc>
              </a:pPr>
              <a:r>
                <a:rPr lang="en-US" altLang="zh-CN" sz="800" dirty="0">
                  <a:solidFill>
                    <a:schemeClr val="lt1">
                      <a:lumMod val="50000"/>
                    </a:schemeClr>
                  </a:solidFill>
                  <a:effectLst>
                    <a:outerShdw blurRad="25400" dist="25400" dir="2700000" algn="tl">
                      <a:srgbClr val="000000">
                        <a:alpha val="25000"/>
                      </a:srgbClr>
                    </a:outerShdw>
                  </a:effectLst>
                  <a:cs typeface="+mn-ea"/>
                  <a:sym typeface="+mn-lt"/>
                </a:rPr>
                <a:t>Environmental </a:t>
              </a:r>
              <a:r>
                <a:rPr lang="en-US" altLang="zh-CN" sz="800" dirty="0" smtClean="0">
                  <a:solidFill>
                    <a:schemeClr val="lt1">
                      <a:lumMod val="50000"/>
                    </a:schemeClr>
                  </a:solidFill>
                  <a:effectLst>
                    <a:outerShdw blurRad="25400" dist="25400" dir="2700000" algn="tl">
                      <a:srgbClr val="000000">
                        <a:alpha val="25000"/>
                      </a:srgbClr>
                    </a:outerShdw>
                  </a:effectLst>
                  <a:cs typeface="+mn-ea"/>
                  <a:sym typeface="+mn-lt"/>
                </a:rPr>
                <a:t>protection </a:t>
              </a:r>
              <a:r>
                <a:rPr lang="en-US" altLang="zh-CN" sz="800" dirty="0">
                  <a:solidFill>
                    <a:schemeClr val="lt1">
                      <a:lumMod val="50000"/>
                    </a:schemeClr>
                  </a:solidFill>
                  <a:effectLst>
                    <a:outerShdw blurRad="25400" dist="25400" dir="2700000" algn="tl">
                      <a:srgbClr val="000000">
                        <a:alpha val="25000"/>
                      </a:srgbClr>
                    </a:outerShdw>
                  </a:effectLst>
                  <a:cs typeface="+mn-ea"/>
                  <a:sym typeface="+mn-lt"/>
                </a:rPr>
                <a:t>the full name of </a:t>
              </a:r>
              <a:r>
                <a:rPr lang="en-US" altLang="zh-CN" sz="800" dirty="0" smtClean="0">
                  <a:solidFill>
                    <a:schemeClr val="lt1">
                      <a:lumMod val="50000"/>
                    </a:schemeClr>
                  </a:solidFill>
                  <a:effectLst>
                    <a:outerShdw blurRad="25400" dist="25400" dir="2700000" algn="tl">
                      <a:srgbClr val="000000">
                        <a:alpha val="25000"/>
                      </a:srgbClr>
                    </a:outerShdw>
                  </a:effectLst>
                  <a:cs typeface="+mn-ea"/>
                  <a:sym typeface="+mn-lt"/>
                </a:rPr>
                <a:t>environmental</a:t>
              </a:r>
            </a:p>
          </p:txBody>
        </p:sp>
        <p:cxnSp>
          <p:nvCxnSpPr>
            <p:cNvPr id="80" name="直接连接符 79"/>
            <p:cNvCxnSpPr/>
            <p:nvPr/>
          </p:nvCxnSpPr>
          <p:spPr>
            <a:xfrm>
              <a:off x="2671991" y="5397934"/>
              <a:ext cx="308232" cy="0"/>
            </a:xfrm>
            <a:prstGeom prst="line">
              <a:avLst/>
            </a:prstGeom>
            <a:ln w="38100">
              <a:solidFill>
                <a:srgbClr val="87CEB0"/>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9009144" y="2810427"/>
            <a:ext cx="1938053" cy="2682757"/>
            <a:chOff x="1857081" y="2715177"/>
            <a:chExt cx="1938053" cy="2682757"/>
          </a:xfrm>
        </p:grpSpPr>
        <p:sp>
          <p:nvSpPr>
            <p:cNvPr id="86" name="文本框 85"/>
            <p:cNvSpPr txBox="1"/>
            <p:nvPr>
              <p:custDataLst>
                <p:tags r:id="rId1"/>
              </p:custDataLst>
            </p:nvPr>
          </p:nvSpPr>
          <p:spPr>
            <a:xfrm>
              <a:off x="2023468" y="4200188"/>
              <a:ext cx="1605280" cy="521970"/>
            </a:xfrm>
            <a:prstGeom prst="rect">
              <a:avLst/>
            </a:prstGeom>
            <a:noFill/>
          </p:spPr>
          <p:txBody>
            <a:bodyPr wrap="none" rtlCol="0">
              <a:spAutoFit/>
            </a:bodyPr>
            <a:lstStyle/>
            <a:p>
              <a:pPr algn="ctr">
                <a:buClrTx/>
                <a:buSzTx/>
                <a:buFontTx/>
              </a:pPr>
              <a:r>
                <a:rPr lang="zh-CN" altLang="en-US" sz="2800" dirty="0" smtClean="0">
                  <a:solidFill>
                    <a:schemeClr val="tx1">
                      <a:lumMod val="65000"/>
                      <a:lumOff val="35000"/>
                    </a:schemeClr>
                  </a:solidFill>
                  <a:effectLst>
                    <a:outerShdw blurRad="25400" dist="25400" dir="2700000" algn="tl">
                      <a:srgbClr val="000000">
                        <a:alpha val="25000"/>
                      </a:srgbClr>
                    </a:outerShdw>
                  </a:effectLst>
                  <a:cs typeface="+mn-ea"/>
                  <a:sym typeface="+mn-lt"/>
                </a:rPr>
                <a:t>输入标题</a:t>
              </a:r>
            </a:p>
          </p:txBody>
        </p:sp>
        <p:grpSp>
          <p:nvGrpSpPr>
            <p:cNvPr id="87" name="组合 86"/>
            <p:cNvGrpSpPr/>
            <p:nvPr/>
          </p:nvGrpSpPr>
          <p:grpSpPr>
            <a:xfrm>
              <a:off x="2297113" y="2715177"/>
              <a:ext cx="1057988" cy="1057988"/>
              <a:chOff x="1697310" y="2715177"/>
              <a:chExt cx="1057988" cy="1057988"/>
            </a:xfrm>
          </p:grpSpPr>
          <p:grpSp>
            <p:nvGrpSpPr>
              <p:cNvPr id="90" name="组合 89"/>
              <p:cNvGrpSpPr/>
              <p:nvPr/>
            </p:nvGrpSpPr>
            <p:grpSpPr>
              <a:xfrm>
                <a:off x="1697310" y="2715177"/>
                <a:ext cx="1057988" cy="1057988"/>
                <a:chOff x="1697310" y="2715177"/>
                <a:chExt cx="1057988" cy="1057988"/>
              </a:xfrm>
            </p:grpSpPr>
            <p:sp>
              <p:nvSpPr>
                <p:cNvPr id="92" name="圆角矩形 91"/>
                <p:cNvSpPr/>
                <p:nvPr>
                  <p:custDataLst>
                    <p:tags r:id="rId3"/>
                  </p:custDataLst>
                </p:nvPr>
              </p:nvSpPr>
              <p:spPr>
                <a:xfrm rot="2700000">
                  <a:off x="1697310" y="2715177"/>
                  <a:ext cx="1057988" cy="1057988"/>
                </a:xfrm>
                <a:prstGeom prst="roundRect">
                  <a:avLst>
                    <a:gd name="adj" fmla="val 21111"/>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93" name="椭圆 92"/>
                <p:cNvSpPr/>
                <p:nvPr>
                  <p:custDataLst>
                    <p:tags r:id="rId4"/>
                  </p:custDataLst>
                </p:nvPr>
              </p:nvSpPr>
              <p:spPr>
                <a:xfrm>
                  <a:off x="1703866" y="2721733"/>
                  <a:ext cx="1044876" cy="1044876"/>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sp>
            <p:nvSpPr>
              <p:cNvPr id="91" name="文本框 90"/>
              <p:cNvSpPr txBox="1"/>
              <p:nvPr/>
            </p:nvSpPr>
            <p:spPr>
              <a:xfrm>
                <a:off x="1902124" y="2983943"/>
                <a:ext cx="665567" cy="584775"/>
              </a:xfrm>
              <a:prstGeom prst="rect">
                <a:avLst/>
              </a:prstGeom>
              <a:noFill/>
            </p:spPr>
            <p:txBody>
              <a:bodyPr wrap="none" rtlCol="0">
                <a:spAutoFit/>
              </a:bodyPr>
              <a:lstStyle/>
              <a:p>
                <a:pPr algn="ctr"/>
                <a:r>
                  <a:rPr lang="en-US" altLang="zh-CN" sz="3200" dirty="0" smtClean="0">
                    <a:solidFill>
                      <a:srgbClr val="000000"/>
                    </a:solidFill>
                    <a:cs typeface="+mn-ea"/>
                    <a:sym typeface="+mn-lt"/>
                  </a:rPr>
                  <a:t>04</a:t>
                </a:r>
              </a:p>
            </p:txBody>
          </p:sp>
        </p:grpSp>
        <p:sp>
          <p:nvSpPr>
            <p:cNvPr id="88" name="文本框 87"/>
            <p:cNvSpPr txBox="1"/>
            <p:nvPr>
              <p:custDataLst>
                <p:tags r:id="rId2"/>
              </p:custDataLst>
            </p:nvPr>
          </p:nvSpPr>
          <p:spPr>
            <a:xfrm>
              <a:off x="1857081" y="4618344"/>
              <a:ext cx="1938053" cy="439929"/>
            </a:xfrm>
            <a:prstGeom prst="rect">
              <a:avLst/>
            </a:prstGeom>
            <a:noFill/>
          </p:spPr>
          <p:txBody>
            <a:bodyPr wrap="square" rtlCol="0">
              <a:spAutoFit/>
            </a:bodyPr>
            <a:lstStyle/>
            <a:p>
              <a:pPr algn="ctr">
                <a:lnSpc>
                  <a:spcPct val="150000"/>
                </a:lnSpc>
              </a:pPr>
              <a:r>
                <a:rPr lang="en-US" altLang="zh-CN" sz="800" dirty="0">
                  <a:solidFill>
                    <a:schemeClr val="lt1">
                      <a:lumMod val="50000"/>
                    </a:schemeClr>
                  </a:solidFill>
                  <a:effectLst>
                    <a:outerShdw blurRad="25400" dist="25400" dir="2700000" algn="tl">
                      <a:srgbClr val="000000">
                        <a:alpha val="25000"/>
                      </a:srgbClr>
                    </a:outerShdw>
                  </a:effectLst>
                  <a:cs typeface="+mn-ea"/>
                  <a:sym typeface="+mn-lt"/>
                </a:rPr>
                <a:t>Environmental </a:t>
              </a:r>
              <a:r>
                <a:rPr lang="en-US" altLang="zh-CN" sz="800" dirty="0" smtClean="0">
                  <a:solidFill>
                    <a:schemeClr val="lt1">
                      <a:lumMod val="50000"/>
                    </a:schemeClr>
                  </a:solidFill>
                  <a:effectLst>
                    <a:outerShdw blurRad="25400" dist="25400" dir="2700000" algn="tl">
                      <a:srgbClr val="000000">
                        <a:alpha val="25000"/>
                      </a:srgbClr>
                    </a:outerShdw>
                  </a:effectLst>
                  <a:cs typeface="+mn-ea"/>
                  <a:sym typeface="+mn-lt"/>
                </a:rPr>
                <a:t>protection </a:t>
              </a:r>
              <a:r>
                <a:rPr lang="en-US" altLang="zh-CN" sz="800" dirty="0">
                  <a:solidFill>
                    <a:schemeClr val="lt1">
                      <a:lumMod val="50000"/>
                    </a:schemeClr>
                  </a:solidFill>
                  <a:effectLst>
                    <a:outerShdw blurRad="25400" dist="25400" dir="2700000" algn="tl">
                      <a:srgbClr val="000000">
                        <a:alpha val="25000"/>
                      </a:srgbClr>
                    </a:outerShdw>
                  </a:effectLst>
                  <a:cs typeface="+mn-ea"/>
                  <a:sym typeface="+mn-lt"/>
                </a:rPr>
                <a:t>the full name of </a:t>
              </a:r>
              <a:r>
                <a:rPr lang="en-US" altLang="zh-CN" sz="800" dirty="0" smtClean="0">
                  <a:solidFill>
                    <a:schemeClr val="lt1">
                      <a:lumMod val="50000"/>
                    </a:schemeClr>
                  </a:solidFill>
                  <a:effectLst>
                    <a:outerShdw blurRad="25400" dist="25400" dir="2700000" algn="tl">
                      <a:srgbClr val="000000">
                        <a:alpha val="25000"/>
                      </a:srgbClr>
                    </a:outerShdw>
                  </a:effectLst>
                  <a:cs typeface="+mn-ea"/>
                  <a:sym typeface="+mn-lt"/>
                </a:rPr>
                <a:t>environmental</a:t>
              </a:r>
            </a:p>
          </p:txBody>
        </p:sp>
        <p:cxnSp>
          <p:nvCxnSpPr>
            <p:cNvPr id="89" name="直接连接符 88"/>
            <p:cNvCxnSpPr/>
            <p:nvPr/>
          </p:nvCxnSpPr>
          <p:spPr>
            <a:xfrm>
              <a:off x="2671991" y="5397934"/>
              <a:ext cx="308232" cy="0"/>
            </a:xfrm>
            <a:prstGeom prst="line">
              <a:avLst/>
            </a:prstGeom>
            <a:ln w="38100">
              <a:solidFill>
                <a:srgbClr val="53B7AD"/>
              </a:solidFill>
            </a:ln>
          </p:spPr>
          <p:style>
            <a:lnRef idx="1">
              <a:schemeClr val="accent1"/>
            </a:lnRef>
            <a:fillRef idx="0">
              <a:schemeClr val="accent1"/>
            </a:fillRef>
            <a:effectRef idx="0">
              <a:schemeClr val="accent1"/>
            </a:effectRef>
            <a:fontRef idx="minor">
              <a:schemeClr val="tx1"/>
            </a:fontRef>
          </p:style>
        </p:cxnSp>
      </p:grpSp>
      <p:cxnSp>
        <p:nvCxnSpPr>
          <p:cNvPr id="95" name="直接连接符 94"/>
          <p:cNvCxnSpPr/>
          <p:nvPr/>
        </p:nvCxnSpPr>
        <p:spPr>
          <a:xfrm>
            <a:off x="3371215" y="2649836"/>
            <a:ext cx="0" cy="2413991"/>
          </a:xfrm>
          <a:prstGeom prst="line">
            <a:avLst/>
          </a:prstGeom>
          <a:ln w="12700">
            <a:gradFill>
              <a:gsLst>
                <a:gs pos="0">
                  <a:srgbClr val="87CEB0">
                    <a:alpha val="0"/>
                  </a:srgbClr>
                </a:gs>
                <a:gs pos="52700">
                  <a:srgbClr val="87CEB0">
                    <a:alpha val="62000"/>
                  </a:srgbClr>
                </a:gs>
                <a:gs pos="100000">
                  <a:srgbClr val="87CEB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6092435" y="2649836"/>
            <a:ext cx="0" cy="2413991"/>
          </a:xfrm>
          <a:prstGeom prst="line">
            <a:avLst/>
          </a:prstGeom>
          <a:ln w="12700">
            <a:gradFill>
              <a:gsLst>
                <a:gs pos="0">
                  <a:srgbClr val="87CEB0">
                    <a:alpha val="0"/>
                  </a:srgbClr>
                </a:gs>
                <a:gs pos="52700">
                  <a:srgbClr val="87CEB0">
                    <a:alpha val="62000"/>
                  </a:srgbClr>
                </a:gs>
                <a:gs pos="100000">
                  <a:srgbClr val="87CEB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8661255" y="2649836"/>
            <a:ext cx="0" cy="2413991"/>
          </a:xfrm>
          <a:prstGeom prst="line">
            <a:avLst/>
          </a:prstGeom>
          <a:ln w="12700">
            <a:gradFill>
              <a:gsLst>
                <a:gs pos="0">
                  <a:srgbClr val="87CEB0">
                    <a:alpha val="0"/>
                  </a:srgbClr>
                </a:gs>
                <a:gs pos="52700">
                  <a:srgbClr val="87CEB0">
                    <a:alpha val="62000"/>
                  </a:srgbClr>
                </a:gs>
                <a:gs pos="100000">
                  <a:srgbClr val="87CEB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7" name="图片 26" descr="51miz-E1088163-3E292D41"/>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0" y="5529580"/>
            <a:ext cx="1941195" cy="1328420"/>
          </a:xfrm>
          <a:prstGeom prst="rect">
            <a:avLst/>
          </a:prstGeom>
        </p:spPr>
      </p:pic>
      <p:pic>
        <p:nvPicPr>
          <p:cNvPr id="28" name="图片 27" descr="51miz-E1088163-3E292D41"/>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rot="16200000" flipH="1">
            <a:off x="11079480" y="403860"/>
            <a:ext cx="994410" cy="680720"/>
          </a:xfrm>
          <a:prstGeom prst="rect">
            <a:avLst/>
          </a:prstGeom>
        </p:spPr>
      </p:pic>
      <p:sp>
        <p:nvSpPr>
          <p:cNvPr id="9" name="文本框 8"/>
          <p:cNvSpPr txBox="1"/>
          <p:nvPr/>
        </p:nvSpPr>
        <p:spPr>
          <a:xfrm>
            <a:off x="1313149" y="1713390"/>
            <a:ext cx="2058066"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16" presetClass="entr" presetSubtype="42" fill="hold" nodeType="withEffect">
                                  <p:stCondLst>
                                    <p:cond delay="500"/>
                                  </p:stCondLst>
                                  <p:childTnLst>
                                    <p:set>
                                      <p:cBhvr>
                                        <p:cTn id="14" dur="1" fill="hold">
                                          <p:stCondLst>
                                            <p:cond delay="0"/>
                                          </p:stCondLst>
                                        </p:cTn>
                                        <p:tgtEl>
                                          <p:spTgt spid="95"/>
                                        </p:tgtEl>
                                        <p:attrNameLst>
                                          <p:attrName>style.visibility</p:attrName>
                                        </p:attrNameLst>
                                      </p:cBhvr>
                                      <p:to>
                                        <p:strVal val="visible"/>
                                      </p:to>
                                    </p:set>
                                    <p:animEffect transition="in" filter="barn(outHorizontal)">
                                      <p:cBhvr>
                                        <p:cTn id="15" dur="500"/>
                                        <p:tgtEl>
                                          <p:spTgt spid="95"/>
                                        </p:tgtEl>
                                      </p:cBhvr>
                                    </p:animEffect>
                                  </p:childTnLst>
                                </p:cTn>
                              </p:par>
                              <p:par>
                                <p:cTn id="16" presetID="16" presetClass="entr" presetSubtype="42" fill="hold" nodeType="withEffect">
                                  <p:stCondLst>
                                    <p:cond delay="500"/>
                                  </p:stCondLst>
                                  <p:childTnLst>
                                    <p:set>
                                      <p:cBhvr>
                                        <p:cTn id="17" dur="1" fill="hold">
                                          <p:stCondLst>
                                            <p:cond delay="0"/>
                                          </p:stCondLst>
                                        </p:cTn>
                                        <p:tgtEl>
                                          <p:spTgt spid="96"/>
                                        </p:tgtEl>
                                        <p:attrNameLst>
                                          <p:attrName>style.visibility</p:attrName>
                                        </p:attrNameLst>
                                      </p:cBhvr>
                                      <p:to>
                                        <p:strVal val="visible"/>
                                      </p:to>
                                    </p:set>
                                    <p:animEffect transition="in" filter="barn(outHorizontal)">
                                      <p:cBhvr>
                                        <p:cTn id="18" dur="500"/>
                                        <p:tgtEl>
                                          <p:spTgt spid="96"/>
                                        </p:tgtEl>
                                      </p:cBhvr>
                                    </p:animEffect>
                                  </p:childTnLst>
                                </p:cTn>
                              </p:par>
                              <p:par>
                                <p:cTn id="19" presetID="16" presetClass="entr" presetSubtype="42" fill="hold" nodeType="withEffect">
                                  <p:stCondLst>
                                    <p:cond delay="500"/>
                                  </p:stCondLst>
                                  <p:childTnLst>
                                    <p:set>
                                      <p:cBhvr>
                                        <p:cTn id="20" dur="1" fill="hold">
                                          <p:stCondLst>
                                            <p:cond delay="0"/>
                                          </p:stCondLst>
                                        </p:cTn>
                                        <p:tgtEl>
                                          <p:spTgt spid="97"/>
                                        </p:tgtEl>
                                        <p:attrNameLst>
                                          <p:attrName>style.visibility</p:attrName>
                                        </p:attrNameLst>
                                      </p:cBhvr>
                                      <p:to>
                                        <p:strVal val="visible"/>
                                      </p:to>
                                    </p:set>
                                    <p:animEffect transition="in" filter="barn(outHorizontal)">
                                      <p:cBhvr>
                                        <p:cTn id="21" dur="500"/>
                                        <p:tgtEl>
                                          <p:spTgt spid="97"/>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ppt_x"/>
                                          </p:val>
                                        </p:tav>
                                        <p:tav tm="100000">
                                          <p:val>
                                            <p:strVal val="#ppt_x"/>
                                          </p:val>
                                        </p:tav>
                                      </p:tavLst>
                                    </p:anim>
                                    <p:anim calcmode="lin" valueType="num">
                                      <p:cBhvr additive="base">
                                        <p:cTn id="31" dur="500" fill="hold"/>
                                        <p:tgtEl>
                                          <p:spTgt spid="67"/>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ppt_x"/>
                                          </p:val>
                                        </p:tav>
                                        <p:tav tm="100000">
                                          <p:val>
                                            <p:strVal val="#ppt_x"/>
                                          </p:val>
                                        </p:tav>
                                      </p:tavLst>
                                    </p:anim>
                                    <p:anim calcmode="lin" valueType="num">
                                      <p:cBhvr additive="base">
                                        <p:cTn id="36" dur="500" fill="hold"/>
                                        <p:tgtEl>
                                          <p:spTgt spid="76"/>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 calcmode="lin" valueType="num">
                                      <p:cBhvr additive="base">
                                        <p:cTn id="40" dur="500" fill="hold"/>
                                        <p:tgtEl>
                                          <p:spTgt spid="85"/>
                                        </p:tgtEl>
                                        <p:attrNameLst>
                                          <p:attrName>ppt_x</p:attrName>
                                        </p:attrNameLst>
                                      </p:cBhvr>
                                      <p:tavLst>
                                        <p:tav tm="0">
                                          <p:val>
                                            <p:strVal val="#ppt_x"/>
                                          </p:val>
                                        </p:tav>
                                        <p:tav tm="100000">
                                          <p:val>
                                            <p:strVal val="#ppt_x"/>
                                          </p:val>
                                        </p:tav>
                                      </p:tavLst>
                                    </p:anim>
                                    <p:anim calcmode="lin" valueType="num">
                                      <p:cBhvr additive="base">
                                        <p:cTn id="41"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834390" y="2082165"/>
            <a:ext cx="2252345" cy="3434715"/>
            <a:chOff x="1134" y="2926"/>
            <a:chExt cx="4038" cy="6155"/>
          </a:xfrm>
        </p:grpSpPr>
        <p:sp>
          <p:nvSpPr>
            <p:cNvPr id="68" name="Isosceles Triangle 31"/>
            <p:cNvSpPr/>
            <p:nvPr/>
          </p:nvSpPr>
          <p:spPr>
            <a:xfrm rot="10800000">
              <a:off x="2748" y="6698"/>
              <a:ext cx="979" cy="714"/>
            </a:xfrm>
            <a:prstGeom prst="triangle">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4" name="Flowchart: Alternate Process 24"/>
            <p:cNvSpPr/>
            <p:nvPr/>
          </p:nvSpPr>
          <p:spPr>
            <a:xfrm>
              <a:off x="1333" y="2926"/>
              <a:ext cx="3808" cy="3808"/>
            </a:xfrm>
            <a:prstGeom prst="flowChartAlternateProcess">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5" name="TextBox 54"/>
            <p:cNvSpPr txBox="1"/>
            <p:nvPr/>
          </p:nvSpPr>
          <p:spPr>
            <a:xfrm>
              <a:off x="1689" y="4945"/>
              <a:ext cx="3049" cy="1288"/>
            </a:xfrm>
            <a:prstGeom prst="rect">
              <a:avLst/>
            </a:prstGeom>
            <a:noFill/>
          </p:spPr>
          <p:txBody>
            <a:bodyPr wrap="square" lIns="0" tIns="0" rIns="0" bIns="0" rtlCol="0">
              <a:spAutoFit/>
            </a:bodyPr>
            <a:lstStyle/>
            <a:p>
              <a:pPr algn="ctr">
                <a:lnSpc>
                  <a:spcPct val="130000"/>
                </a:lnSpc>
                <a:spcBef>
                  <a:spcPts val="0"/>
                </a:spcBef>
                <a:spcAft>
                  <a:spcPts val="0"/>
                </a:spcAft>
              </a:pPr>
              <a:r>
                <a:rPr lang="zh-CN" altLang="en-US" sz="1200" dirty="0">
                  <a:solidFill>
                    <a:schemeClr val="bg1"/>
                  </a:solidFill>
                  <a:cs typeface="+mn-ea"/>
                  <a:sym typeface="+mn-lt"/>
                </a:rPr>
                <a:t>您的内容打在这里，或者通过复制您的文本后，在此框中选择</a:t>
              </a:r>
              <a:endParaRPr lang="en-US" altLang="zh-CN" sz="3200" dirty="0">
                <a:solidFill>
                  <a:schemeClr val="bg1"/>
                </a:solidFill>
                <a:cs typeface="+mn-ea"/>
                <a:sym typeface="+mn-lt"/>
              </a:endParaRPr>
            </a:p>
          </p:txBody>
        </p:sp>
        <p:grpSp>
          <p:nvGrpSpPr>
            <p:cNvPr id="93" name="Group 57"/>
            <p:cNvGrpSpPr/>
            <p:nvPr/>
          </p:nvGrpSpPr>
          <p:grpSpPr>
            <a:xfrm>
              <a:off x="2535" y="3294"/>
              <a:ext cx="1405" cy="1422"/>
              <a:chOff x="1817688" y="3025776"/>
              <a:chExt cx="658813" cy="666750"/>
            </a:xfrm>
            <a:solidFill>
              <a:schemeClr val="bg1"/>
            </a:solidFill>
          </p:grpSpPr>
          <p:sp>
            <p:nvSpPr>
              <p:cNvPr id="94" name="Freeform 101"/>
              <p:cNvSpPr/>
              <p:nvPr/>
            </p:nvSpPr>
            <p:spPr bwMode="auto">
              <a:xfrm>
                <a:off x="1833563" y="3025776"/>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5"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6" name="Line 103"/>
              <p:cNvSpPr>
                <a:spLocks noChangeShapeType="1"/>
              </p:cNvSpPr>
              <p:nvPr/>
            </p:nvSpPr>
            <p:spPr bwMode="auto">
              <a:xfrm>
                <a:off x="2384425" y="3405189"/>
                <a:ext cx="1588" cy="250825"/>
              </a:xfrm>
              <a:prstGeom prst="line">
                <a:avLst/>
              </a:pr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7"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98"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9"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00"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101"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02"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03"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04"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05" name="Rectangle 112"/>
              <p:cNvSpPr>
                <a:spLocks noChangeArrowheads="1"/>
              </p:cNvSpPr>
              <p:nvPr/>
            </p:nvSpPr>
            <p:spPr bwMode="auto">
              <a:xfrm>
                <a:off x="1817688" y="3651251"/>
                <a:ext cx="619125" cy="4127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106"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grpSp>
        <p:grpSp>
          <p:nvGrpSpPr>
            <p:cNvPr id="25" name="组合 24"/>
            <p:cNvGrpSpPr/>
            <p:nvPr/>
          </p:nvGrpSpPr>
          <p:grpSpPr>
            <a:xfrm>
              <a:off x="1134" y="7354"/>
              <a:ext cx="4038" cy="1727"/>
              <a:chOff x="1256" y="7374"/>
              <a:chExt cx="4038" cy="1727"/>
            </a:xfrm>
          </p:grpSpPr>
          <p:sp>
            <p:nvSpPr>
              <p:cNvPr id="10" name="ïśļïḍê"/>
              <p:cNvSpPr txBox="1"/>
              <p:nvPr>
                <p:custDataLst>
                  <p:tags r:id="rId7"/>
                </p:custDataLst>
              </p:nvPr>
            </p:nvSpPr>
            <p:spPr>
              <a:xfrm>
                <a:off x="1256" y="7997"/>
                <a:ext cx="4038" cy="1104"/>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a:t>
                </a:r>
              </a:p>
              <a:p>
                <a:pPr algn="ctr">
                  <a:lnSpc>
                    <a:spcPct val="120000"/>
                  </a:lnSpc>
                  <a:buClrTx/>
                  <a:buSzTx/>
                  <a:buFontTx/>
                </a:pPr>
                <a:r>
                  <a:rPr lang="zh-CN" altLang="en-US" sz="1200" dirty="0">
                    <a:solidFill>
                      <a:schemeClr val="bg1">
                        <a:lumMod val="65000"/>
                      </a:schemeClr>
                    </a:solidFill>
                    <a:cs typeface="+mn-ea"/>
                    <a:sym typeface="+mn-lt"/>
                  </a:rPr>
                  <a:t>中选择粘</a:t>
                </a:r>
              </a:p>
            </p:txBody>
          </p:sp>
          <p:sp>
            <p:nvSpPr>
              <p:cNvPr id="13" name="î$1ïḑé"/>
              <p:cNvSpPr txBox="1"/>
              <p:nvPr>
                <p:custDataLst>
                  <p:tags r:id="rId8"/>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pPr>
                <a:r>
                  <a:rPr lang="zh-CN" altLang="en-US" sz="1600" b="1" kern="900" dirty="0">
                    <a:solidFill>
                      <a:schemeClr val="bg1">
                        <a:lumMod val="50000"/>
                      </a:schemeClr>
                    </a:solidFill>
                    <a:cs typeface="+mn-ea"/>
                    <a:sym typeface="+mn-lt"/>
                  </a:rPr>
                  <a:t>点击输入标题</a:t>
                </a:r>
              </a:p>
            </p:txBody>
          </p:sp>
        </p:grpSp>
      </p:grpSp>
      <p:grpSp>
        <p:nvGrpSpPr>
          <p:cNvPr id="39" name="组合 38"/>
          <p:cNvGrpSpPr/>
          <p:nvPr/>
        </p:nvGrpSpPr>
        <p:grpSpPr>
          <a:xfrm>
            <a:off x="3619500" y="2082165"/>
            <a:ext cx="2172335" cy="3434715"/>
            <a:chOff x="5582" y="2926"/>
            <a:chExt cx="3896" cy="6155"/>
          </a:xfrm>
        </p:grpSpPr>
        <p:sp>
          <p:nvSpPr>
            <p:cNvPr id="76" name="Isosceles Triangle 34"/>
            <p:cNvSpPr/>
            <p:nvPr/>
          </p:nvSpPr>
          <p:spPr>
            <a:xfrm rot="10800000">
              <a:off x="6997" y="6698"/>
              <a:ext cx="979" cy="714"/>
            </a:xfrm>
            <a:prstGeom prst="triangle">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7" name="Flowchart: Alternate Process 33"/>
            <p:cNvSpPr/>
            <p:nvPr/>
          </p:nvSpPr>
          <p:spPr>
            <a:xfrm>
              <a:off x="5582" y="2926"/>
              <a:ext cx="3808" cy="3808"/>
            </a:xfrm>
            <a:prstGeom prst="flowChartAlternateProcess">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7" name="TextBox 26"/>
            <p:cNvSpPr txBox="1"/>
            <p:nvPr/>
          </p:nvSpPr>
          <p:spPr>
            <a:xfrm>
              <a:off x="5887" y="4999"/>
              <a:ext cx="3054" cy="1288"/>
            </a:xfrm>
            <a:prstGeom prst="rect">
              <a:avLst/>
            </a:prstGeom>
            <a:noFill/>
          </p:spPr>
          <p:txBody>
            <a:bodyPr wrap="square" lIns="0" tIns="0" rIns="0" bIns="0" rtlCol="0">
              <a:spAutoFit/>
            </a:bodyPr>
            <a:lstStyle/>
            <a:p>
              <a:pPr algn="ctr">
                <a:lnSpc>
                  <a:spcPct val="130000"/>
                </a:lnSpc>
                <a:spcBef>
                  <a:spcPts val="0"/>
                </a:spcBef>
                <a:spcAft>
                  <a:spcPts val="0"/>
                </a:spcAft>
              </a:pPr>
              <a:r>
                <a:rPr lang="zh-CN" altLang="en-US" sz="1200" dirty="0">
                  <a:solidFill>
                    <a:schemeClr val="bg1"/>
                  </a:solidFill>
                  <a:cs typeface="+mn-ea"/>
                  <a:sym typeface="+mn-lt"/>
                </a:rPr>
                <a:t>您的内容打在这里，或者通过复制您的文本后，在此框中选择</a:t>
              </a:r>
            </a:p>
          </p:txBody>
        </p:sp>
        <p:grpSp>
          <p:nvGrpSpPr>
            <p:cNvPr id="107" name="Group 45"/>
            <p:cNvGrpSpPr/>
            <p:nvPr/>
          </p:nvGrpSpPr>
          <p:grpSpPr>
            <a:xfrm>
              <a:off x="6857" y="3327"/>
              <a:ext cx="1259" cy="1424"/>
              <a:chOff x="2684463" y="3948114"/>
              <a:chExt cx="641350" cy="725487"/>
            </a:xfrm>
            <a:solidFill>
              <a:schemeClr val="bg1"/>
            </a:solidFill>
          </p:grpSpPr>
          <p:sp>
            <p:nvSpPr>
              <p:cNvPr id="108" name="Freeform 90"/>
              <p:cNvSpPr/>
              <p:nvPr/>
            </p:nvSpPr>
            <p:spPr bwMode="auto">
              <a:xfrm>
                <a:off x="2684463" y="4194176"/>
                <a:ext cx="520700" cy="479425"/>
              </a:xfrm>
              <a:custGeom>
                <a:avLst/>
                <a:gdLst/>
                <a:ahLst/>
                <a:cxnLst>
                  <a:cxn ang="0">
                    <a:pos x="309" y="281"/>
                  </a:cxn>
                  <a:cxn ang="0">
                    <a:pos x="309" y="125"/>
                  </a:cxn>
                  <a:cxn ang="0">
                    <a:pos x="172" y="125"/>
                  </a:cxn>
                  <a:cxn ang="0">
                    <a:pos x="172" y="22"/>
                  </a:cxn>
                  <a:cxn ang="0">
                    <a:pos x="117" y="22"/>
                  </a:cxn>
                  <a:cxn ang="0">
                    <a:pos x="117" y="125"/>
                  </a:cxn>
                  <a:cxn ang="0">
                    <a:pos x="87" y="125"/>
                  </a:cxn>
                  <a:cxn ang="0">
                    <a:pos x="87" y="0"/>
                  </a:cxn>
                  <a:cxn ang="0">
                    <a:pos x="32" y="0"/>
                  </a:cxn>
                  <a:cxn ang="0">
                    <a:pos x="32" y="125"/>
                  </a:cxn>
                  <a:cxn ang="0">
                    <a:pos x="21" y="125"/>
                  </a:cxn>
                  <a:cxn ang="0">
                    <a:pos x="21" y="281"/>
                  </a:cxn>
                  <a:cxn ang="0">
                    <a:pos x="0" y="281"/>
                  </a:cxn>
                  <a:cxn ang="0">
                    <a:pos x="0" y="302"/>
                  </a:cxn>
                  <a:cxn ang="0">
                    <a:pos x="328" y="302"/>
                  </a:cxn>
                  <a:cxn ang="0">
                    <a:pos x="328" y="281"/>
                  </a:cxn>
                  <a:cxn ang="0">
                    <a:pos x="309" y="281"/>
                  </a:cxn>
                </a:cxnLst>
                <a:rect l="0" t="0" r="r" b="b"/>
                <a:pathLst>
                  <a:path w="328" h="302">
                    <a:moveTo>
                      <a:pt x="309" y="281"/>
                    </a:moveTo>
                    <a:lnTo>
                      <a:pt x="309" y="125"/>
                    </a:lnTo>
                    <a:lnTo>
                      <a:pt x="172" y="125"/>
                    </a:lnTo>
                    <a:lnTo>
                      <a:pt x="172" y="22"/>
                    </a:lnTo>
                    <a:lnTo>
                      <a:pt x="117" y="22"/>
                    </a:lnTo>
                    <a:lnTo>
                      <a:pt x="117" y="125"/>
                    </a:lnTo>
                    <a:lnTo>
                      <a:pt x="87" y="125"/>
                    </a:lnTo>
                    <a:lnTo>
                      <a:pt x="87" y="0"/>
                    </a:lnTo>
                    <a:lnTo>
                      <a:pt x="32" y="0"/>
                    </a:lnTo>
                    <a:lnTo>
                      <a:pt x="32" y="125"/>
                    </a:lnTo>
                    <a:lnTo>
                      <a:pt x="21" y="125"/>
                    </a:lnTo>
                    <a:lnTo>
                      <a:pt x="21" y="281"/>
                    </a:lnTo>
                    <a:lnTo>
                      <a:pt x="0" y="281"/>
                    </a:lnTo>
                    <a:lnTo>
                      <a:pt x="0" y="302"/>
                    </a:lnTo>
                    <a:lnTo>
                      <a:pt x="328" y="302"/>
                    </a:lnTo>
                    <a:lnTo>
                      <a:pt x="328" y="281"/>
                    </a:lnTo>
                    <a:lnTo>
                      <a:pt x="309" y="281"/>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09" name="Rectangle 91"/>
              <p:cNvSpPr>
                <a:spLocks noChangeArrowheads="1"/>
              </p:cNvSpPr>
              <p:nvPr/>
            </p:nvSpPr>
            <p:spPr bwMode="auto">
              <a:xfrm>
                <a:off x="2752725" y="4435476"/>
                <a:ext cx="58738" cy="6032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110" name="Rectangle 92"/>
              <p:cNvSpPr>
                <a:spLocks noChangeArrowheads="1"/>
              </p:cNvSpPr>
              <p:nvPr/>
            </p:nvSpPr>
            <p:spPr bwMode="auto">
              <a:xfrm>
                <a:off x="2865438" y="4435476"/>
                <a:ext cx="60325" cy="6032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111" name="Rectangle 93"/>
              <p:cNvSpPr>
                <a:spLocks noChangeArrowheads="1"/>
              </p:cNvSpPr>
              <p:nvPr/>
            </p:nvSpPr>
            <p:spPr bwMode="auto">
              <a:xfrm>
                <a:off x="2978150" y="4435476"/>
                <a:ext cx="60325" cy="6032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112" name="Rectangle 94"/>
              <p:cNvSpPr>
                <a:spLocks noChangeArrowheads="1"/>
              </p:cNvSpPr>
              <p:nvPr/>
            </p:nvSpPr>
            <p:spPr bwMode="auto">
              <a:xfrm>
                <a:off x="3090863" y="4435476"/>
                <a:ext cx="58738" cy="6032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113" name="Rectangle 95"/>
              <p:cNvSpPr>
                <a:spLocks noChangeArrowheads="1"/>
              </p:cNvSpPr>
              <p:nvPr/>
            </p:nvSpPr>
            <p:spPr bwMode="auto">
              <a:xfrm>
                <a:off x="2752725" y="4545014"/>
                <a:ext cx="58738" cy="6032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114" name="Rectangle 96"/>
              <p:cNvSpPr>
                <a:spLocks noChangeArrowheads="1"/>
              </p:cNvSpPr>
              <p:nvPr/>
            </p:nvSpPr>
            <p:spPr bwMode="auto">
              <a:xfrm>
                <a:off x="2865438" y="4545014"/>
                <a:ext cx="60325" cy="6032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115" name="Rectangle 97"/>
              <p:cNvSpPr>
                <a:spLocks noChangeArrowheads="1"/>
              </p:cNvSpPr>
              <p:nvPr/>
            </p:nvSpPr>
            <p:spPr bwMode="auto">
              <a:xfrm>
                <a:off x="2978150" y="4545014"/>
                <a:ext cx="60325" cy="6032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116" name="Rectangle 98"/>
              <p:cNvSpPr>
                <a:spLocks noChangeArrowheads="1"/>
              </p:cNvSpPr>
              <p:nvPr/>
            </p:nvSpPr>
            <p:spPr bwMode="auto">
              <a:xfrm>
                <a:off x="3090863" y="4545014"/>
                <a:ext cx="58738" cy="6032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117" name="Freeform 99"/>
              <p:cNvSpPr/>
              <p:nvPr/>
            </p:nvSpPr>
            <p:spPr bwMode="auto">
              <a:xfrm>
                <a:off x="2838450" y="3976689"/>
                <a:ext cx="487363" cy="223838"/>
              </a:xfrm>
              <a:custGeom>
                <a:avLst/>
                <a:gdLst/>
                <a:ahLst/>
                <a:cxnLst>
                  <a:cxn ang="0">
                    <a:pos x="6" y="109"/>
                  </a:cxn>
                  <a:cxn ang="0">
                    <a:pos x="27" y="86"/>
                  </a:cxn>
                  <a:cxn ang="0">
                    <a:pos x="47" y="72"/>
                  </a:cxn>
                  <a:cxn ang="0">
                    <a:pos x="52" y="62"/>
                  </a:cxn>
                  <a:cxn ang="0">
                    <a:pos x="68" y="61"/>
                  </a:cxn>
                  <a:cxn ang="0">
                    <a:pos x="74" y="27"/>
                  </a:cxn>
                  <a:cxn ang="0">
                    <a:pos x="99" y="11"/>
                  </a:cxn>
                  <a:cxn ang="0">
                    <a:pos x="117" y="15"/>
                  </a:cxn>
                  <a:cxn ang="0">
                    <a:pos x="143" y="1"/>
                  </a:cxn>
                  <a:cxn ang="0">
                    <a:pos x="171" y="18"/>
                  </a:cxn>
                  <a:cxn ang="0">
                    <a:pos x="218" y="30"/>
                  </a:cxn>
                  <a:cxn ang="0">
                    <a:pos x="258" y="34"/>
                  </a:cxn>
                  <a:cxn ang="0">
                    <a:pos x="274" y="48"/>
                  </a:cxn>
                  <a:cxn ang="0">
                    <a:pos x="272" y="67"/>
                  </a:cxn>
                  <a:cxn ang="0">
                    <a:pos x="287" y="113"/>
                  </a:cxn>
                  <a:cxn ang="0">
                    <a:pos x="275" y="124"/>
                  </a:cxn>
                  <a:cxn ang="0">
                    <a:pos x="228" y="111"/>
                  </a:cxn>
                  <a:cxn ang="0">
                    <a:pos x="215" y="130"/>
                  </a:cxn>
                  <a:cxn ang="0">
                    <a:pos x="194" y="120"/>
                  </a:cxn>
                  <a:cxn ang="0">
                    <a:pos x="153" y="103"/>
                  </a:cxn>
                  <a:cxn ang="0">
                    <a:pos x="139" y="124"/>
                  </a:cxn>
                  <a:cxn ang="0">
                    <a:pos x="118" y="117"/>
                  </a:cxn>
                  <a:cxn ang="0">
                    <a:pos x="109" y="124"/>
                  </a:cxn>
                  <a:cxn ang="0">
                    <a:pos x="83" y="134"/>
                  </a:cxn>
                  <a:cxn ang="0">
                    <a:pos x="72" y="125"/>
                  </a:cxn>
                  <a:cxn ang="0">
                    <a:pos x="92" y="123"/>
                  </a:cxn>
                  <a:cxn ang="0">
                    <a:pos x="107" y="121"/>
                  </a:cxn>
                  <a:cxn ang="0">
                    <a:pos x="116" y="108"/>
                  </a:cxn>
                  <a:cxn ang="0">
                    <a:pos x="135" y="119"/>
                  </a:cxn>
                  <a:cxn ang="0">
                    <a:pos x="157" y="98"/>
                  </a:cxn>
                  <a:cxn ang="0">
                    <a:pos x="172" y="116"/>
                  </a:cxn>
                  <a:cxn ang="0">
                    <a:pos x="196" y="114"/>
                  </a:cxn>
                  <a:cxn ang="0">
                    <a:pos x="223" y="117"/>
                  </a:cxn>
                  <a:cxn ang="0">
                    <a:pos x="254" y="119"/>
                  </a:cxn>
                  <a:cxn ang="0">
                    <a:pos x="278" y="112"/>
                  </a:cxn>
                  <a:cxn ang="0">
                    <a:pos x="283" y="92"/>
                  </a:cxn>
                  <a:cxn ang="0">
                    <a:pos x="267" y="68"/>
                  </a:cxn>
                  <a:cxn ang="0">
                    <a:pos x="267" y="46"/>
                  </a:cxn>
                  <a:cxn ang="0">
                    <a:pos x="237" y="35"/>
                  </a:cxn>
                  <a:cxn ang="0">
                    <a:pos x="216" y="38"/>
                  </a:cxn>
                  <a:cxn ang="0">
                    <a:pos x="172" y="20"/>
                  </a:cxn>
                  <a:cxn ang="0">
                    <a:pos x="168" y="11"/>
                  </a:cxn>
                  <a:cxn ang="0">
                    <a:pos x="118" y="26"/>
                  </a:cxn>
                  <a:cxn ang="0">
                    <a:pos x="107" y="20"/>
                  </a:cxn>
                  <a:cxn ang="0">
                    <a:pos x="80" y="30"/>
                  </a:cxn>
                  <a:cxn ang="0">
                    <a:pos x="69" y="65"/>
                  </a:cxn>
                  <a:cxn ang="0">
                    <a:pos x="59" y="64"/>
                  </a:cxn>
                  <a:cxn ang="0">
                    <a:pos x="53" y="77"/>
                  </a:cxn>
                  <a:cxn ang="0">
                    <a:pos x="38" y="79"/>
                  </a:cxn>
                  <a:cxn ang="0">
                    <a:pos x="25" y="115"/>
                  </a:cxn>
                  <a:cxn ang="0">
                    <a:pos x="2" y="118"/>
                  </a:cxn>
                </a:cxnLst>
                <a:rect l="0" t="0" r="r" b="b"/>
                <a:pathLst>
                  <a:path w="292" h="134">
                    <a:moveTo>
                      <a:pt x="2" y="127"/>
                    </a:moveTo>
                    <a:cubicBezTo>
                      <a:pt x="1" y="125"/>
                      <a:pt x="0" y="121"/>
                      <a:pt x="0" y="118"/>
                    </a:cubicBezTo>
                    <a:cubicBezTo>
                      <a:pt x="0" y="116"/>
                      <a:pt x="1" y="114"/>
                      <a:pt x="2" y="113"/>
                    </a:cubicBezTo>
                    <a:cubicBezTo>
                      <a:pt x="3" y="111"/>
                      <a:pt x="4" y="110"/>
                      <a:pt x="6" y="109"/>
                    </a:cubicBezTo>
                    <a:cubicBezTo>
                      <a:pt x="9" y="108"/>
                      <a:pt x="13" y="108"/>
                      <a:pt x="16" y="108"/>
                    </a:cubicBezTo>
                    <a:cubicBezTo>
                      <a:pt x="20" y="109"/>
                      <a:pt x="23" y="110"/>
                      <a:pt x="26" y="112"/>
                    </a:cubicBezTo>
                    <a:cubicBezTo>
                      <a:pt x="23" y="113"/>
                      <a:pt x="23" y="113"/>
                      <a:pt x="23" y="113"/>
                    </a:cubicBezTo>
                    <a:cubicBezTo>
                      <a:pt x="23" y="104"/>
                      <a:pt x="24" y="95"/>
                      <a:pt x="27" y="86"/>
                    </a:cubicBezTo>
                    <a:cubicBezTo>
                      <a:pt x="29" y="82"/>
                      <a:pt x="31" y="77"/>
                      <a:pt x="35" y="74"/>
                    </a:cubicBezTo>
                    <a:cubicBezTo>
                      <a:pt x="37" y="73"/>
                      <a:pt x="38" y="73"/>
                      <a:pt x="39" y="72"/>
                    </a:cubicBezTo>
                    <a:cubicBezTo>
                      <a:pt x="41" y="72"/>
                      <a:pt x="42" y="72"/>
                      <a:pt x="43" y="72"/>
                    </a:cubicBezTo>
                    <a:cubicBezTo>
                      <a:pt x="45" y="72"/>
                      <a:pt x="46" y="72"/>
                      <a:pt x="47" y="72"/>
                    </a:cubicBezTo>
                    <a:cubicBezTo>
                      <a:pt x="49" y="73"/>
                      <a:pt x="50" y="73"/>
                      <a:pt x="51" y="74"/>
                    </a:cubicBezTo>
                    <a:cubicBezTo>
                      <a:pt x="47" y="75"/>
                      <a:pt x="47" y="75"/>
                      <a:pt x="47" y="75"/>
                    </a:cubicBezTo>
                    <a:cubicBezTo>
                      <a:pt x="47" y="73"/>
                      <a:pt x="48" y="71"/>
                      <a:pt x="49" y="69"/>
                    </a:cubicBezTo>
                    <a:cubicBezTo>
                      <a:pt x="49" y="67"/>
                      <a:pt x="50" y="65"/>
                      <a:pt x="52" y="62"/>
                    </a:cubicBezTo>
                    <a:cubicBezTo>
                      <a:pt x="53" y="61"/>
                      <a:pt x="53" y="60"/>
                      <a:pt x="55" y="59"/>
                    </a:cubicBezTo>
                    <a:cubicBezTo>
                      <a:pt x="56" y="58"/>
                      <a:pt x="58" y="57"/>
                      <a:pt x="60" y="57"/>
                    </a:cubicBezTo>
                    <a:cubicBezTo>
                      <a:pt x="62" y="58"/>
                      <a:pt x="63" y="58"/>
                      <a:pt x="65" y="59"/>
                    </a:cubicBezTo>
                    <a:cubicBezTo>
                      <a:pt x="66" y="60"/>
                      <a:pt x="67" y="61"/>
                      <a:pt x="68" y="61"/>
                    </a:cubicBezTo>
                    <a:cubicBezTo>
                      <a:pt x="62" y="63"/>
                      <a:pt x="62" y="63"/>
                      <a:pt x="62" y="63"/>
                    </a:cubicBezTo>
                    <a:cubicBezTo>
                      <a:pt x="64" y="56"/>
                      <a:pt x="65" y="49"/>
                      <a:pt x="67" y="42"/>
                    </a:cubicBezTo>
                    <a:cubicBezTo>
                      <a:pt x="68" y="38"/>
                      <a:pt x="70" y="35"/>
                      <a:pt x="71" y="31"/>
                    </a:cubicBezTo>
                    <a:cubicBezTo>
                      <a:pt x="72" y="30"/>
                      <a:pt x="73" y="28"/>
                      <a:pt x="74" y="27"/>
                    </a:cubicBezTo>
                    <a:cubicBezTo>
                      <a:pt x="76" y="24"/>
                      <a:pt x="76" y="24"/>
                      <a:pt x="76" y="24"/>
                    </a:cubicBezTo>
                    <a:cubicBezTo>
                      <a:pt x="76" y="23"/>
                      <a:pt x="77" y="23"/>
                      <a:pt x="78" y="22"/>
                    </a:cubicBezTo>
                    <a:cubicBezTo>
                      <a:pt x="80" y="19"/>
                      <a:pt x="83" y="16"/>
                      <a:pt x="87" y="14"/>
                    </a:cubicBezTo>
                    <a:cubicBezTo>
                      <a:pt x="90" y="12"/>
                      <a:pt x="94" y="11"/>
                      <a:pt x="99" y="11"/>
                    </a:cubicBezTo>
                    <a:cubicBezTo>
                      <a:pt x="103" y="11"/>
                      <a:pt x="107" y="12"/>
                      <a:pt x="111" y="15"/>
                    </a:cubicBezTo>
                    <a:cubicBezTo>
                      <a:pt x="114" y="17"/>
                      <a:pt x="116" y="21"/>
                      <a:pt x="118" y="24"/>
                    </a:cubicBezTo>
                    <a:cubicBezTo>
                      <a:pt x="113" y="25"/>
                      <a:pt x="113" y="25"/>
                      <a:pt x="113" y="25"/>
                    </a:cubicBezTo>
                    <a:cubicBezTo>
                      <a:pt x="114" y="21"/>
                      <a:pt x="115" y="18"/>
                      <a:pt x="117" y="15"/>
                    </a:cubicBezTo>
                    <a:cubicBezTo>
                      <a:pt x="119" y="12"/>
                      <a:pt x="121" y="10"/>
                      <a:pt x="124" y="8"/>
                    </a:cubicBezTo>
                    <a:cubicBezTo>
                      <a:pt x="125" y="6"/>
                      <a:pt x="126" y="5"/>
                      <a:pt x="128" y="5"/>
                    </a:cubicBezTo>
                    <a:cubicBezTo>
                      <a:pt x="130" y="4"/>
                      <a:pt x="131" y="3"/>
                      <a:pt x="133" y="3"/>
                    </a:cubicBezTo>
                    <a:cubicBezTo>
                      <a:pt x="136" y="2"/>
                      <a:pt x="139" y="1"/>
                      <a:pt x="143" y="1"/>
                    </a:cubicBezTo>
                    <a:cubicBezTo>
                      <a:pt x="149" y="0"/>
                      <a:pt x="156" y="1"/>
                      <a:pt x="162" y="3"/>
                    </a:cubicBezTo>
                    <a:cubicBezTo>
                      <a:pt x="165" y="4"/>
                      <a:pt x="168" y="6"/>
                      <a:pt x="170" y="9"/>
                    </a:cubicBezTo>
                    <a:cubicBezTo>
                      <a:pt x="172" y="12"/>
                      <a:pt x="173" y="16"/>
                      <a:pt x="173" y="19"/>
                    </a:cubicBezTo>
                    <a:cubicBezTo>
                      <a:pt x="171" y="18"/>
                      <a:pt x="171" y="18"/>
                      <a:pt x="171" y="18"/>
                    </a:cubicBezTo>
                    <a:cubicBezTo>
                      <a:pt x="175" y="15"/>
                      <a:pt x="180" y="13"/>
                      <a:pt x="185" y="12"/>
                    </a:cubicBezTo>
                    <a:cubicBezTo>
                      <a:pt x="191" y="11"/>
                      <a:pt x="196" y="11"/>
                      <a:pt x="201" y="13"/>
                    </a:cubicBezTo>
                    <a:cubicBezTo>
                      <a:pt x="207" y="15"/>
                      <a:pt x="211" y="18"/>
                      <a:pt x="215" y="22"/>
                    </a:cubicBezTo>
                    <a:cubicBezTo>
                      <a:pt x="216" y="24"/>
                      <a:pt x="217" y="27"/>
                      <a:pt x="218" y="30"/>
                    </a:cubicBezTo>
                    <a:cubicBezTo>
                      <a:pt x="219" y="32"/>
                      <a:pt x="219" y="35"/>
                      <a:pt x="219" y="38"/>
                    </a:cubicBezTo>
                    <a:cubicBezTo>
                      <a:pt x="217" y="36"/>
                      <a:pt x="217" y="36"/>
                      <a:pt x="217" y="36"/>
                    </a:cubicBezTo>
                    <a:cubicBezTo>
                      <a:pt x="223" y="33"/>
                      <a:pt x="230" y="32"/>
                      <a:pt x="237" y="31"/>
                    </a:cubicBezTo>
                    <a:cubicBezTo>
                      <a:pt x="244" y="31"/>
                      <a:pt x="251" y="32"/>
                      <a:pt x="258" y="34"/>
                    </a:cubicBezTo>
                    <a:cubicBezTo>
                      <a:pt x="260" y="35"/>
                      <a:pt x="261" y="35"/>
                      <a:pt x="263" y="36"/>
                    </a:cubicBezTo>
                    <a:cubicBezTo>
                      <a:pt x="265" y="37"/>
                      <a:pt x="266" y="38"/>
                      <a:pt x="268" y="39"/>
                    </a:cubicBezTo>
                    <a:cubicBezTo>
                      <a:pt x="269" y="40"/>
                      <a:pt x="270" y="42"/>
                      <a:pt x="272" y="43"/>
                    </a:cubicBezTo>
                    <a:cubicBezTo>
                      <a:pt x="273" y="45"/>
                      <a:pt x="274" y="47"/>
                      <a:pt x="274" y="48"/>
                    </a:cubicBezTo>
                    <a:cubicBezTo>
                      <a:pt x="276" y="52"/>
                      <a:pt x="276" y="56"/>
                      <a:pt x="276" y="60"/>
                    </a:cubicBezTo>
                    <a:cubicBezTo>
                      <a:pt x="275" y="62"/>
                      <a:pt x="275" y="63"/>
                      <a:pt x="275" y="65"/>
                    </a:cubicBezTo>
                    <a:cubicBezTo>
                      <a:pt x="274" y="67"/>
                      <a:pt x="273" y="69"/>
                      <a:pt x="273" y="70"/>
                    </a:cubicBezTo>
                    <a:cubicBezTo>
                      <a:pt x="272" y="67"/>
                      <a:pt x="272" y="67"/>
                      <a:pt x="272" y="67"/>
                    </a:cubicBezTo>
                    <a:cubicBezTo>
                      <a:pt x="276" y="70"/>
                      <a:pt x="279" y="73"/>
                      <a:pt x="282" y="77"/>
                    </a:cubicBezTo>
                    <a:cubicBezTo>
                      <a:pt x="285" y="81"/>
                      <a:pt x="288" y="85"/>
                      <a:pt x="290" y="90"/>
                    </a:cubicBezTo>
                    <a:cubicBezTo>
                      <a:pt x="292" y="95"/>
                      <a:pt x="292" y="101"/>
                      <a:pt x="290" y="106"/>
                    </a:cubicBezTo>
                    <a:cubicBezTo>
                      <a:pt x="290" y="109"/>
                      <a:pt x="288" y="111"/>
                      <a:pt x="287" y="113"/>
                    </a:cubicBezTo>
                    <a:cubicBezTo>
                      <a:pt x="286" y="114"/>
                      <a:pt x="285" y="115"/>
                      <a:pt x="284" y="116"/>
                    </a:cubicBezTo>
                    <a:cubicBezTo>
                      <a:pt x="284" y="117"/>
                      <a:pt x="283" y="117"/>
                      <a:pt x="283" y="118"/>
                    </a:cubicBezTo>
                    <a:cubicBezTo>
                      <a:pt x="282" y="119"/>
                      <a:pt x="282" y="119"/>
                      <a:pt x="282" y="119"/>
                    </a:cubicBezTo>
                    <a:cubicBezTo>
                      <a:pt x="280" y="121"/>
                      <a:pt x="278" y="122"/>
                      <a:pt x="275" y="124"/>
                    </a:cubicBezTo>
                    <a:cubicBezTo>
                      <a:pt x="273" y="125"/>
                      <a:pt x="271" y="126"/>
                      <a:pt x="268" y="127"/>
                    </a:cubicBezTo>
                    <a:cubicBezTo>
                      <a:pt x="263" y="128"/>
                      <a:pt x="258" y="129"/>
                      <a:pt x="252" y="127"/>
                    </a:cubicBezTo>
                    <a:cubicBezTo>
                      <a:pt x="247" y="126"/>
                      <a:pt x="242" y="124"/>
                      <a:pt x="238" y="121"/>
                    </a:cubicBezTo>
                    <a:cubicBezTo>
                      <a:pt x="234" y="118"/>
                      <a:pt x="231" y="114"/>
                      <a:pt x="228" y="111"/>
                    </a:cubicBezTo>
                    <a:cubicBezTo>
                      <a:pt x="235" y="108"/>
                      <a:pt x="235" y="108"/>
                      <a:pt x="235" y="108"/>
                    </a:cubicBezTo>
                    <a:cubicBezTo>
                      <a:pt x="235" y="111"/>
                      <a:pt x="234" y="113"/>
                      <a:pt x="233" y="116"/>
                    </a:cubicBezTo>
                    <a:cubicBezTo>
                      <a:pt x="232" y="118"/>
                      <a:pt x="231" y="121"/>
                      <a:pt x="229" y="123"/>
                    </a:cubicBezTo>
                    <a:cubicBezTo>
                      <a:pt x="225" y="127"/>
                      <a:pt x="220" y="129"/>
                      <a:pt x="215" y="130"/>
                    </a:cubicBezTo>
                    <a:cubicBezTo>
                      <a:pt x="210" y="131"/>
                      <a:pt x="205" y="131"/>
                      <a:pt x="200" y="129"/>
                    </a:cubicBezTo>
                    <a:cubicBezTo>
                      <a:pt x="198" y="128"/>
                      <a:pt x="195" y="126"/>
                      <a:pt x="193" y="124"/>
                    </a:cubicBezTo>
                    <a:cubicBezTo>
                      <a:pt x="191" y="123"/>
                      <a:pt x="190" y="121"/>
                      <a:pt x="189" y="118"/>
                    </a:cubicBezTo>
                    <a:cubicBezTo>
                      <a:pt x="194" y="120"/>
                      <a:pt x="194" y="120"/>
                      <a:pt x="194" y="120"/>
                    </a:cubicBezTo>
                    <a:cubicBezTo>
                      <a:pt x="191" y="122"/>
                      <a:pt x="187" y="124"/>
                      <a:pt x="182" y="125"/>
                    </a:cubicBezTo>
                    <a:cubicBezTo>
                      <a:pt x="178" y="126"/>
                      <a:pt x="173" y="125"/>
                      <a:pt x="169" y="123"/>
                    </a:cubicBezTo>
                    <a:cubicBezTo>
                      <a:pt x="164" y="121"/>
                      <a:pt x="161" y="117"/>
                      <a:pt x="159" y="114"/>
                    </a:cubicBezTo>
                    <a:cubicBezTo>
                      <a:pt x="157" y="110"/>
                      <a:pt x="155" y="107"/>
                      <a:pt x="153" y="103"/>
                    </a:cubicBezTo>
                    <a:cubicBezTo>
                      <a:pt x="160" y="102"/>
                      <a:pt x="160" y="102"/>
                      <a:pt x="160" y="102"/>
                    </a:cubicBezTo>
                    <a:cubicBezTo>
                      <a:pt x="159" y="107"/>
                      <a:pt x="157" y="113"/>
                      <a:pt x="154" y="117"/>
                    </a:cubicBezTo>
                    <a:cubicBezTo>
                      <a:pt x="152" y="119"/>
                      <a:pt x="149" y="121"/>
                      <a:pt x="147" y="122"/>
                    </a:cubicBezTo>
                    <a:cubicBezTo>
                      <a:pt x="145" y="123"/>
                      <a:pt x="142" y="124"/>
                      <a:pt x="139" y="124"/>
                    </a:cubicBezTo>
                    <a:cubicBezTo>
                      <a:pt x="138" y="125"/>
                      <a:pt x="137" y="125"/>
                      <a:pt x="136" y="125"/>
                    </a:cubicBezTo>
                    <a:cubicBezTo>
                      <a:pt x="134" y="125"/>
                      <a:pt x="133" y="125"/>
                      <a:pt x="132" y="125"/>
                    </a:cubicBezTo>
                    <a:cubicBezTo>
                      <a:pt x="129" y="124"/>
                      <a:pt x="126" y="123"/>
                      <a:pt x="124" y="122"/>
                    </a:cubicBezTo>
                    <a:cubicBezTo>
                      <a:pt x="121" y="120"/>
                      <a:pt x="120" y="118"/>
                      <a:pt x="118" y="117"/>
                    </a:cubicBezTo>
                    <a:cubicBezTo>
                      <a:pt x="116" y="115"/>
                      <a:pt x="115" y="113"/>
                      <a:pt x="113" y="112"/>
                    </a:cubicBezTo>
                    <a:cubicBezTo>
                      <a:pt x="117" y="110"/>
                      <a:pt x="117" y="110"/>
                      <a:pt x="117" y="110"/>
                    </a:cubicBezTo>
                    <a:cubicBezTo>
                      <a:pt x="117" y="113"/>
                      <a:pt x="117" y="116"/>
                      <a:pt x="115" y="118"/>
                    </a:cubicBezTo>
                    <a:cubicBezTo>
                      <a:pt x="114" y="121"/>
                      <a:pt x="111" y="123"/>
                      <a:pt x="109" y="124"/>
                    </a:cubicBezTo>
                    <a:cubicBezTo>
                      <a:pt x="104" y="126"/>
                      <a:pt x="98" y="127"/>
                      <a:pt x="93" y="125"/>
                    </a:cubicBezTo>
                    <a:cubicBezTo>
                      <a:pt x="95" y="124"/>
                      <a:pt x="95" y="124"/>
                      <a:pt x="95" y="124"/>
                    </a:cubicBezTo>
                    <a:cubicBezTo>
                      <a:pt x="94" y="127"/>
                      <a:pt x="92" y="129"/>
                      <a:pt x="90" y="131"/>
                    </a:cubicBezTo>
                    <a:cubicBezTo>
                      <a:pt x="88" y="132"/>
                      <a:pt x="86" y="133"/>
                      <a:pt x="83" y="134"/>
                    </a:cubicBezTo>
                    <a:cubicBezTo>
                      <a:pt x="80" y="134"/>
                      <a:pt x="78" y="133"/>
                      <a:pt x="76" y="131"/>
                    </a:cubicBezTo>
                    <a:cubicBezTo>
                      <a:pt x="73" y="130"/>
                      <a:pt x="72" y="127"/>
                      <a:pt x="72" y="125"/>
                    </a:cubicBezTo>
                    <a:cubicBezTo>
                      <a:pt x="72" y="124"/>
                      <a:pt x="72" y="124"/>
                      <a:pt x="72" y="124"/>
                    </a:cubicBezTo>
                    <a:cubicBezTo>
                      <a:pt x="72" y="125"/>
                      <a:pt x="72" y="125"/>
                      <a:pt x="72" y="125"/>
                    </a:cubicBezTo>
                    <a:cubicBezTo>
                      <a:pt x="73" y="127"/>
                      <a:pt x="74" y="129"/>
                      <a:pt x="76" y="130"/>
                    </a:cubicBezTo>
                    <a:cubicBezTo>
                      <a:pt x="78" y="131"/>
                      <a:pt x="81" y="132"/>
                      <a:pt x="83" y="132"/>
                    </a:cubicBezTo>
                    <a:cubicBezTo>
                      <a:pt x="85" y="131"/>
                      <a:pt x="87" y="130"/>
                      <a:pt x="89" y="129"/>
                    </a:cubicBezTo>
                    <a:cubicBezTo>
                      <a:pt x="90" y="127"/>
                      <a:pt x="91" y="125"/>
                      <a:pt x="92" y="123"/>
                    </a:cubicBezTo>
                    <a:cubicBezTo>
                      <a:pt x="92" y="123"/>
                      <a:pt x="93" y="122"/>
                      <a:pt x="94" y="122"/>
                    </a:cubicBezTo>
                    <a:cubicBezTo>
                      <a:pt x="94" y="122"/>
                      <a:pt x="94" y="122"/>
                      <a:pt x="94" y="122"/>
                    </a:cubicBezTo>
                    <a:cubicBezTo>
                      <a:pt x="94" y="122"/>
                      <a:pt x="94" y="122"/>
                      <a:pt x="94" y="122"/>
                    </a:cubicBezTo>
                    <a:cubicBezTo>
                      <a:pt x="98" y="123"/>
                      <a:pt x="103" y="123"/>
                      <a:pt x="107" y="121"/>
                    </a:cubicBezTo>
                    <a:cubicBezTo>
                      <a:pt x="109" y="120"/>
                      <a:pt x="111" y="118"/>
                      <a:pt x="111" y="116"/>
                    </a:cubicBezTo>
                    <a:cubicBezTo>
                      <a:pt x="112" y="115"/>
                      <a:pt x="113" y="112"/>
                      <a:pt x="112" y="110"/>
                    </a:cubicBezTo>
                    <a:cubicBezTo>
                      <a:pt x="112" y="109"/>
                      <a:pt x="113" y="108"/>
                      <a:pt x="114" y="108"/>
                    </a:cubicBezTo>
                    <a:cubicBezTo>
                      <a:pt x="115" y="108"/>
                      <a:pt x="115" y="108"/>
                      <a:pt x="116" y="108"/>
                    </a:cubicBezTo>
                    <a:cubicBezTo>
                      <a:pt x="116" y="108"/>
                      <a:pt x="116" y="108"/>
                      <a:pt x="116" y="108"/>
                    </a:cubicBezTo>
                    <a:cubicBezTo>
                      <a:pt x="120" y="111"/>
                      <a:pt x="123" y="115"/>
                      <a:pt x="127" y="117"/>
                    </a:cubicBezTo>
                    <a:cubicBezTo>
                      <a:pt x="128" y="118"/>
                      <a:pt x="130" y="119"/>
                      <a:pt x="132" y="119"/>
                    </a:cubicBezTo>
                    <a:cubicBezTo>
                      <a:pt x="133" y="119"/>
                      <a:pt x="134" y="119"/>
                      <a:pt x="135" y="119"/>
                    </a:cubicBezTo>
                    <a:cubicBezTo>
                      <a:pt x="136" y="119"/>
                      <a:pt x="138" y="118"/>
                      <a:pt x="138" y="118"/>
                    </a:cubicBezTo>
                    <a:cubicBezTo>
                      <a:pt x="142" y="117"/>
                      <a:pt x="146" y="116"/>
                      <a:pt x="149" y="112"/>
                    </a:cubicBezTo>
                    <a:cubicBezTo>
                      <a:pt x="151" y="109"/>
                      <a:pt x="152" y="105"/>
                      <a:pt x="153" y="101"/>
                    </a:cubicBezTo>
                    <a:cubicBezTo>
                      <a:pt x="153" y="99"/>
                      <a:pt x="155" y="98"/>
                      <a:pt x="157" y="98"/>
                    </a:cubicBezTo>
                    <a:cubicBezTo>
                      <a:pt x="158" y="98"/>
                      <a:pt x="159" y="99"/>
                      <a:pt x="160" y="100"/>
                    </a:cubicBezTo>
                    <a:cubicBezTo>
                      <a:pt x="160" y="100"/>
                      <a:pt x="160" y="100"/>
                      <a:pt x="160" y="100"/>
                    </a:cubicBezTo>
                    <a:cubicBezTo>
                      <a:pt x="161" y="104"/>
                      <a:pt x="163" y="107"/>
                      <a:pt x="165" y="110"/>
                    </a:cubicBezTo>
                    <a:cubicBezTo>
                      <a:pt x="167" y="113"/>
                      <a:pt x="169" y="115"/>
                      <a:pt x="172" y="116"/>
                    </a:cubicBezTo>
                    <a:cubicBezTo>
                      <a:pt x="175" y="118"/>
                      <a:pt x="178" y="118"/>
                      <a:pt x="181" y="117"/>
                    </a:cubicBezTo>
                    <a:cubicBezTo>
                      <a:pt x="184" y="116"/>
                      <a:pt x="187" y="115"/>
                      <a:pt x="190" y="113"/>
                    </a:cubicBezTo>
                    <a:cubicBezTo>
                      <a:pt x="192" y="112"/>
                      <a:pt x="194" y="112"/>
                      <a:pt x="196" y="114"/>
                    </a:cubicBezTo>
                    <a:cubicBezTo>
                      <a:pt x="196" y="114"/>
                      <a:pt x="196" y="114"/>
                      <a:pt x="196" y="114"/>
                    </a:cubicBezTo>
                    <a:cubicBezTo>
                      <a:pt x="196" y="114"/>
                      <a:pt x="196" y="114"/>
                      <a:pt x="196" y="114"/>
                    </a:cubicBezTo>
                    <a:cubicBezTo>
                      <a:pt x="197" y="117"/>
                      <a:pt x="200" y="120"/>
                      <a:pt x="203" y="121"/>
                    </a:cubicBezTo>
                    <a:cubicBezTo>
                      <a:pt x="207" y="122"/>
                      <a:pt x="210" y="122"/>
                      <a:pt x="214" y="122"/>
                    </a:cubicBezTo>
                    <a:cubicBezTo>
                      <a:pt x="217" y="121"/>
                      <a:pt x="220" y="119"/>
                      <a:pt x="223" y="117"/>
                    </a:cubicBezTo>
                    <a:cubicBezTo>
                      <a:pt x="225" y="114"/>
                      <a:pt x="226" y="111"/>
                      <a:pt x="227" y="108"/>
                    </a:cubicBezTo>
                    <a:cubicBezTo>
                      <a:pt x="227" y="105"/>
                      <a:pt x="229" y="104"/>
                      <a:pt x="231" y="104"/>
                    </a:cubicBezTo>
                    <a:cubicBezTo>
                      <a:pt x="232" y="104"/>
                      <a:pt x="233" y="104"/>
                      <a:pt x="234" y="105"/>
                    </a:cubicBezTo>
                    <a:cubicBezTo>
                      <a:pt x="240" y="112"/>
                      <a:pt x="246" y="118"/>
                      <a:pt x="254" y="119"/>
                    </a:cubicBezTo>
                    <a:cubicBezTo>
                      <a:pt x="258" y="120"/>
                      <a:pt x="262" y="120"/>
                      <a:pt x="266" y="119"/>
                    </a:cubicBezTo>
                    <a:cubicBezTo>
                      <a:pt x="268" y="119"/>
                      <a:pt x="270" y="118"/>
                      <a:pt x="271" y="117"/>
                    </a:cubicBezTo>
                    <a:cubicBezTo>
                      <a:pt x="273" y="116"/>
                      <a:pt x="275" y="115"/>
                      <a:pt x="276" y="113"/>
                    </a:cubicBezTo>
                    <a:cubicBezTo>
                      <a:pt x="278" y="112"/>
                      <a:pt x="278" y="112"/>
                      <a:pt x="278" y="112"/>
                    </a:cubicBezTo>
                    <a:cubicBezTo>
                      <a:pt x="279" y="111"/>
                      <a:pt x="279" y="111"/>
                      <a:pt x="279" y="111"/>
                    </a:cubicBezTo>
                    <a:cubicBezTo>
                      <a:pt x="279" y="110"/>
                      <a:pt x="280" y="110"/>
                      <a:pt x="281" y="109"/>
                    </a:cubicBezTo>
                    <a:cubicBezTo>
                      <a:pt x="282" y="107"/>
                      <a:pt x="283" y="105"/>
                      <a:pt x="283" y="104"/>
                    </a:cubicBezTo>
                    <a:cubicBezTo>
                      <a:pt x="284" y="100"/>
                      <a:pt x="284" y="96"/>
                      <a:pt x="283" y="92"/>
                    </a:cubicBezTo>
                    <a:cubicBezTo>
                      <a:pt x="282" y="88"/>
                      <a:pt x="280" y="85"/>
                      <a:pt x="277" y="81"/>
                    </a:cubicBezTo>
                    <a:cubicBezTo>
                      <a:pt x="274" y="78"/>
                      <a:pt x="271" y="74"/>
                      <a:pt x="268" y="71"/>
                    </a:cubicBezTo>
                    <a:cubicBezTo>
                      <a:pt x="267" y="71"/>
                      <a:pt x="266" y="69"/>
                      <a:pt x="267" y="68"/>
                    </a:cubicBezTo>
                    <a:cubicBezTo>
                      <a:pt x="267" y="68"/>
                      <a:pt x="267" y="68"/>
                      <a:pt x="267" y="68"/>
                    </a:cubicBezTo>
                    <a:cubicBezTo>
                      <a:pt x="268" y="66"/>
                      <a:pt x="268" y="65"/>
                      <a:pt x="269" y="63"/>
                    </a:cubicBezTo>
                    <a:cubicBezTo>
                      <a:pt x="269" y="62"/>
                      <a:pt x="269" y="60"/>
                      <a:pt x="270" y="59"/>
                    </a:cubicBezTo>
                    <a:cubicBezTo>
                      <a:pt x="270" y="56"/>
                      <a:pt x="270" y="53"/>
                      <a:pt x="269" y="50"/>
                    </a:cubicBezTo>
                    <a:cubicBezTo>
                      <a:pt x="269" y="49"/>
                      <a:pt x="268" y="48"/>
                      <a:pt x="267" y="46"/>
                    </a:cubicBezTo>
                    <a:cubicBezTo>
                      <a:pt x="266" y="45"/>
                      <a:pt x="265" y="44"/>
                      <a:pt x="264" y="43"/>
                    </a:cubicBezTo>
                    <a:cubicBezTo>
                      <a:pt x="263" y="42"/>
                      <a:pt x="262" y="41"/>
                      <a:pt x="261" y="40"/>
                    </a:cubicBezTo>
                    <a:cubicBezTo>
                      <a:pt x="259" y="40"/>
                      <a:pt x="258" y="39"/>
                      <a:pt x="256" y="38"/>
                    </a:cubicBezTo>
                    <a:cubicBezTo>
                      <a:pt x="250" y="36"/>
                      <a:pt x="244" y="35"/>
                      <a:pt x="237" y="35"/>
                    </a:cubicBezTo>
                    <a:cubicBezTo>
                      <a:pt x="231" y="35"/>
                      <a:pt x="224" y="37"/>
                      <a:pt x="218" y="39"/>
                    </a:cubicBezTo>
                    <a:cubicBezTo>
                      <a:pt x="218" y="39"/>
                      <a:pt x="218" y="39"/>
                      <a:pt x="218" y="39"/>
                    </a:cubicBezTo>
                    <a:cubicBezTo>
                      <a:pt x="217" y="40"/>
                      <a:pt x="216" y="39"/>
                      <a:pt x="216" y="38"/>
                    </a:cubicBezTo>
                    <a:cubicBezTo>
                      <a:pt x="216" y="38"/>
                      <a:pt x="216" y="38"/>
                      <a:pt x="216" y="38"/>
                    </a:cubicBezTo>
                    <a:cubicBezTo>
                      <a:pt x="216" y="35"/>
                      <a:pt x="216" y="33"/>
                      <a:pt x="215" y="30"/>
                    </a:cubicBezTo>
                    <a:cubicBezTo>
                      <a:pt x="215" y="28"/>
                      <a:pt x="214" y="26"/>
                      <a:pt x="212" y="24"/>
                    </a:cubicBezTo>
                    <a:cubicBezTo>
                      <a:pt x="210" y="20"/>
                      <a:pt x="205" y="17"/>
                      <a:pt x="201" y="15"/>
                    </a:cubicBezTo>
                    <a:cubicBezTo>
                      <a:pt x="191" y="12"/>
                      <a:pt x="180" y="14"/>
                      <a:pt x="172" y="20"/>
                    </a:cubicBezTo>
                    <a:cubicBezTo>
                      <a:pt x="172" y="21"/>
                      <a:pt x="171" y="21"/>
                      <a:pt x="171" y="20"/>
                    </a:cubicBezTo>
                    <a:cubicBezTo>
                      <a:pt x="170" y="19"/>
                      <a:pt x="170" y="19"/>
                      <a:pt x="170" y="19"/>
                    </a:cubicBezTo>
                    <a:cubicBezTo>
                      <a:pt x="170" y="19"/>
                      <a:pt x="170" y="19"/>
                      <a:pt x="170" y="19"/>
                    </a:cubicBezTo>
                    <a:cubicBezTo>
                      <a:pt x="170" y="16"/>
                      <a:pt x="169" y="13"/>
                      <a:pt x="168" y="11"/>
                    </a:cubicBezTo>
                    <a:cubicBezTo>
                      <a:pt x="166" y="9"/>
                      <a:pt x="164" y="7"/>
                      <a:pt x="161" y="6"/>
                    </a:cubicBezTo>
                    <a:cubicBezTo>
                      <a:pt x="155" y="4"/>
                      <a:pt x="149" y="4"/>
                      <a:pt x="143" y="5"/>
                    </a:cubicBezTo>
                    <a:cubicBezTo>
                      <a:pt x="137" y="6"/>
                      <a:pt x="131" y="8"/>
                      <a:pt x="127" y="11"/>
                    </a:cubicBezTo>
                    <a:cubicBezTo>
                      <a:pt x="123" y="15"/>
                      <a:pt x="120" y="21"/>
                      <a:pt x="118" y="26"/>
                    </a:cubicBezTo>
                    <a:cubicBezTo>
                      <a:pt x="118" y="28"/>
                      <a:pt x="116" y="29"/>
                      <a:pt x="115" y="28"/>
                    </a:cubicBezTo>
                    <a:cubicBezTo>
                      <a:pt x="114" y="28"/>
                      <a:pt x="113" y="28"/>
                      <a:pt x="113" y="27"/>
                    </a:cubicBezTo>
                    <a:cubicBezTo>
                      <a:pt x="113" y="27"/>
                      <a:pt x="113" y="27"/>
                      <a:pt x="113" y="27"/>
                    </a:cubicBezTo>
                    <a:cubicBezTo>
                      <a:pt x="111" y="24"/>
                      <a:pt x="109" y="21"/>
                      <a:pt x="107" y="20"/>
                    </a:cubicBezTo>
                    <a:cubicBezTo>
                      <a:pt x="105" y="18"/>
                      <a:pt x="102" y="17"/>
                      <a:pt x="99" y="18"/>
                    </a:cubicBezTo>
                    <a:cubicBezTo>
                      <a:pt x="93" y="18"/>
                      <a:pt x="87" y="22"/>
                      <a:pt x="83" y="27"/>
                    </a:cubicBezTo>
                    <a:cubicBezTo>
                      <a:pt x="83" y="27"/>
                      <a:pt x="82" y="28"/>
                      <a:pt x="82" y="28"/>
                    </a:cubicBezTo>
                    <a:cubicBezTo>
                      <a:pt x="80" y="30"/>
                      <a:pt x="80" y="30"/>
                      <a:pt x="80" y="30"/>
                    </a:cubicBezTo>
                    <a:cubicBezTo>
                      <a:pt x="79" y="32"/>
                      <a:pt x="78" y="33"/>
                      <a:pt x="78" y="35"/>
                    </a:cubicBezTo>
                    <a:cubicBezTo>
                      <a:pt x="76" y="38"/>
                      <a:pt x="75" y="41"/>
                      <a:pt x="74" y="44"/>
                    </a:cubicBezTo>
                    <a:cubicBezTo>
                      <a:pt x="72" y="51"/>
                      <a:pt x="71" y="58"/>
                      <a:pt x="69" y="65"/>
                    </a:cubicBezTo>
                    <a:cubicBezTo>
                      <a:pt x="69" y="65"/>
                      <a:pt x="69" y="65"/>
                      <a:pt x="69" y="65"/>
                    </a:cubicBezTo>
                    <a:cubicBezTo>
                      <a:pt x="68" y="67"/>
                      <a:pt x="67" y="68"/>
                      <a:pt x="65" y="67"/>
                    </a:cubicBezTo>
                    <a:cubicBezTo>
                      <a:pt x="64" y="67"/>
                      <a:pt x="64" y="67"/>
                      <a:pt x="63" y="66"/>
                    </a:cubicBezTo>
                    <a:cubicBezTo>
                      <a:pt x="62" y="65"/>
                      <a:pt x="60" y="64"/>
                      <a:pt x="60" y="64"/>
                    </a:cubicBezTo>
                    <a:cubicBezTo>
                      <a:pt x="59" y="64"/>
                      <a:pt x="59" y="64"/>
                      <a:pt x="59" y="64"/>
                    </a:cubicBezTo>
                    <a:cubicBezTo>
                      <a:pt x="58" y="65"/>
                      <a:pt x="58" y="65"/>
                      <a:pt x="57" y="66"/>
                    </a:cubicBezTo>
                    <a:cubicBezTo>
                      <a:pt x="56" y="67"/>
                      <a:pt x="55" y="69"/>
                      <a:pt x="55" y="71"/>
                    </a:cubicBezTo>
                    <a:cubicBezTo>
                      <a:pt x="54" y="73"/>
                      <a:pt x="53" y="75"/>
                      <a:pt x="53" y="77"/>
                    </a:cubicBezTo>
                    <a:cubicBezTo>
                      <a:pt x="53" y="77"/>
                      <a:pt x="53" y="77"/>
                      <a:pt x="53" y="77"/>
                    </a:cubicBezTo>
                    <a:cubicBezTo>
                      <a:pt x="52" y="79"/>
                      <a:pt x="50" y="80"/>
                      <a:pt x="49" y="79"/>
                    </a:cubicBezTo>
                    <a:cubicBezTo>
                      <a:pt x="49" y="79"/>
                      <a:pt x="49" y="79"/>
                      <a:pt x="49" y="79"/>
                    </a:cubicBezTo>
                    <a:cubicBezTo>
                      <a:pt x="47" y="78"/>
                      <a:pt x="45" y="78"/>
                      <a:pt x="43" y="78"/>
                    </a:cubicBezTo>
                    <a:cubicBezTo>
                      <a:pt x="42" y="78"/>
                      <a:pt x="40" y="78"/>
                      <a:pt x="38" y="79"/>
                    </a:cubicBezTo>
                    <a:cubicBezTo>
                      <a:pt x="35" y="81"/>
                      <a:pt x="33" y="84"/>
                      <a:pt x="32" y="88"/>
                    </a:cubicBezTo>
                    <a:cubicBezTo>
                      <a:pt x="28" y="96"/>
                      <a:pt x="27" y="105"/>
                      <a:pt x="27" y="114"/>
                    </a:cubicBezTo>
                    <a:cubicBezTo>
                      <a:pt x="27" y="114"/>
                      <a:pt x="27" y="114"/>
                      <a:pt x="27" y="114"/>
                    </a:cubicBezTo>
                    <a:cubicBezTo>
                      <a:pt x="26" y="115"/>
                      <a:pt x="26" y="116"/>
                      <a:pt x="25" y="115"/>
                    </a:cubicBezTo>
                    <a:cubicBezTo>
                      <a:pt x="24" y="115"/>
                      <a:pt x="24" y="115"/>
                      <a:pt x="24" y="115"/>
                    </a:cubicBezTo>
                    <a:cubicBezTo>
                      <a:pt x="21" y="113"/>
                      <a:pt x="19" y="112"/>
                      <a:pt x="16" y="111"/>
                    </a:cubicBezTo>
                    <a:cubicBezTo>
                      <a:pt x="13" y="110"/>
                      <a:pt x="10" y="111"/>
                      <a:pt x="7" y="112"/>
                    </a:cubicBezTo>
                    <a:cubicBezTo>
                      <a:pt x="4" y="113"/>
                      <a:pt x="2" y="115"/>
                      <a:pt x="2" y="118"/>
                    </a:cubicBezTo>
                    <a:cubicBezTo>
                      <a:pt x="1" y="121"/>
                      <a:pt x="2" y="124"/>
                      <a:pt x="3" y="127"/>
                    </a:cubicBezTo>
                    <a:cubicBezTo>
                      <a:pt x="3" y="128"/>
                      <a:pt x="3" y="128"/>
                      <a:pt x="3" y="128"/>
                    </a:cubicBezTo>
                    <a:cubicBezTo>
                      <a:pt x="2" y="127"/>
                      <a:pt x="2" y="127"/>
                      <a:pt x="2" y="127"/>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18" name="Freeform 100"/>
              <p:cNvSpPr/>
              <p:nvPr/>
            </p:nvSpPr>
            <p:spPr bwMode="auto">
              <a:xfrm>
                <a:off x="2724150" y="3948114"/>
                <a:ext cx="276225" cy="231775"/>
              </a:xfrm>
              <a:custGeom>
                <a:avLst/>
                <a:gdLst/>
                <a:ahLst/>
                <a:cxnLst>
                  <a:cxn ang="0">
                    <a:pos x="1" y="127"/>
                  </a:cxn>
                  <a:cxn ang="0">
                    <a:pos x="4" y="102"/>
                  </a:cxn>
                  <a:cxn ang="0">
                    <a:pos x="21" y="97"/>
                  </a:cxn>
                  <a:cxn ang="0">
                    <a:pos x="22" y="102"/>
                  </a:cxn>
                  <a:cxn ang="0">
                    <a:pos x="21" y="92"/>
                  </a:cxn>
                  <a:cxn ang="0">
                    <a:pos x="29" y="82"/>
                  </a:cxn>
                  <a:cxn ang="0">
                    <a:pos x="40" y="84"/>
                  </a:cxn>
                  <a:cxn ang="0">
                    <a:pos x="34" y="80"/>
                  </a:cxn>
                  <a:cxn ang="0">
                    <a:pos x="48" y="47"/>
                  </a:cxn>
                  <a:cxn ang="0">
                    <a:pos x="66" y="50"/>
                  </a:cxn>
                  <a:cxn ang="0">
                    <a:pos x="68" y="55"/>
                  </a:cxn>
                  <a:cxn ang="0">
                    <a:pos x="79" y="40"/>
                  </a:cxn>
                  <a:cxn ang="0">
                    <a:pos x="89" y="45"/>
                  </a:cxn>
                  <a:cxn ang="0">
                    <a:pos x="83" y="28"/>
                  </a:cxn>
                  <a:cxn ang="0">
                    <a:pos x="90" y="11"/>
                  </a:cxn>
                  <a:cxn ang="0">
                    <a:pos x="95" y="6"/>
                  </a:cxn>
                  <a:cxn ang="0">
                    <a:pos x="111" y="0"/>
                  </a:cxn>
                  <a:cxn ang="0">
                    <a:pos x="125" y="17"/>
                  </a:cxn>
                  <a:cxn ang="0">
                    <a:pos x="126" y="8"/>
                  </a:cxn>
                  <a:cxn ang="0">
                    <a:pos x="138" y="5"/>
                  </a:cxn>
                  <a:cxn ang="0">
                    <a:pos x="146" y="14"/>
                  </a:cxn>
                  <a:cxn ang="0">
                    <a:pos x="145" y="16"/>
                  </a:cxn>
                  <a:cxn ang="0">
                    <a:pos x="155" y="12"/>
                  </a:cxn>
                  <a:cxn ang="0">
                    <a:pos x="164" y="19"/>
                  </a:cxn>
                  <a:cxn ang="0">
                    <a:pos x="166" y="30"/>
                  </a:cxn>
                  <a:cxn ang="0">
                    <a:pos x="165" y="28"/>
                  </a:cxn>
                  <a:cxn ang="0">
                    <a:pos x="160" y="19"/>
                  </a:cxn>
                  <a:cxn ang="0">
                    <a:pos x="152" y="16"/>
                  </a:cxn>
                  <a:cxn ang="0">
                    <a:pos x="148" y="20"/>
                  </a:cxn>
                  <a:cxn ang="0">
                    <a:pos x="142" y="22"/>
                  </a:cxn>
                  <a:cxn ang="0">
                    <a:pos x="138" y="12"/>
                  </a:cxn>
                  <a:cxn ang="0">
                    <a:pos x="129" y="14"/>
                  </a:cxn>
                  <a:cxn ang="0">
                    <a:pos x="119" y="19"/>
                  </a:cxn>
                  <a:cxn ang="0">
                    <a:pos x="116" y="10"/>
                  </a:cxn>
                  <a:cxn ang="0">
                    <a:pos x="104" y="11"/>
                  </a:cxn>
                  <a:cxn ang="0">
                    <a:pos x="99" y="14"/>
                  </a:cxn>
                  <a:cxn ang="0">
                    <a:pos x="93" y="21"/>
                  </a:cxn>
                  <a:cxn ang="0">
                    <a:pos x="90" y="38"/>
                  </a:cxn>
                  <a:cxn ang="0">
                    <a:pos x="84" y="49"/>
                  </a:cxn>
                  <a:cxn ang="0">
                    <a:pos x="80" y="46"/>
                  </a:cxn>
                  <a:cxn ang="0">
                    <a:pos x="72" y="55"/>
                  </a:cxn>
                  <a:cxn ang="0">
                    <a:pos x="68" y="59"/>
                  </a:cxn>
                  <a:cxn ang="0">
                    <a:pos x="57" y="48"/>
                  </a:cxn>
                  <a:cxn ang="0">
                    <a:pos x="37" y="71"/>
                  </a:cxn>
                  <a:cxn ang="0">
                    <a:pos x="41" y="90"/>
                  </a:cxn>
                  <a:cxn ang="0">
                    <a:pos x="35" y="88"/>
                  </a:cxn>
                  <a:cxn ang="0">
                    <a:pos x="30" y="89"/>
                  </a:cxn>
                  <a:cxn ang="0">
                    <a:pos x="28" y="95"/>
                  </a:cxn>
                  <a:cxn ang="0">
                    <a:pos x="29" y="100"/>
                  </a:cxn>
                  <a:cxn ang="0">
                    <a:pos x="26" y="106"/>
                  </a:cxn>
                  <a:cxn ang="0">
                    <a:pos x="11" y="104"/>
                  </a:cxn>
                  <a:cxn ang="0">
                    <a:pos x="5" y="126"/>
                  </a:cxn>
                  <a:cxn ang="0">
                    <a:pos x="12" y="138"/>
                  </a:cxn>
                </a:cxnLst>
                <a:rect l="0" t="0" r="r" b="b"/>
                <a:pathLst>
                  <a:path w="166" h="139">
                    <a:moveTo>
                      <a:pt x="12" y="139"/>
                    </a:moveTo>
                    <a:cubicBezTo>
                      <a:pt x="11" y="139"/>
                      <a:pt x="9" y="139"/>
                      <a:pt x="8" y="138"/>
                    </a:cubicBezTo>
                    <a:cubicBezTo>
                      <a:pt x="6" y="137"/>
                      <a:pt x="6" y="136"/>
                      <a:pt x="5" y="135"/>
                    </a:cubicBezTo>
                    <a:cubicBezTo>
                      <a:pt x="3" y="132"/>
                      <a:pt x="2" y="130"/>
                      <a:pt x="1" y="127"/>
                    </a:cubicBezTo>
                    <a:cubicBezTo>
                      <a:pt x="1" y="125"/>
                      <a:pt x="0" y="122"/>
                      <a:pt x="0" y="119"/>
                    </a:cubicBezTo>
                    <a:cubicBezTo>
                      <a:pt x="0" y="116"/>
                      <a:pt x="0" y="113"/>
                      <a:pt x="1" y="111"/>
                    </a:cubicBezTo>
                    <a:cubicBezTo>
                      <a:pt x="1" y="109"/>
                      <a:pt x="1" y="108"/>
                      <a:pt x="2" y="106"/>
                    </a:cubicBezTo>
                    <a:cubicBezTo>
                      <a:pt x="2" y="105"/>
                      <a:pt x="3" y="104"/>
                      <a:pt x="4" y="102"/>
                    </a:cubicBezTo>
                    <a:cubicBezTo>
                      <a:pt x="5" y="101"/>
                      <a:pt x="6" y="100"/>
                      <a:pt x="7" y="99"/>
                    </a:cubicBezTo>
                    <a:cubicBezTo>
                      <a:pt x="9" y="98"/>
                      <a:pt x="10" y="97"/>
                      <a:pt x="12" y="97"/>
                    </a:cubicBezTo>
                    <a:cubicBezTo>
                      <a:pt x="14" y="96"/>
                      <a:pt x="15" y="96"/>
                      <a:pt x="17" y="96"/>
                    </a:cubicBezTo>
                    <a:cubicBezTo>
                      <a:pt x="18" y="96"/>
                      <a:pt x="20" y="96"/>
                      <a:pt x="21" y="97"/>
                    </a:cubicBezTo>
                    <a:cubicBezTo>
                      <a:pt x="24" y="98"/>
                      <a:pt x="27" y="99"/>
                      <a:pt x="29" y="100"/>
                    </a:cubicBezTo>
                    <a:cubicBezTo>
                      <a:pt x="25" y="106"/>
                      <a:pt x="25" y="106"/>
                      <a:pt x="25" y="106"/>
                    </a:cubicBezTo>
                    <a:cubicBezTo>
                      <a:pt x="23" y="104"/>
                      <a:pt x="23" y="104"/>
                      <a:pt x="23" y="104"/>
                    </a:cubicBezTo>
                    <a:cubicBezTo>
                      <a:pt x="23" y="103"/>
                      <a:pt x="22" y="103"/>
                      <a:pt x="22" y="102"/>
                    </a:cubicBezTo>
                    <a:cubicBezTo>
                      <a:pt x="22" y="101"/>
                      <a:pt x="21" y="100"/>
                      <a:pt x="21" y="99"/>
                    </a:cubicBezTo>
                    <a:cubicBezTo>
                      <a:pt x="21" y="99"/>
                      <a:pt x="21" y="98"/>
                      <a:pt x="21" y="97"/>
                    </a:cubicBezTo>
                    <a:cubicBezTo>
                      <a:pt x="20" y="96"/>
                      <a:pt x="20" y="95"/>
                      <a:pt x="20" y="94"/>
                    </a:cubicBezTo>
                    <a:cubicBezTo>
                      <a:pt x="20" y="93"/>
                      <a:pt x="21" y="93"/>
                      <a:pt x="21" y="92"/>
                    </a:cubicBezTo>
                    <a:cubicBezTo>
                      <a:pt x="21" y="91"/>
                      <a:pt x="21" y="90"/>
                      <a:pt x="22" y="89"/>
                    </a:cubicBezTo>
                    <a:cubicBezTo>
                      <a:pt x="22" y="88"/>
                      <a:pt x="22" y="88"/>
                      <a:pt x="23" y="87"/>
                    </a:cubicBezTo>
                    <a:cubicBezTo>
                      <a:pt x="24" y="85"/>
                      <a:pt x="25" y="84"/>
                      <a:pt x="27" y="83"/>
                    </a:cubicBezTo>
                    <a:cubicBezTo>
                      <a:pt x="28" y="83"/>
                      <a:pt x="28" y="82"/>
                      <a:pt x="29" y="82"/>
                    </a:cubicBezTo>
                    <a:cubicBezTo>
                      <a:pt x="30" y="82"/>
                      <a:pt x="31" y="81"/>
                      <a:pt x="32" y="81"/>
                    </a:cubicBezTo>
                    <a:cubicBezTo>
                      <a:pt x="33" y="81"/>
                      <a:pt x="34" y="81"/>
                      <a:pt x="35" y="82"/>
                    </a:cubicBezTo>
                    <a:cubicBezTo>
                      <a:pt x="36" y="82"/>
                      <a:pt x="37" y="82"/>
                      <a:pt x="38" y="83"/>
                    </a:cubicBezTo>
                    <a:cubicBezTo>
                      <a:pt x="38" y="83"/>
                      <a:pt x="39" y="84"/>
                      <a:pt x="40" y="84"/>
                    </a:cubicBezTo>
                    <a:cubicBezTo>
                      <a:pt x="41" y="86"/>
                      <a:pt x="41" y="86"/>
                      <a:pt x="41" y="86"/>
                    </a:cubicBezTo>
                    <a:cubicBezTo>
                      <a:pt x="37" y="90"/>
                      <a:pt x="37" y="90"/>
                      <a:pt x="37" y="90"/>
                    </a:cubicBezTo>
                    <a:cubicBezTo>
                      <a:pt x="36" y="88"/>
                      <a:pt x="35" y="87"/>
                      <a:pt x="35" y="85"/>
                    </a:cubicBezTo>
                    <a:cubicBezTo>
                      <a:pt x="34" y="83"/>
                      <a:pt x="34" y="82"/>
                      <a:pt x="34" y="80"/>
                    </a:cubicBezTo>
                    <a:cubicBezTo>
                      <a:pt x="33" y="77"/>
                      <a:pt x="33" y="74"/>
                      <a:pt x="33" y="71"/>
                    </a:cubicBezTo>
                    <a:cubicBezTo>
                      <a:pt x="34" y="64"/>
                      <a:pt x="36" y="58"/>
                      <a:pt x="40" y="53"/>
                    </a:cubicBezTo>
                    <a:cubicBezTo>
                      <a:pt x="41" y="52"/>
                      <a:pt x="43" y="51"/>
                      <a:pt x="44" y="50"/>
                    </a:cubicBezTo>
                    <a:cubicBezTo>
                      <a:pt x="45" y="49"/>
                      <a:pt x="46" y="48"/>
                      <a:pt x="48" y="47"/>
                    </a:cubicBezTo>
                    <a:cubicBezTo>
                      <a:pt x="49" y="46"/>
                      <a:pt x="51" y="46"/>
                      <a:pt x="52" y="45"/>
                    </a:cubicBezTo>
                    <a:cubicBezTo>
                      <a:pt x="54" y="45"/>
                      <a:pt x="56" y="45"/>
                      <a:pt x="57" y="45"/>
                    </a:cubicBezTo>
                    <a:cubicBezTo>
                      <a:pt x="59" y="46"/>
                      <a:pt x="61" y="46"/>
                      <a:pt x="62" y="47"/>
                    </a:cubicBezTo>
                    <a:cubicBezTo>
                      <a:pt x="64" y="48"/>
                      <a:pt x="65" y="49"/>
                      <a:pt x="66" y="50"/>
                    </a:cubicBezTo>
                    <a:cubicBezTo>
                      <a:pt x="67" y="51"/>
                      <a:pt x="69" y="52"/>
                      <a:pt x="69" y="53"/>
                    </a:cubicBezTo>
                    <a:cubicBezTo>
                      <a:pt x="71" y="55"/>
                      <a:pt x="71" y="56"/>
                      <a:pt x="72" y="57"/>
                    </a:cubicBezTo>
                    <a:cubicBezTo>
                      <a:pt x="68" y="59"/>
                      <a:pt x="68" y="59"/>
                      <a:pt x="68" y="59"/>
                    </a:cubicBezTo>
                    <a:cubicBezTo>
                      <a:pt x="68" y="57"/>
                      <a:pt x="68" y="56"/>
                      <a:pt x="68" y="55"/>
                    </a:cubicBezTo>
                    <a:cubicBezTo>
                      <a:pt x="68" y="53"/>
                      <a:pt x="68" y="52"/>
                      <a:pt x="69" y="51"/>
                    </a:cubicBezTo>
                    <a:cubicBezTo>
                      <a:pt x="69" y="48"/>
                      <a:pt x="71" y="46"/>
                      <a:pt x="73" y="44"/>
                    </a:cubicBezTo>
                    <a:cubicBezTo>
                      <a:pt x="74" y="42"/>
                      <a:pt x="75" y="42"/>
                      <a:pt x="76" y="41"/>
                    </a:cubicBezTo>
                    <a:cubicBezTo>
                      <a:pt x="77" y="41"/>
                      <a:pt x="78" y="40"/>
                      <a:pt x="79" y="40"/>
                    </a:cubicBezTo>
                    <a:cubicBezTo>
                      <a:pt x="80" y="40"/>
                      <a:pt x="81" y="40"/>
                      <a:pt x="81" y="40"/>
                    </a:cubicBezTo>
                    <a:cubicBezTo>
                      <a:pt x="83" y="40"/>
                      <a:pt x="85" y="41"/>
                      <a:pt x="86" y="42"/>
                    </a:cubicBezTo>
                    <a:cubicBezTo>
                      <a:pt x="87" y="42"/>
                      <a:pt x="87" y="43"/>
                      <a:pt x="88" y="43"/>
                    </a:cubicBezTo>
                    <a:cubicBezTo>
                      <a:pt x="89" y="45"/>
                      <a:pt x="89" y="45"/>
                      <a:pt x="89" y="45"/>
                    </a:cubicBezTo>
                    <a:cubicBezTo>
                      <a:pt x="83" y="47"/>
                      <a:pt x="83" y="47"/>
                      <a:pt x="83" y="47"/>
                    </a:cubicBezTo>
                    <a:cubicBezTo>
                      <a:pt x="83" y="38"/>
                      <a:pt x="83" y="38"/>
                      <a:pt x="83" y="38"/>
                    </a:cubicBezTo>
                    <a:cubicBezTo>
                      <a:pt x="83" y="36"/>
                      <a:pt x="83" y="35"/>
                      <a:pt x="83" y="33"/>
                    </a:cubicBezTo>
                    <a:cubicBezTo>
                      <a:pt x="83" y="31"/>
                      <a:pt x="83" y="30"/>
                      <a:pt x="83" y="28"/>
                    </a:cubicBezTo>
                    <a:cubicBezTo>
                      <a:pt x="83" y="26"/>
                      <a:pt x="83" y="25"/>
                      <a:pt x="84" y="23"/>
                    </a:cubicBezTo>
                    <a:cubicBezTo>
                      <a:pt x="84" y="21"/>
                      <a:pt x="85" y="20"/>
                      <a:pt x="85" y="18"/>
                    </a:cubicBezTo>
                    <a:cubicBezTo>
                      <a:pt x="86" y="16"/>
                      <a:pt x="87" y="15"/>
                      <a:pt x="88" y="13"/>
                    </a:cubicBezTo>
                    <a:cubicBezTo>
                      <a:pt x="89" y="13"/>
                      <a:pt x="89" y="12"/>
                      <a:pt x="90" y="11"/>
                    </a:cubicBezTo>
                    <a:cubicBezTo>
                      <a:pt x="92" y="9"/>
                      <a:pt x="92" y="9"/>
                      <a:pt x="92" y="9"/>
                    </a:cubicBezTo>
                    <a:cubicBezTo>
                      <a:pt x="93" y="7"/>
                      <a:pt x="93" y="7"/>
                      <a:pt x="93" y="7"/>
                    </a:cubicBezTo>
                    <a:cubicBezTo>
                      <a:pt x="94" y="7"/>
                      <a:pt x="94" y="7"/>
                      <a:pt x="94" y="7"/>
                    </a:cubicBezTo>
                    <a:cubicBezTo>
                      <a:pt x="95" y="6"/>
                      <a:pt x="95" y="6"/>
                      <a:pt x="95" y="6"/>
                    </a:cubicBezTo>
                    <a:cubicBezTo>
                      <a:pt x="95" y="6"/>
                      <a:pt x="95" y="6"/>
                      <a:pt x="95" y="6"/>
                    </a:cubicBezTo>
                    <a:cubicBezTo>
                      <a:pt x="97" y="5"/>
                      <a:pt x="99" y="4"/>
                      <a:pt x="100" y="3"/>
                    </a:cubicBezTo>
                    <a:cubicBezTo>
                      <a:pt x="102" y="2"/>
                      <a:pt x="103" y="2"/>
                      <a:pt x="105" y="1"/>
                    </a:cubicBezTo>
                    <a:cubicBezTo>
                      <a:pt x="107" y="1"/>
                      <a:pt x="109" y="0"/>
                      <a:pt x="111" y="0"/>
                    </a:cubicBezTo>
                    <a:cubicBezTo>
                      <a:pt x="113" y="0"/>
                      <a:pt x="115" y="0"/>
                      <a:pt x="117" y="1"/>
                    </a:cubicBezTo>
                    <a:cubicBezTo>
                      <a:pt x="119" y="2"/>
                      <a:pt x="121" y="3"/>
                      <a:pt x="122" y="5"/>
                    </a:cubicBezTo>
                    <a:cubicBezTo>
                      <a:pt x="124" y="7"/>
                      <a:pt x="125" y="9"/>
                      <a:pt x="125" y="11"/>
                    </a:cubicBezTo>
                    <a:cubicBezTo>
                      <a:pt x="126" y="13"/>
                      <a:pt x="125" y="15"/>
                      <a:pt x="125" y="17"/>
                    </a:cubicBezTo>
                    <a:cubicBezTo>
                      <a:pt x="118" y="14"/>
                      <a:pt x="118" y="14"/>
                      <a:pt x="118" y="14"/>
                    </a:cubicBezTo>
                    <a:cubicBezTo>
                      <a:pt x="120" y="12"/>
                      <a:pt x="120" y="12"/>
                      <a:pt x="120" y="12"/>
                    </a:cubicBezTo>
                    <a:cubicBezTo>
                      <a:pt x="121" y="11"/>
                      <a:pt x="122" y="10"/>
                      <a:pt x="123" y="10"/>
                    </a:cubicBezTo>
                    <a:cubicBezTo>
                      <a:pt x="124" y="9"/>
                      <a:pt x="125" y="8"/>
                      <a:pt x="126" y="8"/>
                    </a:cubicBezTo>
                    <a:cubicBezTo>
                      <a:pt x="127" y="7"/>
                      <a:pt x="128" y="7"/>
                      <a:pt x="129" y="6"/>
                    </a:cubicBezTo>
                    <a:cubicBezTo>
                      <a:pt x="130" y="6"/>
                      <a:pt x="131" y="6"/>
                      <a:pt x="132" y="6"/>
                    </a:cubicBezTo>
                    <a:cubicBezTo>
                      <a:pt x="133" y="6"/>
                      <a:pt x="134" y="5"/>
                      <a:pt x="135" y="5"/>
                    </a:cubicBezTo>
                    <a:cubicBezTo>
                      <a:pt x="136" y="5"/>
                      <a:pt x="137" y="5"/>
                      <a:pt x="138" y="5"/>
                    </a:cubicBezTo>
                    <a:cubicBezTo>
                      <a:pt x="141" y="6"/>
                      <a:pt x="141" y="6"/>
                      <a:pt x="141" y="6"/>
                    </a:cubicBezTo>
                    <a:cubicBezTo>
                      <a:pt x="142" y="6"/>
                      <a:pt x="142" y="6"/>
                      <a:pt x="142" y="6"/>
                    </a:cubicBezTo>
                    <a:cubicBezTo>
                      <a:pt x="143" y="6"/>
                      <a:pt x="144" y="7"/>
                      <a:pt x="144" y="8"/>
                    </a:cubicBezTo>
                    <a:cubicBezTo>
                      <a:pt x="146" y="14"/>
                      <a:pt x="146" y="14"/>
                      <a:pt x="146" y="14"/>
                    </a:cubicBezTo>
                    <a:cubicBezTo>
                      <a:pt x="147" y="16"/>
                      <a:pt x="147" y="18"/>
                      <a:pt x="148" y="20"/>
                    </a:cubicBezTo>
                    <a:cubicBezTo>
                      <a:pt x="142" y="20"/>
                      <a:pt x="142" y="20"/>
                      <a:pt x="142" y="20"/>
                    </a:cubicBezTo>
                    <a:cubicBezTo>
                      <a:pt x="143" y="18"/>
                      <a:pt x="143" y="18"/>
                      <a:pt x="143" y="18"/>
                    </a:cubicBezTo>
                    <a:cubicBezTo>
                      <a:pt x="144" y="17"/>
                      <a:pt x="144" y="16"/>
                      <a:pt x="145" y="16"/>
                    </a:cubicBezTo>
                    <a:cubicBezTo>
                      <a:pt x="145" y="15"/>
                      <a:pt x="146" y="14"/>
                      <a:pt x="147" y="14"/>
                    </a:cubicBezTo>
                    <a:cubicBezTo>
                      <a:pt x="147" y="13"/>
                      <a:pt x="148" y="13"/>
                      <a:pt x="149" y="12"/>
                    </a:cubicBezTo>
                    <a:cubicBezTo>
                      <a:pt x="150" y="12"/>
                      <a:pt x="151" y="12"/>
                      <a:pt x="152" y="11"/>
                    </a:cubicBezTo>
                    <a:cubicBezTo>
                      <a:pt x="153" y="11"/>
                      <a:pt x="154" y="11"/>
                      <a:pt x="155" y="12"/>
                    </a:cubicBezTo>
                    <a:cubicBezTo>
                      <a:pt x="155" y="12"/>
                      <a:pt x="156" y="12"/>
                      <a:pt x="157" y="13"/>
                    </a:cubicBezTo>
                    <a:cubicBezTo>
                      <a:pt x="158" y="13"/>
                      <a:pt x="159" y="13"/>
                      <a:pt x="159" y="14"/>
                    </a:cubicBezTo>
                    <a:cubicBezTo>
                      <a:pt x="160" y="15"/>
                      <a:pt x="162" y="16"/>
                      <a:pt x="163" y="17"/>
                    </a:cubicBezTo>
                    <a:cubicBezTo>
                      <a:pt x="163" y="18"/>
                      <a:pt x="163" y="18"/>
                      <a:pt x="164" y="19"/>
                    </a:cubicBezTo>
                    <a:cubicBezTo>
                      <a:pt x="164" y="20"/>
                      <a:pt x="165" y="20"/>
                      <a:pt x="165" y="21"/>
                    </a:cubicBezTo>
                    <a:cubicBezTo>
                      <a:pt x="166" y="23"/>
                      <a:pt x="166" y="24"/>
                      <a:pt x="166" y="26"/>
                    </a:cubicBezTo>
                    <a:cubicBezTo>
                      <a:pt x="166" y="26"/>
                      <a:pt x="166" y="27"/>
                      <a:pt x="166" y="28"/>
                    </a:cubicBezTo>
                    <a:cubicBezTo>
                      <a:pt x="166" y="30"/>
                      <a:pt x="166" y="30"/>
                      <a:pt x="166" y="30"/>
                    </a:cubicBezTo>
                    <a:cubicBezTo>
                      <a:pt x="166" y="31"/>
                      <a:pt x="166" y="31"/>
                      <a:pt x="166" y="31"/>
                    </a:cubicBezTo>
                    <a:cubicBezTo>
                      <a:pt x="165" y="30"/>
                      <a:pt x="165" y="30"/>
                      <a:pt x="165" y="30"/>
                    </a:cubicBezTo>
                    <a:cubicBezTo>
                      <a:pt x="165" y="30"/>
                      <a:pt x="165" y="30"/>
                      <a:pt x="165" y="30"/>
                    </a:cubicBezTo>
                    <a:cubicBezTo>
                      <a:pt x="165" y="28"/>
                      <a:pt x="165" y="28"/>
                      <a:pt x="165" y="28"/>
                    </a:cubicBezTo>
                    <a:cubicBezTo>
                      <a:pt x="165" y="27"/>
                      <a:pt x="165" y="27"/>
                      <a:pt x="165" y="26"/>
                    </a:cubicBezTo>
                    <a:cubicBezTo>
                      <a:pt x="164" y="25"/>
                      <a:pt x="164" y="23"/>
                      <a:pt x="163" y="22"/>
                    </a:cubicBezTo>
                    <a:cubicBezTo>
                      <a:pt x="163" y="22"/>
                      <a:pt x="162" y="21"/>
                      <a:pt x="162" y="21"/>
                    </a:cubicBezTo>
                    <a:cubicBezTo>
                      <a:pt x="161" y="20"/>
                      <a:pt x="161" y="20"/>
                      <a:pt x="160" y="19"/>
                    </a:cubicBezTo>
                    <a:cubicBezTo>
                      <a:pt x="159" y="18"/>
                      <a:pt x="158" y="17"/>
                      <a:pt x="157" y="17"/>
                    </a:cubicBezTo>
                    <a:cubicBezTo>
                      <a:pt x="157" y="16"/>
                      <a:pt x="156" y="16"/>
                      <a:pt x="155" y="16"/>
                    </a:cubicBezTo>
                    <a:cubicBezTo>
                      <a:pt x="155" y="16"/>
                      <a:pt x="154" y="16"/>
                      <a:pt x="154" y="16"/>
                    </a:cubicBezTo>
                    <a:cubicBezTo>
                      <a:pt x="153" y="16"/>
                      <a:pt x="153" y="16"/>
                      <a:pt x="152" y="16"/>
                    </a:cubicBezTo>
                    <a:cubicBezTo>
                      <a:pt x="152" y="16"/>
                      <a:pt x="151" y="16"/>
                      <a:pt x="151" y="16"/>
                    </a:cubicBezTo>
                    <a:cubicBezTo>
                      <a:pt x="151" y="17"/>
                      <a:pt x="150" y="17"/>
                      <a:pt x="150" y="17"/>
                    </a:cubicBezTo>
                    <a:cubicBezTo>
                      <a:pt x="149" y="18"/>
                      <a:pt x="149" y="18"/>
                      <a:pt x="149" y="18"/>
                    </a:cubicBezTo>
                    <a:cubicBezTo>
                      <a:pt x="149" y="19"/>
                      <a:pt x="148" y="19"/>
                      <a:pt x="148" y="20"/>
                    </a:cubicBezTo>
                    <a:cubicBezTo>
                      <a:pt x="148" y="22"/>
                      <a:pt x="148" y="22"/>
                      <a:pt x="148" y="22"/>
                    </a:cubicBezTo>
                    <a:cubicBezTo>
                      <a:pt x="147" y="23"/>
                      <a:pt x="146" y="24"/>
                      <a:pt x="144" y="24"/>
                    </a:cubicBezTo>
                    <a:cubicBezTo>
                      <a:pt x="143" y="23"/>
                      <a:pt x="143" y="23"/>
                      <a:pt x="142" y="22"/>
                    </a:cubicBezTo>
                    <a:cubicBezTo>
                      <a:pt x="142" y="22"/>
                      <a:pt x="142" y="22"/>
                      <a:pt x="142" y="22"/>
                    </a:cubicBezTo>
                    <a:cubicBezTo>
                      <a:pt x="140" y="16"/>
                      <a:pt x="140" y="16"/>
                      <a:pt x="140" y="16"/>
                    </a:cubicBezTo>
                    <a:cubicBezTo>
                      <a:pt x="138" y="11"/>
                      <a:pt x="138" y="11"/>
                      <a:pt x="138" y="11"/>
                    </a:cubicBezTo>
                    <a:cubicBezTo>
                      <a:pt x="140" y="13"/>
                      <a:pt x="140" y="13"/>
                      <a:pt x="140" y="13"/>
                    </a:cubicBezTo>
                    <a:cubicBezTo>
                      <a:pt x="138" y="12"/>
                      <a:pt x="138" y="12"/>
                      <a:pt x="138" y="12"/>
                    </a:cubicBezTo>
                    <a:cubicBezTo>
                      <a:pt x="137" y="12"/>
                      <a:pt x="136" y="12"/>
                      <a:pt x="136" y="12"/>
                    </a:cubicBezTo>
                    <a:cubicBezTo>
                      <a:pt x="135" y="12"/>
                      <a:pt x="134" y="13"/>
                      <a:pt x="133" y="13"/>
                    </a:cubicBezTo>
                    <a:cubicBezTo>
                      <a:pt x="133" y="13"/>
                      <a:pt x="132" y="13"/>
                      <a:pt x="131" y="13"/>
                    </a:cubicBezTo>
                    <a:cubicBezTo>
                      <a:pt x="131" y="14"/>
                      <a:pt x="130" y="14"/>
                      <a:pt x="129" y="14"/>
                    </a:cubicBezTo>
                    <a:cubicBezTo>
                      <a:pt x="128" y="16"/>
                      <a:pt x="128" y="16"/>
                      <a:pt x="128" y="16"/>
                    </a:cubicBezTo>
                    <a:cubicBezTo>
                      <a:pt x="126" y="17"/>
                      <a:pt x="126" y="17"/>
                      <a:pt x="126" y="17"/>
                    </a:cubicBezTo>
                    <a:cubicBezTo>
                      <a:pt x="124" y="19"/>
                      <a:pt x="124" y="19"/>
                      <a:pt x="124" y="19"/>
                    </a:cubicBezTo>
                    <a:cubicBezTo>
                      <a:pt x="123" y="21"/>
                      <a:pt x="120" y="21"/>
                      <a:pt x="119" y="19"/>
                    </a:cubicBezTo>
                    <a:cubicBezTo>
                      <a:pt x="118" y="19"/>
                      <a:pt x="117" y="17"/>
                      <a:pt x="117" y="16"/>
                    </a:cubicBezTo>
                    <a:cubicBezTo>
                      <a:pt x="117" y="16"/>
                      <a:pt x="117" y="16"/>
                      <a:pt x="117" y="16"/>
                    </a:cubicBezTo>
                    <a:cubicBezTo>
                      <a:pt x="117" y="15"/>
                      <a:pt x="117" y="14"/>
                      <a:pt x="117" y="13"/>
                    </a:cubicBezTo>
                    <a:cubicBezTo>
                      <a:pt x="117" y="12"/>
                      <a:pt x="117" y="11"/>
                      <a:pt x="116" y="10"/>
                    </a:cubicBezTo>
                    <a:cubicBezTo>
                      <a:pt x="116" y="10"/>
                      <a:pt x="115" y="9"/>
                      <a:pt x="114" y="9"/>
                    </a:cubicBezTo>
                    <a:cubicBezTo>
                      <a:pt x="113" y="9"/>
                      <a:pt x="112" y="9"/>
                      <a:pt x="111" y="9"/>
                    </a:cubicBezTo>
                    <a:cubicBezTo>
                      <a:pt x="110" y="9"/>
                      <a:pt x="109" y="9"/>
                      <a:pt x="107" y="10"/>
                    </a:cubicBezTo>
                    <a:cubicBezTo>
                      <a:pt x="106" y="10"/>
                      <a:pt x="105" y="10"/>
                      <a:pt x="104" y="11"/>
                    </a:cubicBezTo>
                    <a:cubicBezTo>
                      <a:pt x="102" y="11"/>
                      <a:pt x="102" y="12"/>
                      <a:pt x="100" y="13"/>
                    </a:cubicBezTo>
                    <a:cubicBezTo>
                      <a:pt x="99" y="13"/>
                      <a:pt x="99" y="13"/>
                      <a:pt x="99" y="13"/>
                    </a:cubicBezTo>
                    <a:cubicBezTo>
                      <a:pt x="99" y="14"/>
                      <a:pt x="99" y="14"/>
                      <a:pt x="99" y="14"/>
                    </a:cubicBezTo>
                    <a:cubicBezTo>
                      <a:pt x="99" y="14"/>
                      <a:pt x="99" y="14"/>
                      <a:pt x="99" y="14"/>
                    </a:cubicBezTo>
                    <a:cubicBezTo>
                      <a:pt x="97" y="15"/>
                      <a:pt x="97" y="15"/>
                      <a:pt x="97" y="15"/>
                    </a:cubicBezTo>
                    <a:cubicBezTo>
                      <a:pt x="96" y="17"/>
                      <a:pt x="96" y="17"/>
                      <a:pt x="96" y="17"/>
                    </a:cubicBezTo>
                    <a:cubicBezTo>
                      <a:pt x="95" y="18"/>
                      <a:pt x="95" y="18"/>
                      <a:pt x="95" y="18"/>
                    </a:cubicBezTo>
                    <a:cubicBezTo>
                      <a:pt x="94" y="19"/>
                      <a:pt x="93" y="20"/>
                      <a:pt x="93" y="21"/>
                    </a:cubicBezTo>
                    <a:cubicBezTo>
                      <a:pt x="92" y="23"/>
                      <a:pt x="92" y="24"/>
                      <a:pt x="91" y="25"/>
                    </a:cubicBezTo>
                    <a:cubicBezTo>
                      <a:pt x="91" y="26"/>
                      <a:pt x="91" y="28"/>
                      <a:pt x="90" y="29"/>
                    </a:cubicBezTo>
                    <a:cubicBezTo>
                      <a:pt x="90" y="31"/>
                      <a:pt x="90" y="32"/>
                      <a:pt x="90" y="33"/>
                    </a:cubicBezTo>
                    <a:cubicBezTo>
                      <a:pt x="90" y="35"/>
                      <a:pt x="90" y="36"/>
                      <a:pt x="90" y="38"/>
                    </a:cubicBezTo>
                    <a:cubicBezTo>
                      <a:pt x="90" y="47"/>
                      <a:pt x="90" y="47"/>
                      <a:pt x="90" y="47"/>
                    </a:cubicBezTo>
                    <a:cubicBezTo>
                      <a:pt x="90" y="49"/>
                      <a:pt x="88" y="50"/>
                      <a:pt x="86" y="50"/>
                    </a:cubicBezTo>
                    <a:cubicBezTo>
                      <a:pt x="85" y="50"/>
                      <a:pt x="84" y="50"/>
                      <a:pt x="84" y="49"/>
                    </a:cubicBezTo>
                    <a:cubicBezTo>
                      <a:pt x="84" y="49"/>
                      <a:pt x="84" y="49"/>
                      <a:pt x="84" y="49"/>
                    </a:cubicBezTo>
                    <a:cubicBezTo>
                      <a:pt x="83" y="48"/>
                      <a:pt x="83" y="48"/>
                      <a:pt x="83" y="48"/>
                    </a:cubicBezTo>
                    <a:cubicBezTo>
                      <a:pt x="83" y="48"/>
                      <a:pt x="82" y="48"/>
                      <a:pt x="82" y="47"/>
                    </a:cubicBezTo>
                    <a:cubicBezTo>
                      <a:pt x="82" y="47"/>
                      <a:pt x="81" y="47"/>
                      <a:pt x="80" y="46"/>
                    </a:cubicBezTo>
                    <a:cubicBezTo>
                      <a:pt x="80" y="46"/>
                      <a:pt x="80" y="46"/>
                      <a:pt x="80" y="46"/>
                    </a:cubicBezTo>
                    <a:cubicBezTo>
                      <a:pt x="79" y="46"/>
                      <a:pt x="79" y="46"/>
                      <a:pt x="79" y="46"/>
                    </a:cubicBezTo>
                    <a:cubicBezTo>
                      <a:pt x="78" y="47"/>
                      <a:pt x="77" y="47"/>
                      <a:pt x="76" y="48"/>
                    </a:cubicBezTo>
                    <a:cubicBezTo>
                      <a:pt x="75" y="49"/>
                      <a:pt x="74" y="50"/>
                      <a:pt x="73" y="52"/>
                    </a:cubicBezTo>
                    <a:cubicBezTo>
                      <a:pt x="73" y="53"/>
                      <a:pt x="73" y="54"/>
                      <a:pt x="72" y="55"/>
                    </a:cubicBezTo>
                    <a:cubicBezTo>
                      <a:pt x="72" y="56"/>
                      <a:pt x="72" y="57"/>
                      <a:pt x="72" y="58"/>
                    </a:cubicBezTo>
                    <a:cubicBezTo>
                      <a:pt x="72" y="58"/>
                      <a:pt x="72" y="58"/>
                      <a:pt x="72" y="58"/>
                    </a:cubicBezTo>
                    <a:cubicBezTo>
                      <a:pt x="73" y="59"/>
                      <a:pt x="72" y="60"/>
                      <a:pt x="71" y="60"/>
                    </a:cubicBezTo>
                    <a:cubicBezTo>
                      <a:pt x="70" y="60"/>
                      <a:pt x="69" y="60"/>
                      <a:pt x="68" y="59"/>
                    </a:cubicBezTo>
                    <a:cubicBezTo>
                      <a:pt x="68" y="58"/>
                      <a:pt x="67" y="57"/>
                      <a:pt x="66" y="56"/>
                    </a:cubicBezTo>
                    <a:cubicBezTo>
                      <a:pt x="66" y="54"/>
                      <a:pt x="65" y="53"/>
                      <a:pt x="64" y="52"/>
                    </a:cubicBezTo>
                    <a:cubicBezTo>
                      <a:pt x="63" y="51"/>
                      <a:pt x="62" y="50"/>
                      <a:pt x="61" y="50"/>
                    </a:cubicBezTo>
                    <a:cubicBezTo>
                      <a:pt x="59" y="49"/>
                      <a:pt x="58" y="48"/>
                      <a:pt x="57" y="48"/>
                    </a:cubicBezTo>
                    <a:cubicBezTo>
                      <a:pt x="54" y="48"/>
                      <a:pt x="51" y="48"/>
                      <a:pt x="49" y="49"/>
                    </a:cubicBezTo>
                    <a:cubicBezTo>
                      <a:pt x="48" y="50"/>
                      <a:pt x="46" y="51"/>
                      <a:pt x="45" y="52"/>
                    </a:cubicBezTo>
                    <a:cubicBezTo>
                      <a:pt x="44" y="53"/>
                      <a:pt x="43" y="54"/>
                      <a:pt x="42" y="55"/>
                    </a:cubicBezTo>
                    <a:cubicBezTo>
                      <a:pt x="39" y="59"/>
                      <a:pt x="37" y="65"/>
                      <a:pt x="37" y="71"/>
                    </a:cubicBezTo>
                    <a:cubicBezTo>
                      <a:pt x="37" y="74"/>
                      <a:pt x="37" y="76"/>
                      <a:pt x="38" y="79"/>
                    </a:cubicBezTo>
                    <a:cubicBezTo>
                      <a:pt x="39" y="80"/>
                      <a:pt x="39" y="82"/>
                      <a:pt x="40" y="83"/>
                    </a:cubicBezTo>
                    <a:cubicBezTo>
                      <a:pt x="40" y="84"/>
                      <a:pt x="41" y="85"/>
                      <a:pt x="42" y="87"/>
                    </a:cubicBezTo>
                    <a:cubicBezTo>
                      <a:pt x="43" y="88"/>
                      <a:pt x="42" y="90"/>
                      <a:pt x="41" y="90"/>
                    </a:cubicBezTo>
                    <a:cubicBezTo>
                      <a:pt x="40" y="91"/>
                      <a:pt x="39" y="91"/>
                      <a:pt x="38" y="90"/>
                    </a:cubicBezTo>
                    <a:cubicBezTo>
                      <a:pt x="37" y="90"/>
                      <a:pt x="37" y="90"/>
                      <a:pt x="37" y="90"/>
                    </a:cubicBezTo>
                    <a:cubicBezTo>
                      <a:pt x="36" y="89"/>
                      <a:pt x="36" y="89"/>
                      <a:pt x="36" y="89"/>
                    </a:cubicBezTo>
                    <a:cubicBezTo>
                      <a:pt x="36" y="89"/>
                      <a:pt x="35" y="89"/>
                      <a:pt x="35" y="88"/>
                    </a:cubicBezTo>
                    <a:cubicBezTo>
                      <a:pt x="34" y="88"/>
                      <a:pt x="34" y="88"/>
                      <a:pt x="34" y="88"/>
                    </a:cubicBezTo>
                    <a:cubicBezTo>
                      <a:pt x="33" y="88"/>
                      <a:pt x="33" y="88"/>
                      <a:pt x="32" y="88"/>
                    </a:cubicBezTo>
                    <a:cubicBezTo>
                      <a:pt x="32" y="88"/>
                      <a:pt x="32" y="88"/>
                      <a:pt x="31" y="88"/>
                    </a:cubicBezTo>
                    <a:cubicBezTo>
                      <a:pt x="30" y="89"/>
                      <a:pt x="30" y="89"/>
                      <a:pt x="30" y="89"/>
                    </a:cubicBezTo>
                    <a:cubicBezTo>
                      <a:pt x="30" y="89"/>
                      <a:pt x="29" y="90"/>
                      <a:pt x="29" y="91"/>
                    </a:cubicBezTo>
                    <a:cubicBezTo>
                      <a:pt x="29" y="91"/>
                      <a:pt x="28" y="91"/>
                      <a:pt x="28" y="92"/>
                    </a:cubicBezTo>
                    <a:cubicBezTo>
                      <a:pt x="28" y="92"/>
                      <a:pt x="28" y="93"/>
                      <a:pt x="28" y="93"/>
                    </a:cubicBezTo>
                    <a:cubicBezTo>
                      <a:pt x="28" y="94"/>
                      <a:pt x="28" y="94"/>
                      <a:pt x="28" y="95"/>
                    </a:cubicBezTo>
                    <a:cubicBezTo>
                      <a:pt x="28" y="95"/>
                      <a:pt x="27" y="96"/>
                      <a:pt x="28" y="96"/>
                    </a:cubicBezTo>
                    <a:cubicBezTo>
                      <a:pt x="28" y="96"/>
                      <a:pt x="28" y="97"/>
                      <a:pt x="28" y="97"/>
                    </a:cubicBezTo>
                    <a:cubicBezTo>
                      <a:pt x="28" y="98"/>
                      <a:pt x="28" y="98"/>
                      <a:pt x="28" y="99"/>
                    </a:cubicBezTo>
                    <a:cubicBezTo>
                      <a:pt x="29" y="99"/>
                      <a:pt x="29" y="99"/>
                      <a:pt x="29" y="100"/>
                    </a:cubicBezTo>
                    <a:cubicBezTo>
                      <a:pt x="29" y="100"/>
                      <a:pt x="30" y="100"/>
                      <a:pt x="30" y="101"/>
                    </a:cubicBezTo>
                    <a:cubicBezTo>
                      <a:pt x="30" y="101"/>
                      <a:pt x="30" y="101"/>
                      <a:pt x="30" y="101"/>
                    </a:cubicBezTo>
                    <a:cubicBezTo>
                      <a:pt x="32" y="103"/>
                      <a:pt x="31" y="105"/>
                      <a:pt x="30" y="106"/>
                    </a:cubicBezTo>
                    <a:cubicBezTo>
                      <a:pt x="29" y="107"/>
                      <a:pt x="27" y="107"/>
                      <a:pt x="26" y="106"/>
                    </a:cubicBezTo>
                    <a:cubicBezTo>
                      <a:pt x="24" y="105"/>
                      <a:pt x="22" y="104"/>
                      <a:pt x="20" y="103"/>
                    </a:cubicBezTo>
                    <a:cubicBezTo>
                      <a:pt x="18" y="103"/>
                      <a:pt x="17" y="103"/>
                      <a:pt x="16" y="103"/>
                    </a:cubicBezTo>
                    <a:cubicBezTo>
                      <a:pt x="15" y="103"/>
                      <a:pt x="14" y="103"/>
                      <a:pt x="14" y="103"/>
                    </a:cubicBezTo>
                    <a:cubicBezTo>
                      <a:pt x="13" y="103"/>
                      <a:pt x="12" y="103"/>
                      <a:pt x="11" y="104"/>
                    </a:cubicBezTo>
                    <a:cubicBezTo>
                      <a:pt x="10" y="104"/>
                      <a:pt x="10" y="105"/>
                      <a:pt x="9" y="106"/>
                    </a:cubicBezTo>
                    <a:cubicBezTo>
                      <a:pt x="8" y="107"/>
                      <a:pt x="8" y="108"/>
                      <a:pt x="7" y="109"/>
                    </a:cubicBezTo>
                    <a:cubicBezTo>
                      <a:pt x="7" y="110"/>
                      <a:pt x="6" y="111"/>
                      <a:pt x="6" y="112"/>
                    </a:cubicBezTo>
                    <a:cubicBezTo>
                      <a:pt x="5" y="116"/>
                      <a:pt x="4" y="122"/>
                      <a:pt x="5" y="126"/>
                    </a:cubicBezTo>
                    <a:cubicBezTo>
                      <a:pt x="5" y="129"/>
                      <a:pt x="6" y="131"/>
                      <a:pt x="7" y="134"/>
                    </a:cubicBezTo>
                    <a:cubicBezTo>
                      <a:pt x="7" y="135"/>
                      <a:pt x="8" y="136"/>
                      <a:pt x="9" y="137"/>
                    </a:cubicBezTo>
                    <a:cubicBezTo>
                      <a:pt x="10" y="137"/>
                      <a:pt x="10" y="138"/>
                      <a:pt x="12" y="138"/>
                    </a:cubicBezTo>
                    <a:cubicBezTo>
                      <a:pt x="12" y="138"/>
                      <a:pt x="12" y="138"/>
                      <a:pt x="12" y="138"/>
                    </a:cubicBezTo>
                    <a:cubicBezTo>
                      <a:pt x="12" y="138"/>
                      <a:pt x="12" y="138"/>
                      <a:pt x="12" y="138"/>
                    </a:cubicBezTo>
                    <a:lnTo>
                      <a:pt x="12" y="139"/>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grpSp>
          <p:nvGrpSpPr>
            <p:cNvPr id="26" name="组合 25"/>
            <p:cNvGrpSpPr/>
            <p:nvPr/>
          </p:nvGrpSpPr>
          <p:grpSpPr>
            <a:xfrm>
              <a:off x="5656" y="7354"/>
              <a:ext cx="3822" cy="1727"/>
              <a:chOff x="1364" y="7374"/>
              <a:chExt cx="3822" cy="1727"/>
            </a:xfrm>
          </p:grpSpPr>
          <p:sp>
            <p:nvSpPr>
              <p:cNvPr id="27" name="ïśļïḍê"/>
              <p:cNvSpPr txBox="1"/>
              <p:nvPr>
                <p:custDataLst>
                  <p:tags r:id="rId5"/>
                </p:custDataLst>
              </p:nvPr>
            </p:nvSpPr>
            <p:spPr>
              <a:xfrm>
                <a:off x="1364" y="7997"/>
                <a:ext cx="3822" cy="1104"/>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buNone/>
                </a:pPr>
                <a:r>
                  <a:rPr lang="zh-CN" altLang="en-US" sz="1200" dirty="0">
                    <a:solidFill>
                      <a:schemeClr val="bg1">
                        <a:lumMod val="65000"/>
                      </a:schemeClr>
                    </a:solidFill>
                    <a:cs typeface="+mn-ea"/>
                    <a:sym typeface="+mn-lt"/>
                  </a:rPr>
                  <a:t>您的内容打在这里，或者通过复制您的文本后，</a:t>
                </a:r>
              </a:p>
              <a:p>
                <a:pPr algn="ctr">
                  <a:lnSpc>
                    <a:spcPct val="120000"/>
                  </a:lnSpc>
                  <a:buClrTx/>
                  <a:buSzTx/>
                  <a:buFontTx/>
                  <a:buNone/>
                </a:pPr>
                <a:r>
                  <a:rPr lang="zh-CN" altLang="en-US" sz="1200" dirty="0">
                    <a:solidFill>
                      <a:schemeClr val="bg1">
                        <a:lumMod val="65000"/>
                      </a:schemeClr>
                    </a:solidFill>
                    <a:cs typeface="+mn-ea"/>
                    <a:sym typeface="+mn-lt"/>
                  </a:rPr>
                  <a:t>在此框中选</a:t>
                </a:r>
              </a:p>
            </p:txBody>
          </p:sp>
          <p:sp>
            <p:nvSpPr>
              <p:cNvPr id="28" name="î$1ïḑé"/>
              <p:cNvSpPr txBox="1"/>
              <p:nvPr>
                <p:custDataLst>
                  <p:tags r:id="rId6"/>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buClrTx/>
                  <a:buSzTx/>
                  <a:buFontTx/>
                </a:pPr>
                <a:r>
                  <a:rPr lang="zh-CN" altLang="en-US" sz="1600" b="1" kern="900" dirty="0">
                    <a:solidFill>
                      <a:schemeClr val="bg1">
                        <a:lumMod val="50000"/>
                      </a:schemeClr>
                    </a:solidFill>
                    <a:cs typeface="+mn-ea"/>
                    <a:sym typeface="+mn-lt"/>
                  </a:rPr>
                  <a:t>点击输入标题</a:t>
                </a:r>
              </a:p>
            </p:txBody>
          </p:sp>
        </p:grpSp>
      </p:grpSp>
      <p:grpSp>
        <p:nvGrpSpPr>
          <p:cNvPr id="40" name="组合 39"/>
          <p:cNvGrpSpPr/>
          <p:nvPr/>
        </p:nvGrpSpPr>
        <p:grpSpPr>
          <a:xfrm>
            <a:off x="6319520" y="2082165"/>
            <a:ext cx="2182495" cy="3434715"/>
            <a:chOff x="9762" y="2926"/>
            <a:chExt cx="3912" cy="6155"/>
          </a:xfrm>
        </p:grpSpPr>
        <p:sp>
          <p:nvSpPr>
            <p:cNvPr id="79" name="Isosceles Triangle 48"/>
            <p:cNvSpPr/>
            <p:nvPr/>
          </p:nvSpPr>
          <p:spPr>
            <a:xfrm rot="10800000">
              <a:off x="11281" y="6698"/>
              <a:ext cx="979" cy="714"/>
            </a:xfrm>
            <a:prstGeom prst="triangle">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0" name="Flowchart: Alternate Process 43"/>
            <p:cNvSpPr/>
            <p:nvPr/>
          </p:nvSpPr>
          <p:spPr>
            <a:xfrm>
              <a:off x="9867" y="2926"/>
              <a:ext cx="3808" cy="3808"/>
            </a:xfrm>
            <a:prstGeom prst="flowChartAlternateProcess">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9" name="TextBox 29"/>
            <p:cNvSpPr txBox="1"/>
            <p:nvPr/>
          </p:nvSpPr>
          <p:spPr>
            <a:xfrm>
              <a:off x="10251" y="4996"/>
              <a:ext cx="3039" cy="1288"/>
            </a:xfrm>
            <a:prstGeom prst="rect">
              <a:avLst/>
            </a:prstGeom>
            <a:noFill/>
          </p:spPr>
          <p:txBody>
            <a:bodyPr wrap="square" lIns="0" tIns="0" rIns="0" bIns="0" rtlCol="0">
              <a:spAutoFit/>
            </a:bodyPr>
            <a:lstStyle/>
            <a:p>
              <a:pPr algn="ctr">
                <a:lnSpc>
                  <a:spcPct val="130000"/>
                </a:lnSpc>
                <a:spcBef>
                  <a:spcPts val="0"/>
                </a:spcBef>
                <a:spcAft>
                  <a:spcPts val="0"/>
                </a:spcAft>
              </a:pPr>
              <a:r>
                <a:rPr lang="zh-CN" altLang="en-US" sz="1200" dirty="0">
                  <a:solidFill>
                    <a:schemeClr val="bg1"/>
                  </a:solidFill>
                  <a:cs typeface="+mn-ea"/>
                  <a:sym typeface="+mn-lt"/>
                </a:rPr>
                <a:t>您的内容打在这里，或者通过复制您的文本后，在此框中选择</a:t>
              </a:r>
              <a:endParaRPr lang="en-US" altLang="zh-CN" sz="3200" dirty="0">
                <a:solidFill>
                  <a:schemeClr val="bg1"/>
                </a:solidFill>
                <a:cs typeface="+mn-ea"/>
                <a:sym typeface="+mn-lt"/>
              </a:endParaRPr>
            </a:p>
          </p:txBody>
        </p:sp>
        <p:grpSp>
          <p:nvGrpSpPr>
            <p:cNvPr id="119" name="Group 71"/>
            <p:cNvGrpSpPr/>
            <p:nvPr/>
          </p:nvGrpSpPr>
          <p:grpSpPr>
            <a:xfrm>
              <a:off x="10973" y="3294"/>
              <a:ext cx="1596" cy="1402"/>
              <a:chOff x="4338638" y="4006851"/>
              <a:chExt cx="758825" cy="666750"/>
            </a:xfrm>
            <a:solidFill>
              <a:schemeClr val="bg1"/>
            </a:solidFill>
          </p:grpSpPr>
          <p:sp>
            <p:nvSpPr>
              <p:cNvPr id="120" name="Rectangle 114"/>
              <p:cNvSpPr>
                <a:spLocks noChangeArrowheads="1"/>
              </p:cNvSpPr>
              <p:nvPr/>
            </p:nvSpPr>
            <p:spPr bwMode="auto">
              <a:xfrm>
                <a:off x="4338638" y="4638676"/>
                <a:ext cx="665163" cy="3492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121" name="Freeform 115"/>
              <p:cNvSpPr/>
              <p:nvPr/>
            </p:nvSpPr>
            <p:spPr bwMode="auto">
              <a:xfrm>
                <a:off x="4376738" y="4275139"/>
                <a:ext cx="327025" cy="377825"/>
              </a:xfrm>
              <a:custGeom>
                <a:avLst/>
                <a:gdLst/>
                <a:ahLst/>
                <a:cxnLst>
                  <a:cxn ang="0">
                    <a:pos x="0" y="227"/>
                  </a:cxn>
                  <a:cxn ang="0">
                    <a:pos x="35" y="0"/>
                  </a:cxn>
                  <a:cxn ang="0">
                    <a:pos x="156" y="0"/>
                  </a:cxn>
                  <a:cxn ang="0">
                    <a:pos x="197" y="226"/>
                  </a:cxn>
                  <a:cxn ang="0">
                    <a:pos x="0" y="226"/>
                  </a:cxn>
                </a:cxnLst>
                <a:rect l="0" t="0" r="r" b="b"/>
                <a:pathLst>
                  <a:path w="197" h="227">
                    <a:moveTo>
                      <a:pt x="0" y="227"/>
                    </a:moveTo>
                    <a:cubicBezTo>
                      <a:pt x="0" y="227"/>
                      <a:pt x="87" y="121"/>
                      <a:pt x="35" y="0"/>
                    </a:cubicBezTo>
                    <a:cubicBezTo>
                      <a:pt x="156" y="0"/>
                      <a:pt x="156" y="0"/>
                      <a:pt x="156" y="0"/>
                    </a:cubicBezTo>
                    <a:cubicBezTo>
                      <a:pt x="156" y="0"/>
                      <a:pt x="111" y="150"/>
                      <a:pt x="197" y="226"/>
                    </a:cubicBezTo>
                    <a:cubicBezTo>
                      <a:pt x="0" y="226"/>
                      <a:pt x="0" y="226"/>
                      <a:pt x="0" y="226"/>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2" name="Freeform 116"/>
              <p:cNvSpPr/>
              <p:nvPr/>
            </p:nvSpPr>
            <p:spPr bwMode="auto">
              <a:xfrm>
                <a:off x="4665663" y="4273551"/>
                <a:ext cx="300038" cy="374650"/>
              </a:xfrm>
              <a:custGeom>
                <a:avLst/>
                <a:gdLst/>
                <a:ahLst/>
                <a:cxnLst>
                  <a:cxn ang="0">
                    <a:pos x="180" y="225"/>
                  </a:cxn>
                  <a:cxn ang="0">
                    <a:pos x="139" y="0"/>
                  </a:cxn>
                  <a:cxn ang="0">
                    <a:pos x="18" y="0"/>
                  </a:cxn>
                  <a:cxn ang="0">
                    <a:pos x="0" y="178"/>
                  </a:cxn>
                  <a:cxn ang="0">
                    <a:pos x="26" y="225"/>
                  </a:cxn>
                  <a:cxn ang="0">
                    <a:pos x="180" y="225"/>
                  </a:cxn>
                </a:cxnLst>
                <a:rect l="0" t="0" r="r" b="b"/>
                <a:pathLst>
                  <a:path w="180" h="225">
                    <a:moveTo>
                      <a:pt x="180" y="225"/>
                    </a:moveTo>
                    <a:cubicBezTo>
                      <a:pt x="100" y="153"/>
                      <a:pt x="139" y="0"/>
                      <a:pt x="139" y="0"/>
                    </a:cubicBezTo>
                    <a:cubicBezTo>
                      <a:pt x="18" y="0"/>
                      <a:pt x="18" y="0"/>
                      <a:pt x="18" y="0"/>
                    </a:cubicBezTo>
                    <a:cubicBezTo>
                      <a:pt x="35" y="64"/>
                      <a:pt x="38" y="140"/>
                      <a:pt x="0" y="178"/>
                    </a:cubicBezTo>
                    <a:cubicBezTo>
                      <a:pt x="8" y="189"/>
                      <a:pt x="23" y="194"/>
                      <a:pt x="26" y="225"/>
                    </a:cubicBezTo>
                    <a:lnTo>
                      <a:pt x="180" y="225"/>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3" name="Freeform 117"/>
              <p:cNvSpPr/>
              <p:nvPr/>
            </p:nvSpPr>
            <p:spPr bwMode="auto">
              <a:xfrm>
                <a:off x="4659313" y="4068764"/>
                <a:ext cx="438150" cy="201613"/>
              </a:xfrm>
              <a:custGeom>
                <a:avLst/>
                <a:gdLst/>
                <a:ahLst/>
                <a:cxnLst>
                  <a:cxn ang="0">
                    <a:pos x="1" y="98"/>
                  </a:cxn>
                  <a:cxn ang="0">
                    <a:pos x="5" y="79"/>
                  </a:cxn>
                  <a:cxn ang="0">
                    <a:pos x="32" y="79"/>
                  </a:cxn>
                  <a:cxn ang="0">
                    <a:pos x="47" y="59"/>
                  </a:cxn>
                  <a:cxn ang="0">
                    <a:pos x="50" y="37"/>
                  </a:cxn>
                  <a:cxn ang="0">
                    <a:pos x="56" y="29"/>
                  </a:cxn>
                  <a:cxn ang="0">
                    <a:pos x="77" y="24"/>
                  </a:cxn>
                  <a:cxn ang="0">
                    <a:pos x="90" y="23"/>
                  </a:cxn>
                  <a:cxn ang="0">
                    <a:pos x="99" y="18"/>
                  </a:cxn>
                  <a:cxn ang="0">
                    <a:pos x="114" y="13"/>
                  </a:cxn>
                  <a:cxn ang="0">
                    <a:pos x="139" y="0"/>
                  </a:cxn>
                  <a:cxn ang="0">
                    <a:pos x="154" y="14"/>
                  </a:cxn>
                  <a:cxn ang="0">
                    <a:pos x="173" y="6"/>
                  </a:cxn>
                  <a:cxn ang="0">
                    <a:pos x="189" y="19"/>
                  </a:cxn>
                  <a:cxn ang="0">
                    <a:pos x="207" y="19"/>
                  </a:cxn>
                  <a:cxn ang="0">
                    <a:pos x="222" y="37"/>
                  </a:cxn>
                  <a:cxn ang="0">
                    <a:pos x="240" y="39"/>
                  </a:cxn>
                  <a:cxn ang="0">
                    <a:pos x="248" y="42"/>
                  </a:cxn>
                  <a:cxn ang="0">
                    <a:pos x="261" y="60"/>
                  </a:cxn>
                  <a:cxn ang="0">
                    <a:pos x="263" y="73"/>
                  </a:cxn>
                  <a:cxn ang="0">
                    <a:pos x="255" y="89"/>
                  </a:cxn>
                  <a:cxn ang="0">
                    <a:pos x="243" y="96"/>
                  </a:cxn>
                  <a:cxn ang="0">
                    <a:pos x="220" y="92"/>
                  </a:cxn>
                  <a:cxn ang="0">
                    <a:pos x="219" y="109"/>
                  </a:cxn>
                  <a:cxn ang="0">
                    <a:pos x="213" y="113"/>
                  </a:cxn>
                  <a:cxn ang="0">
                    <a:pos x="197" y="107"/>
                  </a:cxn>
                  <a:cxn ang="0">
                    <a:pos x="181" y="120"/>
                  </a:cxn>
                  <a:cxn ang="0">
                    <a:pos x="157" y="108"/>
                  </a:cxn>
                  <a:cxn ang="0">
                    <a:pos x="178" y="117"/>
                  </a:cxn>
                  <a:cxn ang="0">
                    <a:pos x="192" y="109"/>
                  </a:cxn>
                  <a:cxn ang="0">
                    <a:pos x="207" y="108"/>
                  </a:cxn>
                  <a:cxn ang="0">
                    <a:pos x="211" y="107"/>
                  </a:cxn>
                  <a:cxn ang="0">
                    <a:pos x="216" y="101"/>
                  </a:cxn>
                  <a:cxn ang="0">
                    <a:pos x="223" y="85"/>
                  </a:cxn>
                  <a:cxn ang="0">
                    <a:pos x="241" y="88"/>
                  </a:cxn>
                  <a:cxn ang="0">
                    <a:pos x="245" y="87"/>
                  </a:cxn>
                  <a:cxn ang="0">
                    <a:pos x="255" y="74"/>
                  </a:cxn>
                  <a:cxn ang="0">
                    <a:pos x="255" y="72"/>
                  </a:cxn>
                  <a:cxn ang="0">
                    <a:pos x="248" y="52"/>
                  </a:cxn>
                  <a:cxn ang="0">
                    <a:pos x="244" y="49"/>
                  </a:cxn>
                  <a:cxn ang="0">
                    <a:pos x="226" y="47"/>
                  </a:cxn>
                  <a:cxn ang="0">
                    <a:pos x="214" y="33"/>
                  </a:cxn>
                  <a:cxn ang="0">
                    <a:pos x="198" y="25"/>
                  </a:cxn>
                  <a:cxn ang="0">
                    <a:pos x="184" y="20"/>
                  </a:cxn>
                  <a:cxn ang="0">
                    <a:pos x="172" y="11"/>
                  </a:cxn>
                  <a:cxn ang="0">
                    <a:pos x="156" y="16"/>
                  </a:cxn>
                  <a:cxn ang="0">
                    <a:pos x="146" y="4"/>
                  </a:cxn>
                  <a:cxn ang="0">
                    <a:pos x="121" y="9"/>
                  </a:cxn>
                  <a:cxn ang="0">
                    <a:pos x="108" y="25"/>
                  </a:cxn>
                  <a:cxn ang="0">
                    <a:pos x="96" y="23"/>
                  </a:cxn>
                  <a:cxn ang="0">
                    <a:pos x="90" y="33"/>
                  </a:cxn>
                  <a:cxn ang="0">
                    <a:pos x="69" y="30"/>
                  </a:cxn>
                  <a:cxn ang="0">
                    <a:pos x="54" y="47"/>
                  </a:cxn>
                  <a:cxn ang="0">
                    <a:pos x="46" y="66"/>
                  </a:cxn>
                  <a:cxn ang="0">
                    <a:pos x="38" y="72"/>
                  </a:cxn>
                  <a:cxn ang="0">
                    <a:pos x="12" y="79"/>
                  </a:cxn>
                  <a:cxn ang="0">
                    <a:pos x="3" y="98"/>
                  </a:cxn>
                  <a:cxn ang="0">
                    <a:pos x="10" y="110"/>
                  </a:cxn>
                </a:cxnLst>
                <a:rect l="0" t="0" r="r" b="b"/>
                <a:pathLst>
                  <a:path w="263" h="121">
                    <a:moveTo>
                      <a:pt x="10" y="111"/>
                    </a:moveTo>
                    <a:cubicBezTo>
                      <a:pt x="9" y="111"/>
                      <a:pt x="8" y="111"/>
                      <a:pt x="8" y="111"/>
                    </a:cubicBezTo>
                    <a:cubicBezTo>
                      <a:pt x="7" y="110"/>
                      <a:pt x="6" y="110"/>
                      <a:pt x="6" y="110"/>
                    </a:cubicBezTo>
                    <a:cubicBezTo>
                      <a:pt x="5" y="109"/>
                      <a:pt x="4" y="109"/>
                      <a:pt x="4" y="108"/>
                    </a:cubicBezTo>
                    <a:cubicBezTo>
                      <a:pt x="3" y="107"/>
                      <a:pt x="3" y="107"/>
                      <a:pt x="3" y="106"/>
                    </a:cubicBezTo>
                    <a:cubicBezTo>
                      <a:pt x="2" y="105"/>
                      <a:pt x="2" y="103"/>
                      <a:pt x="1" y="102"/>
                    </a:cubicBezTo>
                    <a:cubicBezTo>
                      <a:pt x="1" y="101"/>
                      <a:pt x="1" y="99"/>
                      <a:pt x="1" y="98"/>
                    </a:cubicBezTo>
                    <a:cubicBezTo>
                      <a:pt x="0" y="95"/>
                      <a:pt x="0" y="92"/>
                      <a:pt x="1" y="89"/>
                    </a:cubicBezTo>
                    <a:cubicBezTo>
                      <a:pt x="1" y="88"/>
                      <a:pt x="1" y="87"/>
                      <a:pt x="2" y="85"/>
                    </a:cubicBezTo>
                    <a:cubicBezTo>
                      <a:pt x="2" y="84"/>
                      <a:pt x="2" y="84"/>
                      <a:pt x="2" y="83"/>
                    </a:cubicBezTo>
                    <a:cubicBezTo>
                      <a:pt x="3" y="82"/>
                      <a:pt x="3" y="82"/>
                      <a:pt x="3" y="82"/>
                    </a:cubicBezTo>
                    <a:cubicBezTo>
                      <a:pt x="3" y="81"/>
                      <a:pt x="3" y="81"/>
                      <a:pt x="3" y="81"/>
                    </a:cubicBezTo>
                    <a:cubicBezTo>
                      <a:pt x="4" y="81"/>
                      <a:pt x="4" y="81"/>
                      <a:pt x="4" y="81"/>
                    </a:cubicBezTo>
                    <a:cubicBezTo>
                      <a:pt x="4" y="80"/>
                      <a:pt x="4" y="80"/>
                      <a:pt x="5" y="79"/>
                    </a:cubicBezTo>
                    <a:cubicBezTo>
                      <a:pt x="7" y="77"/>
                      <a:pt x="7" y="77"/>
                      <a:pt x="7" y="77"/>
                    </a:cubicBezTo>
                    <a:cubicBezTo>
                      <a:pt x="8" y="76"/>
                      <a:pt x="8" y="76"/>
                      <a:pt x="8" y="76"/>
                    </a:cubicBezTo>
                    <a:cubicBezTo>
                      <a:pt x="10" y="75"/>
                      <a:pt x="10" y="75"/>
                      <a:pt x="10" y="75"/>
                    </a:cubicBezTo>
                    <a:cubicBezTo>
                      <a:pt x="12" y="74"/>
                      <a:pt x="13" y="73"/>
                      <a:pt x="15" y="73"/>
                    </a:cubicBezTo>
                    <a:cubicBezTo>
                      <a:pt x="16" y="73"/>
                      <a:pt x="18" y="72"/>
                      <a:pt x="19" y="72"/>
                    </a:cubicBezTo>
                    <a:cubicBezTo>
                      <a:pt x="25" y="72"/>
                      <a:pt x="31" y="74"/>
                      <a:pt x="36" y="76"/>
                    </a:cubicBezTo>
                    <a:cubicBezTo>
                      <a:pt x="32" y="79"/>
                      <a:pt x="32" y="79"/>
                      <a:pt x="32" y="79"/>
                    </a:cubicBezTo>
                    <a:cubicBezTo>
                      <a:pt x="32" y="77"/>
                      <a:pt x="31" y="74"/>
                      <a:pt x="32" y="71"/>
                    </a:cubicBezTo>
                    <a:cubicBezTo>
                      <a:pt x="32" y="69"/>
                      <a:pt x="32" y="66"/>
                      <a:pt x="34" y="63"/>
                    </a:cubicBezTo>
                    <a:cubicBezTo>
                      <a:pt x="35" y="63"/>
                      <a:pt x="35" y="62"/>
                      <a:pt x="36" y="61"/>
                    </a:cubicBezTo>
                    <a:cubicBezTo>
                      <a:pt x="37" y="61"/>
                      <a:pt x="37" y="60"/>
                      <a:pt x="38" y="60"/>
                    </a:cubicBezTo>
                    <a:cubicBezTo>
                      <a:pt x="40" y="59"/>
                      <a:pt x="41" y="59"/>
                      <a:pt x="43" y="59"/>
                    </a:cubicBezTo>
                    <a:cubicBezTo>
                      <a:pt x="43" y="59"/>
                      <a:pt x="44" y="59"/>
                      <a:pt x="45" y="59"/>
                    </a:cubicBezTo>
                    <a:cubicBezTo>
                      <a:pt x="46" y="59"/>
                      <a:pt x="46" y="59"/>
                      <a:pt x="47" y="59"/>
                    </a:cubicBezTo>
                    <a:cubicBezTo>
                      <a:pt x="48" y="59"/>
                      <a:pt x="50" y="59"/>
                      <a:pt x="51" y="60"/>
                    </a:cubicBezTo>
                    <a:cubicBezTo>
                      <a:pt x="46" y="63"/>
                      <a:pt x="46" y="63"/>
                      <a:pt x="46" y="63"/>
                    </a:cubicBezTo>
                    <a:cubicBezTo>
                      <a:pt x="46" y="60"/>
                      <a:pt x="46" y="58"/>
                      <a:pt x="46" y="55"/>
                    </a:cubicBezTo>
                    <a:cubicBezTo>
                      <a:pt x="47" y="51"/>
                      <a:pt x="47" y="51"/>
                      <a:pt x="47" y="51"/>
                    </a:cubicBezTo>
                    <a:cubicBezTo>
                      <a:pt x="47" y="49"/>
                      <a:pt x="47" y="48"/>
                      <a:pt x="47" y="46"/>
                    </a:cubicBezTo>
                    <a:cubicBezTo>
                      <a:pt x="47" y="45"/>
                      <a:pt x="48" y="43"/>
                      <a:pt x="48" y="42"/>
                    </a:cubicBezTo>
                    <a:cubicBezTo>
                      <a:pt x="48" y="40"/>
                      <a:pt x="49" y="39"/>
                      <a:pt x="50" y="37"/>
                    </a:cubicBezTo>
                    <a:cubicBezTo>
                      <a:pt x="50" y="36"/>
                      <a:pt x="51" y="35"/>
                      <a:pt x="52" y="33"/>
                    </a:cubicBezTo>
                    <a:cubicBezTo>
                      <a:pt x="55" y="30"/>
                      <a:pt x="55" y="30"/>
                      <a:pt x="55" y="30"/>
                    </a:cubicBezTo>
                    <a:cubicBezTo>
                      <a:pt x="55" y="30"/>
                      <a:pt x="55" y="30"/>
                      <a:pt x="55" y="30"/>
                    </a:cubicBezTo>
                    <a:cubicBezTo>
                      <a:pt x="55" y="30"/>
                      <a:pt x="55" y="30"/>
                      <a:pt x="55" y="30"/>
                    </a:cubicBezTo>
                    <a:cubicBezTo>
                      <a:pt x="55" y="30"/>
                      <a:pt x="55" y="30"/>
                      <a:pt x="55" y="30"/>
                    </a:cubicBezTo>
                    <a:cubicBezTo>
                      <a:pt x="56" y="30"/>
                      <a:pt x="56" y="30"/>
                      <a:pt x="56" y="30"/>
                    </a:cubicBezTo>
                    <a:cubicBezTo>
                      <a:pt x="56" y="29"/>
                      <a:pt x="56" y="29"/>
                      <a:pt x="56" y="29"/>
                    </a:cubicBezTo>
                    <a:cubicBezTo>
                      <a:pt x="56" y="29"/>
                      <a:pt x="56" y="29"/>
                      <a:pt x="56" y="29"/>
                    </a:cubicBezTo>
                    <a:cubicBezTo>
                      <a:pt x="57" y="28"/>
                      <a:pt x="57" y="28"/>
                      <a:pt x="57" y="28"/>
                    </a:cubicBezTo>
                    <a:cubicBezTo>
                      <a:pt x="59" y="27"/>
                      <a:pt x="59" y="27"/>
                      <a:pt x="59" y="27"/>
                    </a:cubicBezTo>
                    <a:cubicBezTo>
                      <a:pt x="60" y="26"/>
                      <a:pt x="62" y="26"/>
                      <a:pt x="63" y="25"/>
                    </a:cubicBezTo>
                    <a:cubicBezTo>
                      <a:pt x="65" y="24"/>
                      <a:pt x="66" y="24"/>
                      <a:pt x="68" y="24"/>
                    </a:cubicBezTo>
                    <a:cubicBezTo>
                      <a:pt x="69" y="24"/>
                      <a:pt x="71" y="24"/>
                      <a:pt x="72" y="24"/>
                    </a:cubicBezTo>
                    <a:cubicBezTo>
                      <a:pt x="77" y="24"/>
                      <a:pt x="77" y="24"/>
                      <a:pt x="77" y="24"/>
                    </a:cubicBezTo>
                    <a:cubicBezTo>
                      <a:pt x="81" y="26"/>
                      <a:pt x="81" y="26"/>
                      <a:pt x="81" y="26"/>
                    </a:cubicBezTo>
                    <a:cubicBezTo>
                      <a:pt x="85" y="27"/>
                      <a:pt x="85" y="27"/>
                      <a:pt x="85" y="27"/>
                    </a:cubicBezTo>
                    <a:cubicBezTo>
                      <a:pt x="89" y="29"/>
                      <a:pt x="89" y="29"/>
                      <a:pt x="89" y="29"/>
                    </a:cubicBezTo>
                    <a:cubicBezTo>
                      <a:pt x="86" y="30"/>
                      <a:pt x="86" y="30"/>
                      <a:pt x="86" y="30"/>
                    </a:cubicBezTo>
                    <a:cubicBezTo>
                      <a:pt x="86" y="29"/>
                      <a:pt x="87" y="29"/>
                      <a:pt x="87" y="28"/>
                    </a:cubicBezTo>
                    <a:cubicBezTo>
                      <a:pt x="88" y="27"/>
                      <a:pt x="88" y="25"/>
                      <a:pt x="89" y="24"/>
                    </a:cubicBezTo>
                    <a:cubicBezTo>
                      <a:pt x="89" y="24"/>
                      <a:pt x="90" y="23"/>
                      <a:pt x="90" y="23"/>
                    </a:cubicBezTo>
                    <a:cubicBezTo>
                      <a:pt x="90" y="22"/>
                      <a:pt x="91" y="21"/>
                      <a:pt x="91" y="21"/>
                    </a:cubicBezTo>
                    <a:cubicBezTo>
                      <a:pt x="92" y="20"/>
                      <a:pt x="92" y="20"/>
                      <a:pt x="93" y="20"/>
                    </a:cubicBezTo>
                    <a:cubicBezTo>
                      <a:pt x="94" y="19"/>
                      <a:pt x="94" y="19"/>
                      <a:pt x="94" y="19"/>
                    </a:cubicBezTo>
                    <a:cubicBezTo>
                      <a:pt x="94" y="19"/>
                      <a:pt x="94" y="19"/>
                      <a:pt x="95" y="19"/>
                    </a:cubicBezTo>
                    <a:cubicBezTo>
                      <a:pt x="95" y="19"/>
                      <a:pt x="95" y="19"/>
                      <a:pt x="95" y="19"/>
                    </a:cubicBezTo>
                    <a:cubicBezTo>
                      <a:pt x="96" y="18"/>
                      <a:pt x="96" y="18"/>
                      <a:pt x="97" y="18"/>
                    </a:cubicBezTo>
                    <a:cubicBezTo>
                      <a:pt x="98" y="18"/>
                      <a:pt x="99" y="18"/>
                      <a:pt x="99" y="18"/>
                    </a:cubicBezTo>
                    <a:cubicBezTo>
                      <a:pt x="101" y="18"/>
                      <a:pt x="102" y="19"/>
                      <a:pt x="103" y="19"/>
                    </a:cubicBezTo>
                    <a:cubicBezTo>
                      <a:pt x="105" y="19"/>
                      <a:pt x="106" y="20"/>
                      <a:pt x="107" y="20"/>
                    </a:cubicBezTo>
                    <a:cubicBezTo>
                      <a:pt x="108" y="21"/>
                      <a:pt x="109" y="22"/>
                      <a:pt x="110" y="23"/>
                    </a:cubicBezTo>
                    <a:cubicBezTo>
                      <a:pt x="108" y="23"/>
                      <a:pt x="108" y="23"/>
                      <a:pt x="108" y="23"/>
                    </a:cubicBezTo>
                    <a:cubicBezTo>
                      <a:pt x="108" y="22"/>
                      <a:pt x="109" y="21"/>
                      <a:pt x="109" y="19"/>
                    </a:cubicBezTo>
                    <a:cubicBezTo>
                      <a:pt x="111" y="16"/>
                      <a:pt x="111" y="16"/>
                      <a:pt x="111" y="16"/>
                    </a:cubicBezTo>
                    <a:cubicBezTo>
                      <a:pt x="114" y="13"/>
                      <a:pt x="114" y="13"/>
                      <a:pt x="114" y="13"/>
                    </a:cubicBezTo>
                    <a:cubicBezTo>
                      <a:pt x="117" y="10"/>
                      <a:pt x="117" y="10"/>
                      <a:pt x="117" y="10"/>
                    </a:cubicBezTo>
                    <a:cubicBezTo>
                      <a:pt x="120" y="7"/>
                      <a:pt x="120" y="7"/>
                      <a:pt x="120" y="7"/>
                    </a:cubicBezTo>
                    <a:cubicBezTo>
                      <a:pt x="121" y="7"/>
                      <a:pt x="122" y="6"/>
                      <a:pt x="123" y="5"/>
                    </a:cubicBezTo>
                    <a:cubicBezTo>
                      <a:pt x="124" y="4"/>
                      <a:pt x="126" y="4"/>
                      <a:pt x="127" y="3"/>
                    </a:cubicBezTo>
                    <a:cubicBezTo>
                      <a:pt x="128" y="3"/>
                      <a:pt x="129" y="2"/>
                      <a:pt x="131" y="2"/>
                    </a:cubicBezTo>
                    <a:cubicBezTo>
                      <a:pt x="132" y="1"/>
                      <a:pt x="133" y="1"/>
                      <a:pt x="134" y="1"/>
                    </a:cubicBezTo>
                    <a:cubicBezTo>
                      <a:pt x="136" y="1"/>
                      <a:pt x="137" y="1"/>
                      <a:pt x="139" y="0"/>
                    </a:cubicBezTo>
                    <a:cubicBezTo>
                      <a:pt x="140" y="0"/>
                      <a:pt x="141" y="1"/>
                      <a:pt x="143" y="1"/>
                    </a:cubicBezTo>
                    <a:cubicBezTo>
                      <a:pt x="144" y="1"/>
                      <a:pt x="145" y="1"/>
                      <a:pt x="147" y="2"/>
                    </a:cubicBezTo>
                    <a:cubicBezTo>
                      <a:pt x="148" y="3"/>
                      <a:pt x="149" y="3"/>
                      <a:pt x="150" y="4"/>
                    </a:cubicBezTo>
                    <a:cubicBezTo>
                      <a:pt x="151" y="5"/>
                      <a:pt x="152" y="6"/>
                      <a:pt x="153" y="7"/>
                    </a:cubicBezTo>
                    <a:cubicBezTo>
                      <a:pt x="154" y="9"/>
                      <a:pt x="155" y="10"/>
                      <a:pt x="155" y="11"/>
                    </a:cubicBezTo>
                    <a:cubicBezTo>
                      <a:pt x="157" y="15"/>
                      <a:pt x="157" y="15"/>
                      <a:pt x="157" y="15"/>
                    </a:cubicBezTo>
                    <a:cubicBezTo>
                      <a:pt x="154" y="14"/>
                      <a:pt x="154" y="14"/>
                      <a:pt x="154" y="14"/>
                    </a:cubicBezTo>
                    <a:cubicBezTo>
                      <a:pt x="156" y="12"/>
                      <a:pt x="156" y="12"/>
                      <a:pt x="156" y="12"/>
                    </a:cubicBezTo>
                    <a:cubicBezTo>
                      <a:pt x="157" y="11"/>
                      <a:pt x="157" y="11"/>
                      <a:pt x="158" y="10"/>
                    </a:cubicBezTo>
                    <a:cubicBezTo>
                      <a:pt x="159" y="9"/>
                      <a:pt x="160" y="9"/>
                      <a:pt x="161" y="8"/>
                    </a:cubicBezTo>
                    <a:cubicBezTo>
                      <a:pt x="162" y="8"/>
                      <a:pt x="163" y="8"/>
                      <a:pt x="164" y="7"/>
                    </a:cubicBezTo>
                    <a:cubicBezTo>
                      <a:pt x="164" y="7"/>
                      <a:pt x="165" y="7"/>
                      <a:pt x="166" y="7"/>
                    </a:cubicBezTo>
                    <a:cubicBezTo>
                      <a:pt x="167" y="6"/>
                      <a:pt x="168" y="6"/>
                      <a:pt x="169" y="6"/>
                    </a:cubicBezTo>
                    <a:cubicBezTo>
                      <a:pt x="173" y="6"/>
                      <a:pt x="173" y="6"/>
                      <a:pt x="173" y="6"/>
                    </a:cubicBezTo>
                    <a:cubicBezTo>
                      <a:pt x="176" y="7"/>
                      <a:pt x="176" y="7"/>
                      <a:pt x="176" y="7"/>
                    </a:cubicBezTo>
                    <a:cubicBezTo>
                      <a:pt x="177" y="7"/>
                      <a:pt x="178" y="7"/>
                      <a:pt x="179" y="8"/>
                    </a:cubicBezTo>
                    <a:cubicBezTo>
                      <a:pt x="179" y="8"/>
                      <a:pt x="180" y="8"/>
                      <a:pt x="181" y="9"/>
                    </a:cubicBezTo>
                    <a:cubicBezTo>
                      <a:pt x="182" y="10"/>
                      <a:pt x="183" y="10"/>
                      <a:pt x="184" y="11"/>
                    </a:cubicBezTo>
                    <a:cubicBezTo>
                      <a:pt x="185" y="12"/>
                      <a:pt x="186" y="12"/>
                      <a:pt x="186" y="13"/>
                    </a:cubicBezTo>
                    <a:cubicBezTo>
                      <a:pt x="187" y="14"/>
                      <a:pt x="187" y="15"/>
                      <a:pt x="188" y="16"/>
                    </a:cubicBezTo>
                    <a:cubicBezTo>
                      <a:pt x="188" y="17"/>
                      <a:pt x="189" y="18"/>
                      <a:pt x="189" y="19"/>
                    </a:cubicBezTo>
                    <a:cubicBezTo>
                      <a:pt x="189" y="20"/>
                      <a:pt x="190" y="21"/>
                      <a:pt x="190" y="22"/>
                    </a:cubicBezTo>
                    <a:cubicBezTo>
                      <a:pt x="190" y="25"/>
                      <a:pt x="190" y="25"/>
                      <a:pt x="190" y="25"/>
                    </a:cubicBezTo>
                    <a:cubicBezTo>
                      <a:pt x="185" y="23"/>
                      <a:pt x="185" y="23"/>
                      <a:pt x="185" y="23"/>
                    </a:cubicBezTo>
                    <a:cubicBezTo>
                      <a:pt x="187" y="22"/>
                      <a:pt x="189" y="21"/>
                      <a:pt x="191" y="20"/>
                    </a:cubicBezTo>
                    <a:cubicBezTo>
                      <a:pt x="193" y="20"/>
                      <a:pt x="195" y="19"/>
                      <a:pt x="197" y="19"/>
                    </a:cubicBezTo>
                    <a:cubicBezTo>
                      <a:pt x="200" y="19"/>
                      <a:pt x="202" y="19"/>
                      <a:pt x="204" y="19"/>
                    </a:cubicBezTo>
                    <a:cubicBezTo>
                      <a:pt x="205" y="19"/>
                      <a:pt x="206" y="19"/>
                      <a:pt x="207" y="19"/>
                    </a:cubicBezTo>
                    <a:cubicBezTo>
                      <a:pt x="208" y="20"/>
                      <a:pt x="209" y="20"/>
                      <a:pt x="211" y="21"/>
                    </a:cubicBezTo>
                    <a:cubicBezTo>
                      <a:pt x="212" y="21"/>
                      <a:pt x="213" y="22"/>
                      <a:pt x="214" y="22"/>
                    </a:cubicBezTo>
                    <a:cubicBezTo>
                      <a:pt x="215" y="23"/>
                      <a:pt x="216" y="24"/>
                      <a:pt x="216" y="24"/>
                    </a:cubicBezTo>
                    <a:cubicBezTo>
                      <a:pt x="217" y="25"/>
                      <a:pt x="218" y="26"/>
                      <a:pt x="219" y="27"/>
                    </a:cubicBezTo>
                    <a:cubicBezTo>
                      <a:pt x="219" y="28"/>
                      <a:pt x="220" y="29"/>
                      <a:pt x="220" y="30"/>
                    </a:cubicBezTo>
                    <a:cubicBezTo>
                      <a:pt x="221" y="31"/>
                      <a:pt x="221" y="32"/>
                      <a:pt x="222" y="33"/>
                    </a:cubicBezTo>
                    <a:cubicBezTo>
                      <a:pt x="222" y="34"/>
                      <a:pt x="222" y="36"/>
                      <a:pt x="222" y="37"/>
                    </a:cubicBezTo>
                    <a:cubicBezTo>
                      <a:pt x="223" y="38"/>
                      <a:pt x="223" y="39"/>
                      <a:pt x="223" y="40"/>
                    </a:cubicBezTo>
                    <a:cubicBezTo>
                      <a:pt x="223" y="43"/>
                      <a:pt x="223" y="43"/>
                      <a:pt x="223" y="43"/>
                    </a:cubicBezTo>
                    <a:cubicBezTo>
                      <a:pt x="219" y="39"/>
                      <a:pt x="219" y="39"/>
                      <a:pt x="219" y="39"/>
                    </a:cubicBezTo>
                    <a:cubicBezTo>
                      <a:pt x="221" y="39"/>
                      <a:pt x="223" y="39"/>
                      <a:pt x="226" y="39"/>
                    </a:cubicBezTo>
                    <a:cubicBezTo>
                      <a:pt x="228" y="39"/>
                      <a:pt x="230" y="38"/>
                      <a:pt x="232" y="38"/>
                    </a:cubicBezTo>
                    <a:cubicBezTo>
                      <a:pt x="236" y="38"/>
                      <a:pt x="236" y="38"/>
                      <a:pt x="236" y="38"/>
                    </a:cubicBezTo>
                    <a:cubicBezTo>
                      <a:pt x="238" y="38"/>
                      <a:pt x="239" y="39"/>
                      <a:pt x="240" y="39"/>
                    </a:cubicBezTo>
                    <a:cubicBezTo>
                      <a:pt x="244" y="40"/>
                      <a:pt x="244" y="40"/>
                      <a:pt x="244" y="40"/>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9" y="42"/>
                      <a:pt x="249" y="42"/>
                      <a:pt x="249" y="42"/>
                    </a:cubicBezTo>
                    <a:cubicBezTo>
                      <a:pt x="249" y="43"/>
                      <a:pt x="249" y="43"/>
                      <a:pt x="249" y="43"/>
                    </a:cubicBezTo>
                    <a:cubicBezTo>
                      <a:pt x="251" y="44"/>
                      <a:pt x="251" y="44"/>
                      <a:pt x="251" y="44"/>
                    </a:cubicBezTo>
                    <a:cubicBezTo>
                      <a:pt x="252" y="44"/>
                      <a:pt x="253" y="46"/>
                      <a:pt x="254" y="47"/>
                    </a:cubicBezTo>
                    <a:cubicBezTo>
                      <a:pt x="255" y="48"/>
                      <a:pt x="255" y="49"/>
                      <a:pt x="256" y="50"/>
                    </a:cubicBezTo>
                    <a:cubicBezTo>
                      <a:pt x="257" y="51"/>
                      <a:pt x="258" y="52"/>
                      <a:pt x="258" y="53"/>
                    </a:cubicBezTo>
                    <a:cubicBezTo>
                      <a:pt x="260" y="55"/>
                      <a:pt x="261" y="57"/>
                      <a:pt x="261" y="60"/>
                    </a:cubicBezTo>
                    <a:cubicBezTo>
                      <a:pt x="263" y="63"/>
                      <a:pt x="263" y="63"/>
                      <a:pt x="263" y="63"/>
                    </a:cubicBezTo>
                    <a:cubicBezTo>
                      <a:pt x="263" y="67"/>
                      <a:pt x="263" y="67"/>
                      <a:pt x="263" y="67"/>
                    </a:cubicBezTo>
                    <a:cubicBezTo>
                      <a:pt x="263" y="68"/>
                      <a:pt x="263" y="70"/>
                      <a:pt x="263" y="71"/>
                    </a:cubicBezTo>
                    <a:cubicBezTo>
                      <a:pt x="263" y="72"/>
                      <a:pt x="263" y="72"/>
                      <a:pt x="263" y="72"/>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3" y="73"/>
                      <a:pt x="263" y="73"/>
                      <a:pt x="263" y="73"/>
                    </a:cubicBezTo>
                    <a:cubicBezTo>
                      <a:pt x="263" y="75"/>
                      <a:pt x="263" y="75"/>
                      <a:pt x="263" y="75"/>
                    </a:cubicBezTo>
                    <a:cubicBezTo>
                      <a:pt x="263" y="76"/>
                      <a:pt x="262" y="78"/>
                      <a:pt x="262" y="79"/>
                    </a:cubicBezTo>
                    <a:cubicBezTo>
                      <a:pt x="261" y="80"/>
                      <a:pt x="261" y="81"/>
                      <a:pt x="260" y="83"/>
                    </a:cubicBezTo>
                    <a:cubicBezTo>
                      <a:pt x="260" y="84"/>
                      <a:pt x="259" y="85"/>
                      <a:pt x="258" y="86"/>
                    </a:cubicBezTo>
                    <a:cubicBezTo>
                      <a:pt x="257" y="87"/>
                      <a:pt x="256" y="88"/>
                      <a:pt x="255" y="89"/>
                    </a:cubicBezTo>
                    <a:cubicBezTo>
                      <a:pt x="254" y="90"/>
                      <a:pt x="253" y="91"/>
                      <a:pt x="252" y="91"/>
                    </a:cubicBezTo>
                    <a:cubicBezTo>
                      <a:pt x="251" y="92"/>
                      <a:pt x="250" y="93"/>
                      <a:pt x="249" y="94"/>
                    </a:cubicBezTo>
                    <a:cubicBezTo>
                      <a:pt x="248" y="94"/>
                      <a:pt x="247" y="95"/>
                      <a:pt x="246" y="95"/>
                    </a:cubicBezTo>
                    <a:cubicBezTo>
                      <a:pt x="244" y="96"/>
                      <a:pt x="244" y="96"/>
                      <a:pt x="244" y="96"/>
                    </a:cubicBezTo>
                    <a:cubicBezTo>
                      <a:pt x="244" y="96"/>
                      <a:pt x="244" y="96"/>
                      <a:pt x="244" y="96"/>
                    </a:cubicBezTo>
                    <a:cubicBezTo>
                      <a:pt x="243" y="96"/>
                      <a:pt x="243" y="96"/>
                      <a:pt x="243" y="96"/>
                    </a:cubicBezTo>
                    <a:cubicBezTo>
                      <a:pt x="243" y="96"/>
                      <a:pt x="243" y="96"/>
                      <a:pt x="243" y="96"/>
                    </a:cubicBezTo>
                    <a:cubicBezTo>
                      <a:pt x="243" y="96"/>
                      <a:pt x="243" y="96"/>
                      <a:pt x="243" y="96"/>
                    </a:cubicBezTo>
                    <a:cubicBezTo>
                      <a:pt x="242" y="97"/>
                      <a:pt x="242" y="97"/>
                      <a:pt x="242" y="97"/>
                    </a:cubicBezTo>
                    <a:cubicBezTo>
                      <a:pt x="240" y="97"/>
                      <a:pt x="240" y="97"/>
                      <a:pt x="240" y="97"/>
                    </a:cubicBezTo>
                    <a:cubicBezTo>
                      <a:pt x="239" y="97"/>
                      <a:pt x="239" y="97"/>
                      <a:pt x="238" y="97"/>
                    </a:cubicBezTo>
                    <a:cubicBezTo>
                      <a:pt x="236" y="97"/>
                      <a:pt x="235" y="97"/>
                      <a:pt x="234" y="97"/>
                    </a:cubicBezTo>
                    <a:cubicBezTo>
                      <a:pt x="231" y="96"/>
                      <a:pt x="228" y="96"/>
                      <a:pt x="226" y="95"/>
                    </a:cubicBezTo>
                    <a:cubicBezTo>
                      <a:pt x="224" y="94"/>
                      <a:pt x="222" y="93"/>
                      <a:pt x="220" y="92"/>
                    </a:cubicBezTo>
                    <a:cubicBezTo>
                      <a:pt x="225" y="89"/>
                      <a:pt x="225" y="89"/>
                      <a:pt x="225" y="89"/>
                    </a:cubicBezTo>
                    <a:cubicBezTo>
                      <a:pt x="225" y="94"/>
                      <a:pt x="225" y="94"/>
                      <a:pt x="225" y="94"/>
                    </a:cubicBezTo>
                    <a:cubicBezTo>
                      <a:pt x="225" y="95"/>
                      <a:pt x="225" y="96"/>
                      <a:pt x="224" y="97"/>
                    </a:cubicBezTo>
                    <a:cubicBezTo>
                      <a:pt x="224" y="98"/>
                      <a:pt x="224" y="99"/>
                      <a:pt x="224" y="100"/>
                    </a:cubicBezTo>
                    <a:cubicBezTo>
                      <a:pt x="224" y="101"/>
                      <a:pt x="223" y="103"/>
                      <a:pt x="223" y="104"/>
                    </a:cubicBezTo>
                    <a:cubicBezTo>
                      <a:pt x="222" y="105"/>
                      <a:pt x="222" y="106"/>
                      <a:pt x="221" y="106"/>
                    </a:cubicBezTo>
                    <a:cubicBezTo>
                      <a:pt x="220" y="107"/>
                      <a:pt x="220" y="108"/>
                      <a:pt x="219" y="109"/>
                    </a:cubicBezTo>
                    <a:cubicBezTo>
                      <a:pt x="218" y="110"/>
                      <a:pt x="217" y="110"/>
                      <a:pt x="216" y="111"/>
                    </a:cubicBezTo>
                    <a:cubicBezTo>
                      <a:pt x="215" y="112"/>
                      <a:pt x="215" y="112"/>
                      <a:pt x="215"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3" y="113"/>
                      <a:pt x="213" y="113"/>
                      <a:pt x="213" y="113"/>
                    </a:cubicBezTo>
                    <a:cubicBezTo>
                      <a:pt x="212" y="113"/>
                      <a:pt x="212" y="113"/>
                      <a:pt x="210" y="114"/>
                    </a:cubicBezTo>
                    <a:cubicBezTo>
                      <a:pt x="209" y="114"/>
                      <a:pt x="208" y="114"/>
                      <a:pt x="207" y="114"/>
                    </a:cubicBezTo>
                    <a:cubicBezTo>
                      <a:pt x="206" y="114"/>
                      <a:pt x="205" y="114"/>
                      <a:pt x="204" y="114"/>
                    </a:cubicBezTo>
                    <a:cubicBezTo>
                      <a:pt x="203" y="114"/>
                      <a:pt x="202" y="114"/>
                      <a:pt x="201" y="113"/>
                    </a:cubicBezTo>
                    <a:cubicBezTo>
                      <a:pt x="200" y="113"/>
                      <a:pt x="199" y="113"/>
                      <a:pt x="198" y="112"/>
                    </a:cubicBezTo>
                    <a:cubicBezTo>
                      <a:pt x="196" y="111"/>
                      <a:pt x="194" y="110"/>
                      <a:pt x="193" y="109"/>
                    </a:cubicBezTo>
                    <a:cubicBezTo>
                      <a:pt x="197" y="107"/>
                      <a:pt x="197" y="107"/>
                      <a:pt x="197" y="107"/>
                    </a:cubicBezTo>
                    <a:cubicBezTo>
                      <a:pt x="196" y="110"/>
                      <a:pt x="196" y="110"/>
                      <a:pt x="196" y="110"/>
                    </a:cubicBezTo>
                    <a:cubicBezTo>
                      <a:pt x="196" y="111"/>
                      <a:pt x="196" y="112"/>
                      <a:pt x="195" y="113"/>
                    </a:cubicBezTo>
                    <a:cubicBezTo>
                      <a:pt x="195" y="114"/>
                      <a:pt x="194" y="115"/>
                      <a:pt x="193" y="116"/>
                    </a:cubicBezTo>
                    <a:cubicBezTo>
                      <a:pt x="192" y="117"/>
                      <a:pt x="191" y="118"/>
                      <a:pt x="190" y="119"/>
                    </a:cubicBezTo>
                    <a:cubicBezTo>
                      <a:pt x="189" y="119"/>
                      <a:pt x="188" y="120"/>
                      <a:pt x="187" y="120"/>
                    </a:cubicBezTo>
                    <a:cubicBezTo>
                      <a:pt x="186" y="120"/>
                      <a:pt x="185" y="120"/>
                      <a:pt x="184" y="120"/>
                    </a:cubicBezTo>
                    <a:cubicBezTo>
                      <a:pt x="183" y="120"/>
                      <a:pt x="182" y="121"/>
                      <a:pt x="181" y="120"/>
                    </a:cubicBezTo>
                    <a:cubicBezTo>
                      <a:pt x="180" y="120"/>
                      <a:pt x="179" y="120"/>
                      <a:pt x="178" y="120"/>
                    </a:cubicBezTo>
                    <a:cubicBezTo>
                      <a:pt x="177" y="120"/>
                      <a:pt x="176" y="120"/>
                      <a:pt x="175" y="119"/>
                    </a:cubicBezTo>
                    <a:cubicBezTo>
                      <a:pt x="174" y="119"/>
                      <a:pt x="173" y="119"/>
                      <a:pt x="172" y="119"/>
                    </a:cubicBezTo>
                    <a:cubicBezTo>
                      <a:pt x="170" y="118"/>
                      <a:pt x="168" y="117"/>
                      <a:pt x="166" y="116"/>
                    </a:cubicBezTo>
                    <a:cubicBezTo>
                      <a:pt x="164" y="115"/>
                      <a:pt x="163" y="114"/>
                      <a:pt x="161" y="113"/>
                    </a:cubicBezTo>
                    <a:cubicBezTo>
                      <a:pt x="159" y="111"/>
                      <a:pt x="158" y="110"/>
                      <a:pt x="157" y="108"/>
                    </a:cubicBezTo>
                    <a:cubicBezTo>
                      <a:pt x="157" y="108"/>
                      <a:pt x="157" y="108"/>
                      <a:pt x="157" y="108"/>
                    </a:cubicBezTo>
                    <a:cubicBezTo>
                      <a:pt x="158" y="108"/>
                      <a:pt x="158" y="108"/>
                      <a:pt x="158" y="108"/>
                    </a:cubicBezTo>
                    <a:cubicBezTo>
                      <a:pt x="158" y="108"/>
                      <a:pt x="158" y="108"/>
                      <a:pt x="158" y="108"/>
                    </a:cubicBezTo>
                    <a:cubicBezTo>
                      <a:pt x="159" y="109"/>
                      <a:pt x="160" y="110"/>
                      <a:pt x="162" y="111"/>
                    </a:cubicBezTo>
                    <a:cubicBezTo>
                      <a:pt x="164" y="113"/>
                      <a:pt x="165" y="113"/>
                      <a:pt x="167" y="114"/>
                    </a:cubicBezTo>
                    <a:cubicBezTo>
                      <a:pt x="169" y="115"/>
                      <a:pt x="171" y="115"/>
                      <a:pt x="172" y="116"/>
                    </a:cubicBezTo>
                    <a:cubicBezTo>
                      <a:pt x="173" y="116"/>
                      <a:pt x="174" y="116"/>
                      <a:pt x="175" y="117"/>
                    </a:cubicBezTo>
                    <a:cubicBezTo>
                      <a:pt x="176" y="117"/>
                      <a:pt x="177" y="117"/>
                      <a:pt x="178" y="117"/>
                    </a:cubicBezTo>
                    <a:cubicBezTo>
                      <a:pt x="179" y="117"/>
                      <a:pt x="180" y="117"/>
                      <a:pt x="181" y="117"/>
                    </a:cubicBezTo>
                    <a:cubicBezTo>
                      <a:pt x="182" y="117"/>
                      <a:pt x="182" y="117"/>
                      <a:pt x="183" y="117"/>
                    </a:cubicBezTo>
                    <a:cubicBezTo>
                      <a:pt x="184" y="117"/>
                      <a:pt x="185" y="116"/>
                      <a:pt x="186" y="116"/>
                    </a:cubicBezTo>
                    <a:cubicBezTo>
                      <a:pt x="187" y="116"/>
                      <a:pt x="187" y="115"/>
                      <a:pt x="188" y="115"/>
                    </a:cubicBezTo>
                    <a:cubicBezTo>
                      <a:pt x="189" y="115"/>
                      <a:pt x="189" y="114"/>
                      <a:pt x="190" y="113"/>
                    </a:cubicBezTo>
                    <a:cubicBezTo>
                      <a:pt x="190" y="113"/>
                      <a:pt x="191" y="112"/>
                      <a:pt x="191" y="111"/>
                    </a:cubicBezTo>
                    <a:cubicBezTo>
                      <a:pt x="191" y="111"/>
                      <a:pt x="192" y="110"/>
                      <a:pt x="192" y="109"/>
                    </a:cubicBezTo>
                    <a:cubicBezTo>
                      <a:pt x="192" y="107"/>
                      <a:pt x="192" y="107"/>
                      <a:pt x="192" y="107"/>
                    </a:cubicBezTo>
                    <a:cubicBezTo>
                      <a:pt x="192" y="105"/>
                      <a:pt x="193" y="104"/>
                      <a:pt x="195" y="104"/>
                    </a:cubicBezTo>
                    <a:cubicBezTo>
                      <a:pt x="195" y="104"/>
                      <a:pt x="195" y="105"/>
                      <a:pt x="196" y="105"/>
                    </a:cubicBezTo>
                    <a:cubicBezTo>
                      <a:pt x="197" y="106"/>
                      <a:pt x="199" y="107"/>
                      <a:pt x="200" y="107"/>
                    </a:cubicBezTo>
                    <a:cubicBezTo>
                      <a:pt x="201" y="107"/>
                      <a:pt x="201" y="108"/>
                      <a:pt x="202" y="108"/>
                    </a:cubicBezTo>
                    <a:cubicBezTo>
                      <a:pt x="203" y="108"/>
                      <a:pt x="204" y="108"/>
                      <a:pt x="204" y="108"/>
                    </a:cubicBezTo>
                    <a:cubicBezTo>
                      <a:pt x="205" y="108"/>
                      <a:pt x="206" y="108"/>
                      <a:pt x="207" y="108"/>
                    </a:cubicBezTo>
                    <a:cubicBezTo>
                      <a:pt x="207" y="108"/>
                      <a:pt x="208" y="108"/>
                      <a:pt x="208" y="108"/>
                    </a:cubicBezTo>
                    <a:cubicBezTo>
                      <a:pt x="209" y="108"/>
                      <a:pt x="210"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6"/>
                      <a:pt x="211" y="106"/>
                      <a:pt x="211" y="106"/>
                    </a:cubicBezTo>
                    <a:cubicBezTo>
                      <a:pt x="212" y="106"/>
                      <a:pt x="212" y="106"/>
                      <a:pt x="212" y="106"/>
                    </a:cubicBezTo>
                    <a:cubicBezTo>
                      <a:pt x="213" y="106"/>
                      <a:pt x="213" y="106"/>
                      <a:pt x="213" y="106"/>
                    </a:cubicBezTo>
                    <a:cubicBezTo>
                      <a:pt x="213" y="105"/>
                      <a:pt x="214" y="105"/>
                      <a:pt x="214" y="104"/>
                    </a:cubicBezTo>
                    <a:cubicBezTo>
                      <a:pt x="215" y="104"/>
                      <a:pt x="215" y="103"/>
                      <a:pt x="216" y="103"/>
                    </a:cubicBezTo>
                    <a:cubicBezTo>
                      <a:pt x="216" y="102"/>
                      <a:pt x="216" y="102"/>
                      <a:pt x="216" y="101"/>
                    </a:cubicBezTo>
                    <a:cubicBezTo>
                      <a:pt x="217" y="100"/>
                      <a:pt x="217" y="100"/>
                      <a:pt x="217" y="99"/>
                    </a:cubicBezTo>
                    <a:cubicBezTo>
                      <a:pt x="217" y="98"/>
                      <a:pt x="217" y="97"/>
                      <a:pt x="217" y="96"/>
                    </a:cubicBezTo>
                    <a:cubicBezTo>
                      <a:pt x="217" y="96"/>
                      <a:pt x="218" y="95"/>
                      <a:pt x="218" y="94"/>
                    </a:cubicBezTo>
                    <a:cubicBezTo>
                      <a:pt x="218" y="89"/>
                      <a:pt x="218" y="89"/>
                      <a:pt x="218" y="89"/>
                    </a:cubicBezTo>
                    <a:cubicBezTo>
                      <a:pt x="218" y="87"/>
                      <a:pt x="220" y="85"/>
                      <a:pt x="222" y="85"/>
                    </a:cubicBezTo>
                    <a:cubicBezTo>
                      <a:pt x="222" y="85"/>
                      <a:pt x="222" y="85"/>
                      <a:pt x="222" y="85"/>
                    </a:cubicBezTo>
                    <a:cubicBezTo>
                      <a:pt x="223" y="85"/>
                      <a:pt x="223" y="85"/>
                      <a:pt x="223" y="85"/>
                    </a:cubicBezTo>
                    <a:cubicBezTo>
                      <a:pt x="225" y="86"/>
                      <a:pt x="227" y="87"/>
                      <a:pt x="229" y="88"/>
                    </a:cubicBezTo>
                    <a:cubicBezTo>
                      <a:pt x="231" y="88"/>
                      <a:pt x="233" y="89"/>
                      <a:pt x="235" y="89"/>
                    </a:cubicBezTo>
                    <a:cubicBezTo>
                      <a:pt x="236" y="89"/>
                      <a:pt x="237" y="89"/>
                      <a:pt x="237" y="89"/>
                    </a:cubicBezTo>
                    <a:cubicBezTo>
                      <a:pt x="238" y="89"/>
                      <a:pt x="238" y="89"/>
                      <a:pt x="238" y="89"/>
                    </a:cubicBezTo>
                    <a:cubicBezTo>
                      <a:pt x="240" y="89"/>
                      <a:pt x="240" y="89"/>
                      <a:pt x="240" y="89"/>
                    </a:cubicBezTo>
                    <a:cubicBezTo>
                      <a:pt x="241" y="89"/>
                      <a:pt x="241" y="89"/>
                      <a:pt x="241" y="89"/>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2" y="88"/>
                      <a:pt x="242" y="88"/>
                      <a:pt x="242" y="88"/>
                    </a:cubicBezTo>
                    <a:cubicBezTo>
                      <a:pt x="243" y="88"/>
                      <a:pt x="244" y="87"/>
                      <a:pt x="245" y="87"/>
                    </a:cubicBezTo>
                    <a:cubicBezTo>
                      <a:pt x="246" y="86"/>
                      <a:pt x="247" y="85"/>
                      <a:pt x="247" y="85"/>
                    </a:cubicBezTo>
                    <a:cubicBezTo>
                      <a:pt x="248" y="84"/>
                      <a:pt x="249" y="84"/>
                      <a:pt x="249" y="83"/>
                    </a:cubicBezTo>
                    <a:cubicBezTo>
                      <a:pt x="250" y="82"/>
                      <a:pt x="251" y="82"/>
                      <a:pt x="251" y="81"/>
                    </a:cubicBezTo>
                    <a:cubicBezTo>
                      <a:pt x="252" y="80"/>
                      <a:pt x="252" y="79"/>
                      <a:pt x="253" y="78"/>
                    </a:cubicBezTo>
                    <a:cubicBezTo>
                      <a:pt x="253" y="78"/>
                      <a:pt x="254" y="77"/>
                      <a:pt x="254" y="76"/>
                    </a:cubicBezTo>
                    <a:cubicBezTo>
                      <a:pt x="254" y="75"/>
                      <a:pt x="254" y="75"/>
                      <a:pt x="254" y="75"/>
                    </a:cubicBezTo>
                    <a:cubicBezTo>
                      <a:pt x="254" y="75"/>
                      <a:pt x="255" y="74"/>
                      <a:pt x="255" y="74"/>
                    </a:cubicBezTo>
                    <a:cubicBezTo>
                      <a:pt x="255" y="72"/>
                      <a:pt x="255" y="72"/>
                      <a:pt x="255" y="72"/>
                    </a:cubicBezTo>
                    <a:cubicBezTo>
                      <a:pt x="255" y="72"/>
                      <a:pt x="255" y="72"/>
                      <a:pt x="255" y="72"/>
                    </a:cubicBezTo>
                    <a:cubicBezTo>
                      <a:pt x="255" y="71"/>
                      <a:pt x="255" y="71"/>
                      <a:pt x="255" y="71"/>
                    </a:cubicBezTo>
                    <a:cubicBezTo>
                      <a:pt x="255" y="71"/>
                      <a:pt x="255" y="71"/>
                      <a:pt x="255" y="71"/>
                    </a:cubicBezTo>
                    <a:cubicBezTo>
                      <a:pt x="255" y="71"/>
                      <a:pt x="255" y="71"/>
                      <a:pt x="255" y="71"/>
                    </a:cubicBezTo>
                    <a:cubicBezTo>
                      <a:pt x="255" y="71"/>
                      <a:pt x="255" y="72"/>
                      <a:pt x="255" y="72"/>
                    </a:cubicBezTo>
                    <a:cubicBezTo>
                      <a:pt x="255" y="72"/>
                      <a:pt x="255" y="72"/>
                      <a:pt x="255" y="72"/>
                    </a:cubicBezTo>
                    <a:cubicBezTo>
                      <a:pt x="255" y="71"/>
                      <a:pt x="255" y="71"/>
                      <a:pt x="255" y="71"/>
                    </a:cubicBezTo>
                    <a:cubicBezTo>
                      <a:pt x="255" y="70"/>
                      <a:pt x="255" y="69"/>
                      <a:pt x="255" y="68"/>
                    </a:cubicBezTo>
                    <a:cubicBezTo>
                      <a:pt x="254" y="65"/>
                      <a:pt x="254" y="65"/>
                      <a:pt x="254" y="65"/>
                    </a:cubicBezTo>
                    <a:cubicBezTo>
                      <a:pt x="253" y="62"/>
                      <a:pt x="253" y="62"/>
                      <a:pt x="253" y="62"/>
                    </a:cubicBezTo>
                    <a:cubicBezTo>
                      <a:pt x="253" y="61"/>
                      <a:pt x="252" y="59"/>
                      <a:pt x="251" y="57"/>
                    </a:cubicBezTo>
                    <a:cubicBezTo>
                      <a:pt x="251" y="56"/>
                      <a:pt x="250" y="55"/>
                      <a:pt x="249" y="55"/>
                    </a:cubicBezTo>
                    <a:cubicBezTo>
                      <a:pt x="249" y="54"/>
                      <a:pt x="248" y="53"/>
                      <a:pt x="248" y="52"/>
                    </a:cubicBezTo>
                    <a:cubicBezTo>
                      <a:pt x="247" y="52"/>
                      <a:pt x="247" y="51"/>
                      <a:pt x="246" y="51"/>
                    </a:cubicBezTo>
                    <a:cubicBezTo>
                      <a:pt x="244" y="50"/>
                      <a:pt x="244" y="50"/>
                      <a:pt x="244" y="50"/>
                    </a:cubicBezTo>
                    <a:cubicBezTo>
                      <a:pt x="244" y="49"/>
                      <a:pt x="244" y="49"/>
                      <a:pt x="244" y="49"/>
                    </a:cubicBezTo>
                    <a:cubicBezTo>
                      <a:pt x="243" y="49"/>
                      <a:pt x="243" y="49"/>
                      <a:pt x="243"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3" y="49"/>
                      <a:pt x="243" y="49"/>
                      <a:pt x="243" y="49"/>
                    </a:cubicBezTo>
                    <a:cubicBezTo>
                      <a:pt x="241" y="47"/>
                      <a:pt x="241" y="47"/>
                      <a:pt x="241" y="47"/>
                    </a:cubicBezTo>
                    <a:cubicBezTo>
                      <a:pt x="238" y="47"/>
                      <a:pt x="238" y="47"/>
                      <a:pt x="238" y="47"/>
                    </a:cubicBezTo>
                    <a:cubicBezTo>
                      <a:pt x="236" y="46"/>
                      <a:pt x="236" y="46"/>
                      <a:pt x="236" y="46"/>
                    </a:cubicBezTo>
                    <a:cubicBezTo>
                      <a:pt x="233" y="46"/>
                      <a:pt x="233" y="46"/>
                      <a:pt x="233" y="46"/>
                    </a:cubicBezTo>
                    <a:cubicBezTo>
                      <a:pt x="231" y="46"/>
                      <a:pt x="228" y="46"/>
                      <a:pt x="226" y="47"/>
                    </a:cubicBezTo>
                    <a:cubicBezTo>
                      <a:pt x="224" y="47"/>
                      <a:pt x="222" y="47"/>
                      <a:pt x="219" y="47"/>
                    </a:cubicBezTo>
                    <a:cubicBezTo>
                      <a:pt x="217" y="47"/>
                      <a:pt x="215" y="45"/>
                      <a:pt x="215" y="43"/>
                    </a:cubicBezTo>
                    <a:cubicBezTo>
                      <a:pt x="215" y="43"/>
                      <a:pt x="215" y="43"/>
                      <a:pt x="215" y="43"/>
                    </a:cubicBezTo>
                    <a:cubicBezTo>
                      <a:pt x="215" y="40"/>
                      <a:pt x="215" y="40"/>
                      <a:pt x="215" y="40"/>
                    </a:cubicBezTo>
                    <a:cubicBezTo>
                      <a:pt x="215" y="39"/>
                      <a:pt x="215" y="39"/>
                      <a:pt x="215" y="38"/>
                    </a:cubicBezTo>
                    <a:cubicBezTo>
                      <a:pt x="215" y="37"/>
                      <a:pt x="215" y="36"/>
                      <a:pt x="215" y="35"/>
                    </a:cubicBezTo>
                    <a:cubicBezTo>
                      <a:pt x="214" y="35"/>
                      <a:pt x="214" y="34"/>
                      <a:pt x="214" y="33"/>
                    </a:cubicBezTo>
                    <a:cubicBezTo>
                      <a:pt x="214" y="33"/>
                      <a:pt x="213" y="32"/>
                      <a:pt x="213" y="31"/>
                    </a:cubicBezTo>
                    <a:cubicBezTo>
                      <a:pt x="212" y="31"/>
                      <a:pt x="212" y="30"/>
                      <a:pt x="211" y="30"/>
                    </a:cubicBezTo>
                    <a:cubicBezTo>
                      <a:pt x="211" y="29"/>
                      <a:pt x="210" y="29"/>
                      <a:pt x="210" y="28"/>
                    </a:cubicBezTo>
                    <a:cubicBezTo>
                      <a:pt x="209" y="28"/>
                      <a:pt x="208" y="27"/>
                      <a:pt x="208" y="27"/>
                    </a:cubicBezTo>
                    <a:cubicBezTo>
                      <a:pt x="207" y="27"/>
                      <a:pt x="206" y="26"/>
                      <a:pt x="206" y="26"/>
                    </a:cubicBezTo>
                    <a:cubicBezTo>
                      <a:pt x="205" y="26"/>
                      <a:pt x="204" y="26"/>
                      <a:pt x="203" y="26"/>
                    </a:cubicBezTo>
                    <a:cubicBezTo>
                      <a:pt x="202" y="25"/>
                      <a:pt x="200" y="25"/>
                      <a:pt x="198" y="25"/>
                    </a:cubicBezTo>
                    <a:cubicBezTo>
                      <a:pt x="196" y="26"/>
                      <a:pt x="195" y="26"/>
                      <a:pt x="193" y="26"/>
                    </a:cubicBezTo>
                    <a:cubicBezTo>
                      <a:pt x="191" y="27"/>
                      <a:pt x="190" y="27"/>
                      <a:pt x="188" y="28"/>
                    </a:cubicBezTo>
                    <a:cubicBezTo>
                      <a:pt x="188" y="28"/>
                      <a:pt x="188" y="28"/>
                      <a:pt x="188" y="28"/>
                    </a:cubicBezTo>
                    <a:cubicBezTo>
                      <a:pt x="186" y="29"/>
                      <a:pt x="185" y="28"/>
                      <a:pt x="184" y="26"/>
                    </a:cubicBezTo>
                    <a:cubicBezTo>
                      <a:pt x="184" y="26"/>
                      <a:pt x="184" y="25"/>
                      <a:pt x="184" y="25"/>
                    </a:cubicBezTo>
                    <a:cubicBezTo>
                      <a:pt x="184" y="23"/>
                      <a:pt x="184" y="23"/>
                      <a:pt x="184" y="23"/>
                    </a:cubicBezTo>
                    <a:cubicBezTo>
                      <a:pt x="184" y="22"/>
                      <a:pt x="184" y="21"/>
                      <a:pt x="184" y="20"/>
                    </a:cubicBezTo>
                    <a:cubicBezTo>
                      <a:pt x="184" y="20"/>
                      <a:pt x="183" y="19"/>
                      <a:pt x="183" y="18"/>
                    </a:cubicBezTo>
                    <a:cubicBezTo>
                      <a:pt x="183" y="18"/>
                      <a:pt x="182" y="17"/>
                      <a:pt x="182" y="16"/>
                    </a:cubicBezTo>
                    <a:cubicBezTo>
                      <a:pt x="182" y="16"/>
                      <a:pt x="181" y="15"/>
                      <a:pt x="180" y="15"/>
                    </a:cubicBezTo>
                    <a:cubicBezTo>
                      <a:pt x="180" y="14"/>
                      <a:pt x="179" y="14"/>
                      <a:pt x="179" y="13"/>
                    </a:cubicBezTo>
                    <a:cubicBezTo>
                      <a:pt x="178" y="13"/>
                      <a:pt x="177" y="12"/>
                      <a:pt x="177" y="12"/>
                    </a:cubicBezTo>
                    <a:cubicBezTo>
                      <a:pt x="174" y="11"/>
                      <a:pt x="174" y="11"/>
                      <a:pt x="174" y="11"/>
                    </a:cubicBezTo>
                    <a:cubicBezTo>
                      <a:pt x="172" y="11"/>
                      <a:pt x="172" y="11"/>
                      <a:pt x="172" y="11"/>
                    </a:cubicBezTo>
                    <a:cubicBezTo>
                      <a:pt x="170" y="10"/>
                      <a:pt x="170" y="10"/>
                      <a:pt x="170" y="10"/>
                    </a:cubicBezTo>
                    <a:cubicBezTo>
                      <a:pt x="167" y="11"/>
                      <a:pt x="167" y="11"/>
                      <a:pt x="167" y="11"/>
                    </a:cubicBezTo>
                    <a:cubicBezTo>
                      <a:pt x="165" y="11"/>
                      <a:pt x="165" y="11"/>
                      <a:pt x="165" y="11"/>
                    </a:cubicBezTo>
                    <a:cubicBezTo>
                      <a:pt x="162" y="12"/>
                      <a:pt x="162" y="12"/>
                      <a:pt x="162" y="12"/>
                    </a:cubicBezTo>
                    <a:cubicBezTo>
                      <a:pt x="160" y="13"/>
                      <a:pt x="160" y="13"/>
                      <a:pt x="160" y="13"/>
                    </a:cubicBezTo>
                    <a:cubicBezTo>
                      <a:pt x="158" y="14"/>
                      <a:pt x="158" y="14"/>
                      <a:pt x="158" y="14"/>
                    </a:cubicBezTo>
                    <a:cubicBezTo>
                      <a:pt x="156" y="16"/>
                      <a:pt x="156" y="16"/>
                      <a:pt x="156" y="16"/>
                    </a:cubicBezTo>
                    <a:cubicBezTo>
                      <a:pt x="156" y="16"/>
                      <a:pt x="156" y="16"/>
                      <a:pt x="156" y="16"/>
                    </a:cubicBezTo>
                    <a:cubicBezTo>
                      <a:pt x="156" y="17"/>
                      <a:pt x="155" y="17"/>
                      <a:pt x="154" y="16"/>
                    </a:cubicBezTo>
                    <a:cubicBezTo>
                      <a:pt x="154" y="16"/>
                      <a:pt x="154" y="16"/>
                      <a:pt x="154" y="16"/>
                    </a:cubicBezTo>
                    <a:cubicBezTo>
                      <a:pt x="152" y="12"/>
                      <a:pt x="152" y="12"/>
                      <a:pt x="152" y="12"/>
                    </a:cubicBezTo>
                    <a:cubicBezTo>
                      <a:pt x="152" y="11"/>
                      <a:pt x="151" y="10"/>
                      <a:pt x="151" y="9"/>
                    </a:cubicBezTo>
                    <a:cubicBezTo>
                      <a:pt x="150" y="8"/>
                      <a:pt x="149" y="7"/>
                      <a:pt x="148" y="6"/>
                    </a:cubicBezTo>
                    <a:cubicBezTo>
                      <a:pt x="148" y="6"/>
                      <a:pt x="146" y="5"/>
                      <a:pt x="146" y="4"/>
                    </a:cubicBezTo>
                    <a:cubicBezTo>
                      <a:pt x="144" y="4"/>
                      <a:pt x="143" y="4"/>
                      <a:pt x="142" y="3"/>
                    </a:cubicBezTo>
                    <a:cubicBezTo>
                      <a:pt x="141" y="3"/>
                      <a:pt x="140" y="3"/>
                      <a:pt x="139" y="3"/>
                    </a:cubicBezTo>
                    <a:cubicBezTo>
                      <a:pt x="137" y="3"/>
                      <a:pt x="136" y="3"/>
                      <a:pt x="135" y="3"/>
                    </a:cubicBezTo>
                    <a:cubicBezTo>
                      <a:pt x="134" y="4"/>
                      <a:pt x="132" y="4"/>
                      <a:pt x="131" y="4"/>
                    </a:cubicBezTo>
                    <a:cubicBezTo>
                      <a:pt x="130" y="5"/>
                      <a:pt x="129" y="5"/>
                      <a:pt x="128" y="6"/>
                    </a:cubicBezTo>
                    <a:cubicBezTo>
                      <a:pt x="127" y="6"/>
                      <a:pt x="125" y="7"/>
                      <a:pt x="124" y="7"/>
                    </a:cubicBezTo>
                    <a:cubicBezTo>
                      <a:pt x="123" y="8"/>
                      <a:pt x="122" y="9"/>
                      <a:pt x="121" y="9"/>
                    </a:cubicBezTo>
                    <a:cubicBezTo>
                      <a:pt x="118" y="12"/>
                      <a:pt x="118" y="12"/>
                      <a:pt x="118" y="12"/>
                    </a:cubicBezTo>
                    <a:cubicBezTo>
                      <a:pt x="116" y="15"/>
                      <a:pt x="116" y="15"/>
                      <a:pt x="116" y="15"/>
                    </a:cubicBezTo>
                    <a:cubicBezTo>
                      <a:pt x="114" y="18"/>
                      <a:pt x="114" y="18"/>
                      <a:pt x="114" y="18"/>
                    </a:cubicBezTo>
                    <a:cubicBezTo>
                      <a:pt x="112" y="21"/>
                      <a:pt x="112" y="21"/>
                      <a:pt x="112" y="21"/>
                    </a:cubicBezTo>
                    <a:cubicBezTo>
                      <a:pt x="111" y="24"/>
                      <a:pt x="111" y="24"/>
                      <a:pt x="111" y="24"/>
                    </a:cubicBezTo>
                    <a:cubicBezTo>
                      <a:pt x="110" y="25"/>
                      <a:pt x="109" y="25"/>
                      <a:pt x="109" y="25"/>
                    </a:cubicBezTo>
                    <a:cubicBezTo>
                      <a:pt x="108" y="25"/>
                      <a:pt x="108" y="25"/>
                      <a:pt x="108" y="25"/>
                    </a:cubicBezTo>
                    <a:cubicBezTo>
                      <a:pt x="108" y="25"/>
                      <a:pt x="108" y="25"/>
                      <a:pt x="108" y="25"/>
                    </a:cubicBezTo>
                    <a:cubicBezTo>
                      <a:pt x="107" y="24"/>
                      <a:pt x="107" y="24"/>
                      <a:pt x="106" y="23"/>
                    </a:cubicBezTo>
                    <a:cubicBezTo>
                      <a:pt x="105" y="23"/>
                      <a:pt x="104" y="23"/>
                      <a:pt x="102" y="22"/>
                    </a:cubicBezTo>
                    <a:cubicBezTo>
                      <a:pt x="101" y="22"/>
                      <a:pt x="100" y="22"/>
                      <a:pt x="99" y="22"/>
                    </a:cubicBezTo>
                    <a:cubicBezTo>
                      <a:pt x="99" y="22"/>
                      <a:pt x="98" y="22"/>
                      <a:pt x="98" y="22"/>
                    </a:cubicBezTo>
                    <a:cubicBezTo>
                      <a:pt x="98" y="22"/>
                      <a:pt x="97" y="22"/>
                      <a:pt x="97" y="23"/>
                    </a:cubicBezTo>
                    <a:cubicBezTo>
                      <a:pt x="96" y="23"/>
                      <a:pt x="96" y="23"/>
                      <a:pt x="96" y="23"/>
                    </a:cubicBezTo>
                    <a:cubicBezTo>
                      <a:pt x="96" y="23"/>
                      <a:pt x="96" y="23"/>
                      <a:pt x="96" y="23"/>
                    </a:cubicBezTo>
                    <a:cubicBezTo>
                      <a:pt x="96" y="23"/>
                      <a:pt x="96" y="23"/>
                      <a:pt x="96" y="23"/>
                    </a:cubicBezTo>
                    <a:cubicBezTo>
                      <a:pt x="95" y="23"/>
                      <a:pt x="95" y="24"/>
                      <a:pt x="95" y="24"/>
                    </a:cubicBezTo>
                    <a:cubicBezTo>
                      <a:pt x="94" y="25"/>
                      <a:pt x="94" y="25"/>
                      <a:pt x="94" y="25"/>
                    </a:cubicBezTo>
                    <a:cubicBezTo>
                      <a:pt x="94" y="25"/>
                      <a:pt x="93" y="26"/>
                      <a:pt x="93" y="26"/>
                    </a:cubicBezTo>
                    <a:cubicBezTo>
                      <a:pt x="93" y="27"/>
                      <a:pt x="92" y="29"/>
                      <a:pt x="92" y="30"/>
                    </a:cubicBezTo>
                    <a:cubicBezTo>
                      <a:pt x="91" y="31"/>
                      <a:pt x="91" y="32"/>
                      <a:pt x="90" y="33"/>
                    </a:cubicBezTo>
                    <a:cubicBezTo>
                      <a:pt x="89" y="34"/>
                      <a:pt x="88" y="35"/>
                      <a:pt x="87" y="34"/>
                    </a:cubicBezTo>
                    <a:cubicBezTo>
                      <a:pt x="86" y="34"/>
                      <a:pt x="86" y="34"/>
                      <a:pt x="86" y="34"/>
                    </a:cubicBezTo>
                    <a:cubicBezTo>
                      <a:pt x="83" y="32"/>
                      <a:pt x="83" y="32"/>
                      <a:pt x="83" y="32"/>
                    </a:cubicBezTo>
                    <a:cubicBezTo>
                      <a:pt x="79" y="31"/>
                      <a:pt x="79" y="31"/>
                      <a:pt x="79" y="31"/>
                    </a:cubicBezTo>
                    <a:cubicBezTo>
                      <a:pt x="76" y="30"/>
                      <a:pt x="76" y="30"/>
                      <a:pt x="76" y="30"/>
                    </a:cubicBezTo>
                    <a:cubicBezTo>
                      <a:pt x="72" y="30"/>
                      <a:pt x="72" y="30"/>
                      <a:pt x="72" y="30"/>
                    </a:cubicBezTo>
                    <a:cubicBezTo>
                      <a:pt x="69" y="30"/>
                      <a:pt x="69" y="30"/>
                      <a:pt x="69" y="30"/>
                    </a:cubicBezTo>
                    <a:cubicBezTo>
                      <a:pt x="68" y="30"/>
                      <a:pt x="67" y="31"/>
                      <a:pt x="66" y="31"/>
                    </a:cubicBezTo>
                    <a:cubicBezTo>
                      <a:pt x="65" y="32"/>
                      <a:pt x="64" y="32"/>
                      <a:pt x="63" y="32"/>
                    </a:cubicBezTo>
                    <a:cubicBezTo>
                      <a:pt x="60" y="35"/>
                      <a:pt x="60" y="35"/>
                      <a:pt x="60" y="35"/>
                    </a:cubicBezTo>
                    <a:cubicBezTo>
                      <a:pt x="59" y="36"/>
                      <a:pt x="59" y="37"/>
                      <a:pt x="58" y="38"/>
                    </a:cubicBezTo>
                    <a:cubicBezTo>
                      <a:pt x="57" y="39"/>
                      <a:pt x="57" y="40"/>
                      <a:pt x="56" y="41"/>
                    </a:cubicBezTo>
                    <a:cubicBezTo>
                      <a:pt x="56" y="42"/>
                      <a:pt x="55" y="43"/>
                      <a:pt x="55" y="44"/>
                    </a:cubicBezTo>
                    <a:cubicBezTo>
                      <a:pt x="54" y="45"/>
                      <a:pt x="54" y="46"/>
                      <a:pt x="54" y="47"/>
                    </a:cubicBezTo>
                    <a:cubicBezTo>
                      <a:pt x="54" y="51"/>
                      <a:pt x="54" y="51"/>
                      <a:pt x="54" y="51"/>
                    </a:cubicBezTo>
                    <a:cubicBezTo>
                      <a:pt x="54" y="55"/>
                      <a:pt x="54" y="55"/>
                      <a:pt x="54" y="55"/>
                    </a:cubicBezTo>
                    <a:cubicBezTo>
                      <a:pt x="54" y="58"/>
                      <a:pt x="53" y="61"/>
                      <a:pt x="53" y="63"/>
                    </a:cubicBezTo>
                    <a:cubicBezTo>
                      <a:pt x="53" y="65"/>
                      <a:pt x="52" y="67"/>
                      <a:pt x="50" y="67"/>
                    </a:cubicBezTo>
                    <a:cubicBezTo>
                      <a:pt x="49" y="67"/>
                      <a:pt x="49" y="67"/>
                      <a:pt x="49" y="67"/>
                    </a:cubicBezTo>
                    <a:cubicBezTo>
                      <a:pt x="49" y="66"/>
                      <a:pt x="49" y="66"/>
                      <a:pt x="49" y="66"/>
                    </a:cubicBezTo>
                    <a:cubicBezTo>
                      <a:pt x="48" y="66"/>
                      <a:pt x="47" y="66"/>
                      <a:pt x="46" y="66"/>
                    </a:cubicBezTo>
                    <a:cubicBezTo>
                      <a:pt x="45" y="66"/>
                      <a:pt x="45" y="66"/>
                      <a:pt x="45" y="66"/>
                    </a:cubicBezTo>
                    <a:cubicBezTo>
                      <a:pt x="44" y="66"/>
                      <a:pt x="44" y="66"/>
                      <a:pt x="43" y="66"/>
                    </a:cubicBezTo>
                    <a:cubicBezTo>
                      <a:pt x="42" y="66"/>
                      <a:pt x="42" y="66"/>
                      <a:pt x="41" y="66"/>
                    </a:cubicBezTo>
                    <a:cubicBezTo>
                      <a:pt x="40" y="67"/>
                      <a:pt x="40" y="67"/>
                      <a:pt x="40" y="67"/>
                    </a:cubicBezTo>
                    <a:cubicBezTo>
                      <a:pt x="40" y="67"/>
                      <a:pt x="40" y="67"/>
                      <a:pt x="40" y="67"/>
                    </a:cubicBezTo>
                    <a:cubicBezTo>
                      <a:pt x="39" y="68"/>
                      <a:pt x="39" y="68"/>
                      <a:pt x="39" y="69"/>
                    </a:cubicBezTo>
                    <a:cubicBezTo>
                      <a:pt x="38" y="70"/>
                      <a:pt x="38" y="71"/>
                      <a:pt x="38" y="72"/>
                    </a:cubicBezTo>
                    <a:cubicBezTo>
                      <a:pt x="38" y="74"/>
                      <a:pt x="38" y="76"/>
                      <a:pt x="38" y="78"/>
                    </a:cubicBezTo>
                    <a:cubicBezTo>
                      <a:pt x="38" y="78"/>
                      <a:pt x="38" y="78"/>
                      <a:pt x="38" y="78"/>
                    </a:cubicBezTo>
                    <a:cubicBezTo>
                      <a:pt x="38" y="80"/>
                      <a:pt x="37" y="81"/>
                      <a:pt x="36" y="82"/>
                    </a:cubicBezTo>
                    <a:cubicBezTo>
                      <a:pt x="35" y="82"/>
                      <a:pt x="34" y="82"/>
                      <a:pt x="34" y="81"/>
                    </a:cubicBezTo>
                    <a:cubicBezTo>
                      <a:pt x="29" y="79"/>
                      <a:pt x="24" y="78"/>
                      <a:pt x="19" y="78"/>
                    </a:cubicBezTo>
                    <a:cubicBezTo>
                      <a:pt x="18" y="78"/>
                      <a:pt x="17" y="78"/>
                      <a:pt x="16" y="78"/>
                    </a:cubicBezTo>
                    <a:cubicBezTo>
                      <a:pt x="15" y="78"/>
                      <a:pt x="14" y="78"/>
                      <a:pt x="12" y="79"/>
                    </a:cubicBezTo>
                    <a:cubicBezTo>
                      <a:pt x="11" y="80"/>
                      <a:pt x="11" y="80"/>
                      <a:pt x="11" y="80"/>
                    </a:cubicBezTo>
                    <a:cubicBezTo>
                      <a:pt x="9" y="81"/>
                      <a:pt x="9" y="81"/>
                      <a:pt x="9" y="81"/>
                    </a:cubicBezTo>
                    <a:cubicBezTo>
                      <a:pt x="8" y="82"/>
                      <a:pt x="8" y="82"/>
                      <a:pt x="8" y="82"/>
                    </a:cubicBezTo>
                    <a:cubicBezTo>
                      <a:pt x="8" y="82"/>
                      <a:pt x="7" y="83"/>
                      <a:pt x="7" y="83"/>
                    </a:cubicBezTo>
                    <a:cubicBezTo>
                      <a:pt x="6" y="84"/>
                      <a:pt x="6" y="85"/>
                      <a:pt x="5" y="86"/>
                    </a:cubicBezTo>
                    <a:cubicBezTo>
                      <a:pt x="5" y="87"/>
                      <a:pt x="4" y="89"/>
                      <a:pt x="4" y="90"/>
                    </a:cubicBezTo>
                    <a:cubicBezTo>
                      <a:pt x="4" y="93"/>
                      <a:pt x="3" y="95"/>
                      <a:pt x="3" y="98"/>
                    </a:cubicBezTo>
                    <a:cubicBezTo>
                      <a:pt x="3" y="99"/>
                      <a:pt x="3" y="100"/>
                      <a:pt x="4" y="102"/>
                    </a:cubicBezTo>
                    <a:cubicBezTo>
                      <a:pt x="4" y="103"/>
                      <a:pt x="4" y="104"/>
                      <a:pt x="4" y="105"/>
                    </a:cubicBezTo>
                    <a:cubicBezTo>
                      <a:pt x="5" y="106"/>
                      <a:pt x="5" y="107"/>
                      <a:pt x="5" y="107"/>
                    </a:cubicBezTo>
                    <a:cubicBezTo>
                      <a:pt x="6" y="108"/>
                      <a:pt x="6" y="108"/>
                      <a:pt x="6" y="108"/>
                    </a:cubicBezTo>
                    <a:cubicBezTo>
                      <a:pt x="7" y="109"/>
                      <a:pt x="7" y="109"/>
                      <a:pt x="8" y="109"/>
                    </a:cubicBezTo>
                    <a:cubicBezTo>
                      <a:pt x="8" y="110"/>
                      <a:pt x="9" y="110"/>
                      <a:pt x="10" y="110"/>
                    </a:cubicBezTo>
                    <a:cubicBezTo>
                      <a:pt x="10" y="110"/>
                      <a:pt x="10" y="110"/>
                      <a:pt x="10" y="110"/>
                    </a:cubicBezTo>
                    <a:cubicBezTo>
                      <a:pt x="10" y="110"/>
                      <a:pt x="10" y="110"/>
                      <a:pt x="10" y="110"/>
                    </a:cubicBezTo>
                    <a:cubicBezTo>
                      <a:pt x="10" y="111"/>
                      <a:pt x="10" y="111"/>
                      <a:pt x="10" y="111"/>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4" name="Freeform 118"/>
              <p:cNvSpPr/>
              <p:nvPr/>
            </p:nvSpPr>
            <p:spPr bwMode="auto">
              <a:xfrm>
                <a:off x="4451350" y="4006851"/>
                <a:ext cx="431800" cy="247650"/>
              </a:xfrm>
              <a:custGeom>
                <a:avLst/>
                <a:gdLst/>
                <a:ahLst/>
                <a:cxnLst>
                  <a:cxn ang="0">
                    <a:pos x="0" y="140"/>
                  </a:cxn>
                  <a:cxn ang="0">
                    <a:pos x="11" y="130"/>
                  </a:cxn>
                  <a:cxn ang="0">
                    <a:pos x="1" y="113"/>
                  </a:cxn>
                  <a:cxn ang="0">
                    <a:pos x="2" y="108"/>
                  </a:cxn>
                  <a:cxn ang="0">
                    <a:pos x="26" y="103"/>
                  </a:cxn>
                  <a:cxn ang="0">
                    <a:pos x="24" y="84"/>
                  </a:cxn>
                  <a:cxn ang="0">
                    <a:pos x="37" y="86"/>
                  </a:cxn>
                  <a:cxn ang="0">
                    <a:pos x="28" y="65"/>
                  </a:cxn>
                  <a:cxn ang="0">
                    <a:pos x="44" y="51"/>
                  </a:cxn>
                  <a:cxn ang="0">
                    <a:pos x="60" y="47"/>
                  </a:cxn>
                  <a:cxn ang="0">
                    <a:pos x="77" y="30"/>
                  </a:cxn>
                  <a:cxn ang="0">
                    <a:pos x="87" y="36"/>
                  </a:cxn>
                  <a:cxn ang="0">
                    <a:pos x="101" y="26"/>
                  </a:cxn>
                  <a:cxn ang="0">
                    <a:pos x="114" y="34"/>
                  </a:cxn>
                  <a:cxn ang="0">
                    <a:pos x="114" y="31"/>
                  </a:cxn>
                  <a:cxn ang="0">
                    <a:pos x="132" y="23"/>
                  </a:cxn>
                  <a:cxn ang="0">
                    <a:pos x="139" y="35"/>
                  </a:cxn>
                  <a:cxn ang="0">
                    <a:pos x="143" y="14"/>
                  </a:cxn>
                  <a:cxn ang="0">
                    <a:pos x="157" y="2"/>
                  </a:cxn>
                  <a:cxn ang="0">
                    <a:pos x="179" y="11"/>
                  </a:cxn>
                  <a:cxn ang="0">
                    <a:pos x="179" y="9"/>
                  </a:cxn>
                  <a:cxn ang="0">
                    <a:pos x="198" y="9"/>
                  </a:cxn>
                  <a:cxn ang="0">
                    <a:pos x="208" y="23"/>
                  </a:cxn>
                  <a:cxn ang="0">
                    <a:pos x="211" y="7"/>
                  </a:cxn>
                  <a:cxn ang="0">
                    <a:pos x="227" y="8"/>
                  </a:cxn>
                  <a:cxn ang="0">
                    <a:pos x="238" y="25"/>
                  </a:cxn>
                  <a:cxn ang="0">
                    <a:pos x="251" y="24"/>
                  </a:cxn>
                  <a:cxn ang="0">
                    <a:pos x="258" y="39"/>
                  </a:cxn>
                  <a:cxn ang="0">
                    <a:pos x="246" y="25"/>
                  </a:cxn>
                  <a:cxn ang="0">
                    <a:pos x="238" y="31"/>
                  </a:cxn>
                  <a:cxn ang="0">
                    <a:pos x="220" y="12"/>
                  </a:cxn>
                  <a:cxn ang="0">
                    <a:pos x="214" y="13"/>
                  </a:cxn>
                  <a:cxn ang="0">
                    <a:pos x="204" y="28"/>
                  </a:cxn>
                  <a:cxn ang="0">
                    <a:pos x="197" y="18"/>
                  </a:cxn>
                  <a:cxn ang="0">
                    <a:pos x="187" y="14"/>
                  </a:cxn>
                  <a:cxn ang="0">
                    <a:pos x="180" y="22"/>
                  </a:cxn>
                  <a:cxn ang="0">
                    <a:pos x="166" y="9"/>
                  </a:cxn>
                  <a:cxn ang="0">
                    <a:pos x="153" y="14"/>
                  </a:cxn>
                  <a:cxn ang="0">
                    <a:pos x="147" y="24"/>
                  </a:cxn>
                  <a:cxn ang="0">
                    <a:pos x="139" y="37"/>
                  </a:cxn>
                  <a:cxn ang="0">
                    <a:pos x="129" y="29"/>
                  </a:cxn>
                  <a:cxn ang="0">
                    <a:pos x="118" y="34"/>
                  </a:cxn>
                  <a:cxn ang="0">
                    <a:pos x="111" y="41"/>
                  </a:cxn>
                  <a:cxn ang="0">
                    <a:pos x="105" y="31"/>
                  </a:cxn>
                  <a:cxn ang="0">
                    <a:pos x="92" y="34"/>
                  </a:cxn>
                  <a:cxn ang="0">
                    <a:pos x="84" y="37"/>
                  </a:cxn>
                  <a:cxn ang="0">
                    <a:pos x="68" y="34"/>
                  </a:cxn>
                  <a:cxn ang="0">
                    <a:pos x="61" y="61"/>
                  </a:cxn>
                  <a:cxn ang="0">
                    <a:pos x="42" y="57"/>
                  </a:cxn>
                  <a:cxn ang="0">
                    <a:pos x="34" y="70"/>
                  </a:cxn>
                  <a:cxn ang="0">
                    <a:pos x="32" y="91"/>
                  </a:cxn>
                  <a:cxn ang="0">
                    <a:pos x="29" y="89"/>
                  </a:cxn>
                  <a:cxn ang="0">
                    <a:pos x="27" y="105"/>
                  </a:cxn>
                  <a:cxn ang="0">
                    <a:pos x="7" y="109"/>
                  </a:cxn>
                  <a:cxn ang="0">
                    <a:pos x="6" y="111"/>
                  </a:cxn>
                  <a:cxn ang="0">
                    <a:pos x="7" y="121"/>
                  </a:cxn>
                  <a:cxn ang="0">
                    <a:pos x="8" y="133"/>
                  </a:cxn>
                  <a:cxn ang="0">
                    <a:pos x="2" y="141"/>
                  </a:cxn>
                  <a:cxn ang="0">
                    <a:pos x="5" y="148"/>
                  </a:cxn>
                </a:cxnLst>
                <a:rect l="0" t="0" r="r" b="b"/>
                <a:pathLst>
                  <a:path w="259" h="148">
                    <a:moveTo>
                      <a:pt x="5" y="148"/>
                    </a:moveTo>
                    <a:cubicBezTo>
                      <a:pt x="4" y="147"/>
                      <a:pt x="3" y="147"/>
                      <a:pt x="2" y="146"/>
                    </a:cubicBezTo>
                    <a:cubicBezTo>
                      <a:pt x="2" y="146"/>
                      <a:pt x="1" y="145"/>
                      <a:pt x="1" y="145"/>
                    </a:cubicBezTo>
                    <a:cubicBezTo>
                      <a:pt x="1" y="144"/>
                      <a:pt x="1" y="144"/>
                      <a:pt x="0" y="143"/>
                    </a:cubicBezTo>
                    <a:cubicBezTo>
                      <a:pt x="0" y="143"/>
                      <a:pt x="0" y="142"/>
                      <a:pt x="0" y="142"/>
                    </a:cubicBezTo>
                    <a:cubicBezTo>
                      <a:pt x="0" y="141"/>
                      <a:pt x="0" y="141"/>
                      <a:pt x="0" y="140"/>
                    </a:cubicBezTo>
                    <a:cubicBezTo>
                      <a:pt x="0" y="139"/>
                      <a:pt x="0" y="138"/>
                      <a:pt x="0" y="137"/>
                    </a:cubicBezTo>
                    <a:cubicBezTo>
                      <a:pt x="0" y="136"/>
                      <a:pt x="1" y="135"/>
                      <a:pt x="2" y="134"/>
                    </a:cubicBezTo>
                    <a:cubicBezTo>
                      <a:pt x="2" y="133"/>
                      <a:pt x="3" y="132"/>
                      <a:pt x="4" y="131"/>
                    </a:cubicBezTo>
                    <a:cubicBezTo>
                      <a:pt x="5" y="131"/>
                      <a:pt x="5" y="131"/>
                      <a:pt x="6" y="131"/>
                    </a:cubicBezTo>
                    <a:cubicBezTo>
                      <a:pt x="6" y="130"/>
                      <a:pt x="7" y="130"/>
                      <a:pt x="7" y="130"/>
                    </a:cubicBezTo>
                    <a:cubicBezTo>
                      <a:pt x="9" y="130"/>
                      <a:pt x="10" y="130"/>
                      <a:pt x="11" y="130"/>
                    </a:cubicBezTo>
                    <a:cubicBezTo>
                      <a:pt x="9" y="133"/>
                      <a:pt x="9" y="133"/>
                      <a:pt x="9" y="133"/>
                    </a:cubicBezTo>
                    <a:cubicBezTo>
                      <a:pt x="8" y="131"/>
                      <a:pt x="7" y="130"/>
                      <a:pt x="6" y="128"/>
                    </a:cubicBezTo>
                    <a:cubicBezTo>
                      <a:pt x="4" y="126"/>
                      <a:pt x="3" y="124"/>
                      <a:pt x="3" y="122"/>
                    </a:cubicBezTo>
                    <a:cubicBezTo>
                      <a:pt x="2" y="121"/>
                      <a:pt x="2" y="120"/>
                      <a:pt x="2" y="119"/>
                    </a:cubicBezTo>
                    <a:cubicBezTo>
                      <a:pt x="1" y="118"/>
                      <a:pt x="1" y="117"/>
                      <a:pt x="1" y="116"/>
                    </a:cubicBezTo>
                    <a:cubicBezTo>
                      <a:pt x="1" y="115"/>
                      <a:pt x="1" y="114"/>
                      <a:pt x="1" y="113"/>
                    </a:cubicBezTo>
                    <a:cubicBezTo>
                      <a:pt x="0" y="112"/>
                      <a:pt x="1" y="110"/>
                      <a:pt x="1" y="109"/>
                    </a:cubicBezTo>
                    <a:cubicBezTo>
                      <a:pt x="1" y="108"/>
                      <a:pt x="1" y="108"/>
                      <a:pt x="1" y="108"/>
                    </a:cubicBezTo>
                    <a:cubicBezTo>
                      <a:pt x="1" y="108"/>
                      <a:pt x="1" y="108"/>
                      <a:pt x="1" y="108"/>
                    </a:cubicBezTo>
                    <a:cubicBezTo>
                      <a:pt x="1" y="108"/>
                      <a:pt x="1" y="108"/>
                      <a:pt x="1" y="108"/>
                    </a:cubicBezTo>
                    <a:cubicBezTo>
                      <a:pt x="2" y="108"/>
                      <a:pt x="2" y="108"/>
                      <a:pt x="2" y="108"/>
                    </a:cubicBezTo>
                    <a:cubicBezTo>
                      <a:pt x="2" y="108"/>
                      <a:pt x="2" y="108"/>
                      <a:pt x="2" y="108"/>
                    </a:cubicBezTo>
                    <a:cubicBezTo>
                      <a:pt x="2" y="108"/>
                      <a:pt x="2" y="108"/>
                      <a:pt x="2" y="108"/>
                    </a:cubicBezTo>
                    <a:cubicBezTo>
                      <a:pt x="2" y="107"/>
                      <a:pt x="2" y="107"/>
                      <a:pt x="2" y="107"/>
                    </a:cubicBezTo>
                    <a:cubicBezTo>
                      <a:pt x="2" y="107"/>
                      <a:pt x="3" y="106"/>
                      <a:pt x="3" y="106"/>
                    </a:cubicBezTo>
                    <a:cubicBezTo>
                      <a:pt x="4" y="104"/>
                      <a:pt x="5" y="104"/>
                      <a:pt x="6" y="103"/>
                    </a:cubicBezTo>
                    <a:cubicBezTo>
                      <a:pt x="8" y="102"/>
                      <a:pt x="10" y="101"/>
                      <a:pt x="13" y="100"/>
                    </a:cubicBezTo>
                    <a:cubicBezTo>
                      <a:pt x="17" y="100"/>
                      <a:pt x="22" y="101"/>
                      <a:pt x="26" y="103"/>
                    </a:cubicBezTo>
                    <a:cubicBezTo>
                      <a:pt x="21" y="107"/>
                      <a:pt x="21" y="107"/>
                      <a:pt x="21" y="107"/>
                    </a:cubicBezTo>
                    <a:cubicBezTo>
                      <a:pt x="20" y="104"/>
                      <a:pt x="20" y="102"/>
                      <a:pt x="20" y="99"/>
                    </a:cubicBezTo>
                    <a:cubicBezTo>
                      <a:pt x="20" y="98"/>
                      <a:pt x="20" y="96"/>
                      <a:pt x="20" y="95"/>
                    </a:cubicBezTo>
                    <a:cubicBezTo>
                      <a:pt x="20" y="94"/>
                      <a:pt x="20" y="92"/>
                      <a:pt x="20" y="91"/>
                    </a:cubicBezTo>
                    <a:cubicBezTo>
                      <a:pt x="21" y="89"/>
                      <a:pt x="21" y="88"/>
                      <a:pt x="22" y="86"/>
                    </a:cubicBezTo>
                    <a:cubicBezTo>
                      <a:pt x="22" y="86"/>
                      <a:pt x="23" y="85"/>
                      <a:pt x="24" y="84"/>
                    </a:cubicBezTo>
                    <a:cubicBezTo>
                      <a:pt x="24" y="83"/>
                      <a:pt x="26" y="83"/>
                      <a:pt x="27" y="82"/>
                    </a:cubicBezTo>
                    <a:cubicBezTo>
                      <a:pt x="28" y="82"/>
                      <a:pt x="29" y="82"/>
                      <a:pt x="30" y="82"/>
                    </a:cubicBezTo>
                    <a:cubicBezTo>
                      <a:pt x="31" y="82"/>
                      <a:pt x="31" y="82"/>
                      <a:pt x="32" y="83"/>
                    </a:cubicBezTo>
                    <a:cubicBezTo>
                      <a:pt x="33" y="83"/>
                      <a:pt x="33" y="83"/>
                      <a:pt x="33" y="83"/>
                    </a:cubicBezTo>
                    <a:cubicBezTo>
                      <a:pt x="34" y="83"/>
                      <a:pt x="34" y="84"/>
                      <a:pt x="35" y="84"/>
                    </a:cubicBezTo>
                    <a:cubicBezTo>
                      <a:pt x="37" y="86"/>
                      <a:pt x="37" y="86"/>
                      <a:pt x="37" y="86"/>
                    </a:cubicBezTo>
                    <a:cubicBezTo>
                      <a:pt x="31" y="88"/>
                      <a:pt x="31" y="88"/>
                      <a:pt x="31" y="88"/>
                    </a:cubicBezTo>
                    <a:cubicBezTo>
                      <a:pt x="31" y="87"/>
                      <a:pt x="30" y="86"/>
                      <a:pt x="30" y="85"/>
                    </a:cubicBezTo>
                    <a:cubicBezTo>
                      <a:pt x="30" y="84"/>
                      <a:pt x="30" y="83"/>
                      <a:pt x="30" y="82"/>
                    </a:cubicBezTo>
                    <a:cubicBezTo>
                      <a:pt x="29" y="79"/>
                      <a:pt x="28" y="77"/>
                      <a:pt x="28" y="74"/>
                    </a:cubicBezTo>
                    <a:cubicBezTo>
                      <a:pt x="27" y="72"/>
                      <a:pt x="28" y="71"/>
                      <a:pt x="27" y="69"/>
                    </a:cubicBezTo>
                    <a:cubicBezTo>
                      <a:pt x="28" y="68"/>
                      <a:pt x="28" y="66"/>
                      <a:pt x="28" y="65"/>
                    </a:cubicBezTo>
                    <a:cubicBezTo>
                      <a:pt x="29" y="63"/>
                      <a:pt x="29" y="62"/>
                      <a:pt x="30" y="61"/>
                    </a:cubicBezTo>
                    <a:cubicBezTo>
                      <a:pt x="31" y="59"/>
                      <a:pt x="31" y="59"/>
                      <a:pt x="31" y="59"/>
                    </a:cubicBezTo>
                    <a:cubicBezTo>
                      <a:pt x="32" y="58"/>
                      <a:pt x="32" y="58"/>
                      <a:pt x="33" y="57"/>
                    </a:cubicBezTo>
                    <a:cubicBezTo>
                      <a:pt x="34" y="56"/>
                      <a:pt x="35" y="55"/>
                      <a:pt x="36" y="54"/>
                    </a:cubicBezTo>
                    <a:cubicBezTo>
                      <a:pt x="37" y="53"/>
                      <a:pt x="39" y="52"/>
                      <a:pt x="40" y="52"/>
                    </a:cubicBezTo>
                    <a:cubicBezTo>
                      <a:pt x="41" y="51"/>
                      <a:pt x="43" y="51"/>
                      <a:pt x="44" y="51"/>
                    </a:cubicBezTo>
                    <a:cubicBezTo>
                      <a:pt x="46" y="51"/>
                      <a:pt x="47" y="51"/>
                      <a:pt x="49" y="51"/>
                    </a:cubicBezTo>
                    <a:cubicBezTo>
                      <a:pt x="52" y="51"/>
                      <a:pt x="54" y="52"/>
                      <a:pt x="57" y="53"/>
                    </a:cubicBezTo>
                    <a:cubicBezTo>
                      <a:pt x="58" y="54"/>
                      <a:pt x="59" y="55"/>
                      <a:pt x="60" y="56"/>
                    </a:cubicBezTo>
                    <a:cubicBezTo>
                      <a:pt x="61" y="57"/>
                      <a:pt x="62" y="58"/>
                      <a:pt x="63" y="59"/>
                    </a:cubicBezTo>
                    <a:cubicBezTo>
                      <a:pt x="60" y="60"/>
                      <a:pt x="60" y="60"/>
                      <a:pt x="60" y="60"/>
                    </a:cubicBezTo>
                    <a:cubicBezTo>
                      <a:pt x="61" y="56"/>
                      <a:pt x="60" y="51"/>
                      <a:pt x="60" y="47"/>
                    </a:cubicBezTo>
                    <a:cubicBezTo>
                      <a:pt x="60" y="45"/>
                      <a:pt x="60" y="42"/>
                      <a:pt x="60" y="40"/>
                    </a:cubicBezTo>
                    <a:cubicBezTo>
                      <a:pt x="61" y="38"/>
                      <a:pt x="62" y="36"/>
                      <a:pt x="64" y="34"/>
                    </a:cubicBezTo>
                    <a:cubicBezTo>
                      <a:pt x="65" y="33"/>
                      <a:pt x="66" y="33"/>
                      <a:pt x="67" y="32"/>
                    </a:cubicBezTo>
                    <a:cubicBezTo>
                      <a:pt x="68" y="31"/>
                      <a:pt x="69" y="31"/>
                      <a:pt x="70" y="30"/>
                    </a:cubicBezTo>
                    <a:cubicBezTo>
                      <a:pt x="71" y="30"/>
                      <a:pt x="72" y="30"/>
                      <a:pt x="74" y="30"/>
                    </a:cubicBezTo>
                    <a:cubicBezTo>
                      <a:pt x="75" y="30"/>
                      <a:pt x="76" y="30"/>
                      <a:pt x="77" y="30"/>
                    </a:cubicBezTo>
                    <a:cubicBezTo>
                      <a:pt x="78" y="30"/>
                      <a:pt x="79" y="31"/>
                      <a:pt x="80" y="31"/>
                    </a:cubicBezTo>
                    <a:cubicBezTo>
                      <a:pt x="81" y="32"/>
                      <a:pt x="82" y="32"/>
                      <a:pt x="83" y="33"/>
                    </a:cubicBezTo>
                    <a:cubicBezTo>
                      <a:pt x="86" y="35"/>
                      <a:pt x="86" y="35"/>
                      <a:pt x="86" y="35"/>
                    </a:cubicBezTo>
                    <a:cubicBezTo>
                      <a:pt x="88" y="38"/>
                      <a:pt x="88" y="38"/>
                      <a:pt x="88" y="38"/>
                    </a:cubicBezTo>
                    <a:cubicBezTo>
                      <a:pt x="86" y="39"/>
                      <a:pt x="86" y="39"/>
                      <a:pt x="86" y="39"/>
                    </a:cubicBezTo>
                    <a:cubicBezTo>
                      <a:pt x="87" y="36"/>
                      <a:pt x="87" y="36"/>
                      <a:pt x="87" y="36"/>
                    </a:cubicBezTo>
                    <a:cubicBezTo>
                      <a:pt x="87" y="35"/>
                      <a:pt x="87" y="35"/>
                      <a:pt x="88" y="34"/>
                    </a:cubicBezTo>
                    <a:cubicBezTo>
                      <a:pt x="88" y="33"/>
                      <a:pt x="89" y="33"/>
                      <a:pt x="89" y="32"/>
                    </a:cubicBezTo>
                    <a:cubicBezTo>
                      <a:pt x="90" y="31"/>
                      <a:pt x="91" y="31"/>
                      <a:pt x="91" y="30"/>
                    </a:cubicBezTo>
                    <a:cubicBezTo>
                      <a:pt x="92" y="29"/>
                      <a:pt x="93" y="29"/>
                      <a:pt x="93" y="28"/>
                    </a:cubicBezTo>
                    <a:cubicBezTo>
                      <a:pt x="94" y="28"/>
                      <a:pt x="95" y="28"/>
                      <a:pt x="96" y="27"/>
                    </a:cubicBezTo>
                    <a:cubicBezTo>
                      <a:pt x="97" y="27"/>
                      <a:pt x="99" y="26"/>
                      <a:pt x="101" y="26"/>
                    </a:cubicBezTo>
                    <a:cubicBezTo>
                      <a:pt x="102" y="26"/>
                      <a:pt x="103" y="26"/>
                      <a:pt x="104" y="26"/>
                    </a:cubicBezTo>
                    <a:cubicBezTo>
                      <a:pt x="105" y="27"/>
                      <a:pt x="106" y="27"/>
                      <a:pt x="106" y="27"/>
                    </a:cubicBezTo>
                    <a:cubicBezTo>
                      <a:pt x="107" y="27"/>
                      <a:pt x="108" y="28"/>
                      <a:pt x="109" y="28"/>
                    </a:cubicBezTo>
                    <a:cubicBezTo>
                      <a:pt x="110" y="29"/>
                      <a:pt x="110" y="29"/>
                      <a:pt x="111" y="30"/>
                    </a:cubicBezTo>
                    <a:cubicBezTo>
                      <a:pt x="112" y="31"/>
                      <a:pt x="112" y="31"/>
                      <a:pt x="113" y="32"/>
                    </a:cubicBezTo>
                    <a:cubicBezTo>
                      <a:pt x="113" y="33"/>
                      <a:pt x="114" y="34"/>
                      <a:pt x="114" y="34"/>
                    </a:cubicBezTo>
                    <a:cubicBezTo>
                      <a:pt x="115" y="35"/>
                      <a:pt x="115" y="36"/>
                      <a:pt x="115" y="37"/>
                    </a:cubicBezTo>
                    <a:cubicBezTo>
                      <a:pt x="116" y="39"/>
                      <a:pt x="116" y="39"/>
                      <a:pt x="116" y="39"/>
                    </a:cubicBezTo>
                    <a:cubicBezTo>
                      <a:pt x="111" y="40"/>
                      <a:pt x="111" y="40"/>
                      <a:pt x="111" y="40"/>
                    </a:cubicBezTo>
                    <a:cubicBezTo>
                      <a:pt x="112" y="37"/>
                      <a:pt x="112" y="37"/>
                      <a:pt x="112" y="37"/>
                    </a:cubicBezTo>
                    <a:cubicBezTo>
                      <a:pt x="112" y="36"/>
                      <a:pt x="112" y="35"/>
                      <a:pt x="112" y="34"/>
                    </a:cubicBezTo>
                    <a:cubicBezTo>
                      <a:pt x="113" y="33"/>
                      <a:pt x="113" y="32"/>
                      <a:pt x="114" y="31"/>
                    </a:cubicBezTo>
                    <a:cubicBezTo>
                      <a:pt x="114" y="30"/>
                      <a:pt x="115" y="30"/>
                      <a:pt x="115" y="29"/>
                    </a:cubicBezTo>
                    <a:cubicBezTo>
                      <a:pt x="117" y="27"/>
                      <a:pt x="118" y="26"/>
                      <a:pt x="120" y="25"/>
                    </a:cubicBezTo>
                    <a:cubicBezTo>
                      <a:pt x="121" y="25"/>
                      <a:pt x="122" y="24"/>
                      <a:pt x="123" y="24"/>
                    </a:cubicBezTo>
                    <a:cubicBezTo>
                      <a:pt x="124" y="24"/>
                      <a:pt x="125" y="23"/>
                      <a:pt x="126" y="23"/>
                    </a:cubicBezTo>
                    <a:cubicBezTo>
                      <a:pt x="127" y="23"/>
                      <a:pt x="128" y="23"/>
                      <a:pt x="129" y="23"/>
                    </a:cubicBezTo>
                    <a:cubicBezTo>
                      <a:pt x="130" y="23"/>
                      <a:pt x="131" y="23"/>
                      <a:pt x="132" y="23"/>
                    </a:cubicBezTo>
                    <a:cubicBezTo>
                      <a:pt x="134" y="23"/>
                      <a:pt x="136" y="24"/>
                      <a:pt x="137" y="25"/>
                    </a:cubicBezTo>
                    <a:cubicBezTo>
                      <a:pt x="138" y="25"/>
                      <a:pt x="139" y="26"/>
                      <a:pt x="140" y="27"/>
                    </a:cubicBezTo>
                    <a:cubicBezTo>
                      <a:pt x="141" y="27"/>
                      <a:pt x="142" y="28"/>
                      <a:pt x="142" y="29"/>
                    </a:cubicBezTo>
                    <a:cubicBezTo>
                      <a:pt x="143" y="29"/>
                      <a:pt x="144" y="30"/>
                      <a:pt x="144" y="31"/>
                    </a:cubicBezTo>
                    <a:cubicBezTo>
                      <a:pt x="145" y="32"/>
                      <a:pt x="145" y="33"/>
                      <a:pt x="146" y="34"/>
                    </a:cubicBezTo>
                    <a:cubicBezTo>
                      <a:pt x="139" y="35"/>
                      <a:pt x="139" y="35"/>
                      <a:pt x="139" y="35"/>
                    </a:cubicBezTo>
                    <a:cubicBezTo>
                      <a:pt x="139" y="31"/>
                      <a:pt x="139" y="31"/>
                      <a:pt x="139" y="31"/>
                    </a:cubicBezTo>
                    <a:cubicBezTo>
                      <a:pt x="139" y="30"/>
                      <a:pt x="139" y="28"/>
                      <a:pt x="139" y="27"/>
                    </a:cubicBezTo>
                    <a:cubicBezTo>
                      <a:pt x="139" y="25"/>
                      <a:pt x="140" y="24"/>
                      <a:pt x="140" y="22"/>
                    </a:cubicBezTo>
                    <a:cubicBezTo>
                      <a:pt x="140" y="21"/>
                      <a:pt x="141" y="19"/>
                      <a:pt x="141" y="18"/>
                    </a:cubicBezTo>
                    <a:cubicBezTo>
                      <a:pt x="141" y="17"/>
                      <a:pt x="142" y="16"/>
                      <a:pt x="142" y="16"/>
                    </a:cubicBezTo>
                    <a:cubicBezTo>
                      <a:pt x="143" y="14"/>
                      <a:pt x="143" y="14"/>
                      <a:pt x="143" y="14"/>
                    </a:cubicBezTo>
                    <a:cubicBezTo>
                      <a:pt x="144" y="12"/>
                      <a:pt x="144" y="12"/>
                      <a:pt x="144" y="12"/>
                    </a:cubicBezTo>
                    <a:cubicBezTo>
                      <a:pt x="146" y="10"/>
                      <a:pt x="146" y="10"/>
                      <a:pt x="146" y="10"/>
                    </a:cubicBezTo>
                    <a:cubicBezTo>
                      <a:pt x="147" y="8"/>
                      <a:pt x="147" y="8"/>
                      <a:pt x="147" y="8"/>
                    </a:cubicBezTo>
                    <a:cubicBezTo>
                      <a:pt x="148" y="7"/>
                      <a:pt x="149" y="7"/>
                      <a:pt x="149" y="7"/>
                    </a:cubicBezTo>
                    <a:cubicBezTo>
                      <a:pt x="151" y="6"/>
                      <a:pt x="152" y="5"/>
                      <a:pt x="153" y="4"/>
                    </a:cubicBezTo>
                    <a:cubicBezTo>
                      <a:pt x="155" y="3"/>
                      <a:pt x="156" y="3"/>
                      <a:pt x="157" y="2"/>
                    </a:cubicBezTo>
                    <a:cubicBezTo>
                      <a:pt x="159" y="1"/>
                      <a:pt x="159" y="1"/>
                      <a:pt x="159" y="1"/>
                    </a:cubicBezTo>
                    <a:cubicBezTo>
                      <a:pt x="162" y="1"/>
                      <a:pt x="162" y="1"/>
                      <a:pt x="162" y="1"/>
                    </a:cubicBezTo>
                    <a:cubicBezTo>
                      <a:pt x="164" y="0"/>
                      <a:pt x="165" y="0"/>
                      <a:pt x="167" y="1"/>
                    </a:cubicBezTo>
                    <a:cubicBezTo>
                      <a:pt x="169" y="1"/>
                      <a:pt x="171" y="1"/>
                      <a:pt x="173" y="3"/>
                    </a:cubicBezTo>
                    <a:cubicBezTo>
                      <a:pt x="174" y="4"/>
                      <a:pt x="176" y="5"/>
                      <a:pt x="177" y="7"/>
                    </a:cubicBezTo>
                    <a:cubicBezTo>
                      <a:pt x="178" y="8"/>
                      <a:pt x="178" y="10"/>
                      <a:pt x="179" y="11"/>
                    </a:cubicBezTo>
                    <a:cubicBezTo>
                      <a:pt x="180" y="15"/>
                      <a:pt x="180" y="18"/>
                      <a:pt x="180" y="21"/>
                    </a:cubicBezTo>
                    <a:cubicBezTo>
                      <a:pt x="172" y="19"/>
                      <a:pt x="172" y="19"/>
                      <a:pt x="172" y="19"/>
                    </a:cubicBezTo>
                    <a:cubicBezTo>
                      <a:pt x="173" y="16"/>
                      <a:pt x="173" y="16"/>
                      <a:pt x="173" y="16"/>
                    </a:cubicBezTo>
                    <a:cubicBezTo>
                      <a:pt x="173" y="15"/>
                      <a:pt x="174" y="15"/>
                      <a:pt x="175" y="14"/>
                    </a:cubicBezTo>
                    <a:cubicBezTo>
                      <a:pt x="175" y="13"/>
                      <a:pt x="176" y="12"/>
                      <a:pt x="177" y="11"/>
                    </a:cubicBezTo>
                    <a:cubicBezTo>
                      <a:pt x="177" y="10"/>
                      <a:pt x="178" y="10"/>
                      <a:pt x="179" y="9"/>
                    </a:cubicBezTo>
                    <a:cubicBezTo>
                      <a:pt x="180" y="8"/>
                      <a:pt x="181" y="8"/>
                      <a:pt x="182" y="7"/>
                    </a:cubicBezTo>
                    <a:cubicBezTo>
                      <a:pt x="183" y="6"/>
                      <a:pt x="184" y="6"/>
                      <a:pt x="185" y="6"/>
                    </a:cubicBezTo>
                    <a:cubicBezTo>
                      <a:pt x="186" y="6"/>
                      <a:pt x="188" y="6"/>
                      <a:pt x="189" y="5"/>
                    </a:cubicBezTo>
                    <a:cubicBezTo>
                      <a:pt x="190" y="6"/>
                      <a:pt x="191" y="6"/>
                      <a:pt x="192" y="6"/>
                    </a:cubicBezTo>
                    <a:cubicBezTo>
                      <a:pt x="193" y="6"/>
                      <a:pt x="194" y="6"/>
                      <a:pt x="195" y="7"/>
                    </a:cubicBezTo>
                    <a:cubicBezTo>
                      <a:pt x="196" y="7"/>
                      <a:pt x="197" y="8"/>
                      <a:pt x="198" y="9"/>
                    </a:cubicBezTo>
                    <a:cubicBezTo>
                      <a:pt x="199" y="9"/>
                      <a:pt x="200" y="10"/>
                      <a:pt x="201" y="11"/>
                    </a:cubicBezTo>
                    <a:cubicBezTo>
                      <a:pt x="202" y="11"/>
                      <a:pt x="202" y="12"/>
                      <a:pt x="203" y="13"/>
                    </a:cubicBezTo>
                    <a:cubicBezTo>
                      <a:pt x="204" y="14"/>
                      <a:pt x="204" y="14"/>
                      <a:pt x="205" y="15"/>
                    </a:cubicBezTo>
                    <a:cubicBezTo>
                      <a:pt x="205" y="16"/>
                      <a:pt x="206" y="17"/>
                      <a:pt x="206" y="18"/>
                    </a:cubicBezTo>
                    <a:cubicBezTo>
                      <a:pt x="207" y="19"/>
                      <a:pt x="207" y="20"/>
                      <a:pt x="207" y="21"/>
                    </a:cubicBezTo>
                    <a:cubicBezTo>
                      <a:pt x="208" y="23"/>
                      <a:pt x="208" y="23"/>
                      <a:pt x="208" y="23"/>
                    </a:cubicBezTo>
                    <a:cubicBezTo>
                      <a:pt x="201" y="24"/>
                      <a:pt x="201" y="24"/>
                      <a:pt x="201" y="24"/>
                    </a:cubicBezTo>
                    <a:cubicBezTo>
                      <a:pt x="202" y="20"/>
                      <a:pt x="202" y="20"/>
                      <a:pt x="202" y="20"/>
                    </a:cubicBezTo>
                    <a:cubicBezTo>
                      <a:pt x="202" y="19"/>
                      <a:pt x="203" y="18"/>
                      <a:pt x="203" y="17"/>
                    </a:cubicBezTo>
                    <a:cubicBezTo>
                      <a:pt x="204" y="16"/>
                      <a:pt x="204" y="15"/>
                      <a:pt x="205" y="13"/>
                    </a:cubicBezTo>
                    <a:cubicBezTo>
                      <a:pt x="206" y="12"/>
                      <a:pt x="206" y="11"/>
                      <a:pt x="207" y="10"/>
                    </a:cubicBezTo>
                    <a:cubicBezTo>
                      <a:pt x="208" y="9"/>
                      <a:pt x="210" y="8"/>
                      <a:pt x="211" y="7"/>
                    </a:cubicBezTo>
                    <a:cubicBezTo>
                      <a:pt x="212" y="7"/>
                      <a:pt x="214" y="6"/>
                      <a:pt x="215" y="6"/>
                    </a:cubicBezTo>
                    <a:cubicBezTo>
                      <a:pt x="217" y="6"/>
                      <a:pt x="217" y="6"/>
                      <a:pt x="217" y="6"/>
                    </a:cubicBezTo>
                    <a:cubicBezTo>
                      <a:pt x="217" y="6"/>
                      <a:pt x="218" y="6"/>
                      <a:pt x="218" y="6"/>
                    </a:cubicBezTo>
                    <a:cubicBezTo>
                      <a:pt x="219" y="6"/>
                      <a:pt x="219" y="6"/>
                      <a:pt x="219" y="6"/>
                    </a:cubicBezTo>
                    <a:cubicBezTo>
                      <a:pt x="220" y="6"/>
                      <a:pt x="222" y="6"/>
                      <a:pt x="223" y="7"/>
                    </a:cubicBezTo>
                    <a:cubicBezTo>
                      <a:pt x="224" y="7"/>
                      <a:pt x="225" y="8"/>
                      <a:pt x="227" y="8"/>
                    </a:cubicBezTo>
                    <a:cubicBezTo>
                      <a:pt x="228" y="9"/>
                      <a:pt x="229" y="10"/>
                      <a:pt x="230" y="10"/>
                    </a:cubicBezTo>
                    <a:cubicBezTo>
                      <a:pt x="232" y="12"/>
                      <a:pt x="233" y="14"/>
                      <a:pt x="235" y="16"/>
                    </a:cubicBezTo>
                    <a:cubicBezTo>
                      <a:pt x="237" y="20"/>
                      <a:pt x="239" y="25"/>
                      <a:pt x="239" y="30"/>
                    </a:cubicBezTo>
                    <a:cubicBezTo>
                      <a:pt x="235" y="29"/>
                      <a:pt x="235" y="29"/>
                      <a:pt x="235" y="29"/>
                    </a:cubicBezTo>
                    <a:cubicBezTo>
                      <a:pt x="236" y="27"/>
                      <a:pt x="236" y="27"/>
                      <a:pt x="236" y="27"/>
                    </a:cubicBezTo>
                    <a:cubicBezTo>
                      <a:pt x="236" y="26"/>
                      <a:pt x="237" y="25"/>
                      <a:pt x="238" y="25"/>
                    </a:cubicBezTo>
                    <a:cubicBezTo>
                      <a:pt x="238" y="24"/>
                      <a:pt x="239" y="24"/>
                      <a:pt x="240" y="23"/>
                    </a:cubicBezTo>
                    <a:cubicBezTo>
                      <a:pt x="240" y="23"/>
                      <a:pt x="241" y="22"/>
                      <a:pt x="242" y="22"/>
                    </a:cubicBezTo>
                    <a:cubicBezTo>
                      <a:pt x="243" y="22"/>
                      <a:pt x="243" y="22"/>
                      <a:pt x="244" y="22"/>
                    </a:cubicBezTo>
                    <a:cubicBezTo>
                      <a:pt x="245" y="21"/>
                      <a:pt x="246" y="22"/>
                      <a:pt x="247" y="22"/>
                    </a:cubicBezTo>
                    <a:cubicBezTo>
                      <a:pt x="248" y="22"/>
                      <a:pt x="248" y="22"/>
                      <a:pt x="249" y="22"/>
                    </a:cubicBezTo>
                    <a:cubicBezTo>
                      <a:pt x="250" y="23"/>
                      <a:pt x="251" y="23"/>
                      <a:pt x="251" y="24"/>
                    </a:cubicBezTo>
                    <a:cubicBezTo>
                      <a:pt x="254" y="25"/>
                      <a:pt x="256" y="28"/>
                      <a:pt x="257" y="31"/>
                    </a:cubicBezTo>
                    <a:cubicBezTo>
                      <a:pt x="258" y="32"/>
                      <a:pt x="258" y="33"/>
                      <a:pt x="259" y="35"/>
                    </a:cubicBezTo>
                    <a:cubicBezTo>
                      <a:pt x="259" y="36"/>
                      <a:pt x="259" y="38"/>
                      <a:pt x="259" y="39"/>
                    </a:cubicBezTo>
                    <a:cubicBezTo>
                      <a:pt x="258" y="40"/>
                      <a:pt x="258" y="40"/>
                      <a:pt x="258" y="40"/>
                    </a:cubicBezTo>
                    <a:cubicBezTo>
                      <a:pt x="258" y="39"/>
                      <a:pt x="258" y="39"/>
                      <a:pt x="258" y="39"/>
                    </a:cubicBezTo>
                    <a:cubicBezTo>
                      <a:pt x="258" y="39"/>
                      <a:pt x="258" y="39"/>
                      <a:pt x="258" y="39"/>
                    </a:cubicBezTo>
                    <a:cubicBezTo>
                      <a:pt x="258" y="38"/>
                      <a:pt x="258" y="36"/>
                      <a:pt x="257" y="35"/>
                    </a:cubicBezTo>
                    <a:cubicBezTo>
                      <a:pt x="257" y="34"/>
                      <a:pt x="257" y="34"/>
                      <a:pt x="256" y="33"/>
                    </a:cubicBezTo>
                    <a:cubicBezTo>
                      <a:pt x="256" y="33"/>
                      <a:pt x="256" y="32"/>
                      <a:pt x="256" y="31"/>
                    </a:cubicBezTo>
                    <a:cubicBezTo>
                      <a:pt x="254" y="29"/>
                      <a:pt x="252" y="27"/>
                      <a:pt x="250" y="26"/>
                    </a:cubicBezTo>
                    <a:cubicBezTo>
                      <a:pt x="249" y="26"/>
                      <a:pt x="249" y="25"/>
                      <a:pt x="248" y="25"/>
                    </a:cubicBezTo>
                    <a:cubicBezTo>
                      <a:pt x="248" y="25"/>
                      <a:pt x="247" y="25"/>
                      <a:pt x="246" y="25"/>
                    </a:cubicBezTo>
                    <a:cubicBezTo>
                      <a:pt x="246" y="25"/>
                      <a:pt x="245" y="25"/>
                      <a:pt x="245" y="25"/>
                    </a:cubicBezTo>
                    <a:cubicBezTo>
                      <a:pt x="244" y="25"/>
                      <a:pt x="244" y="25"/>
                      <a:pt x="243" y="26"/>
                    </a:cubicBezTo>
                    <a:cubicBezTo>
                      <a:pt x="243" y="26"/>
                      <a:pt x="242" y="26"/>
                      <a:pt x="242" y="26"/>
                    </a:cubicBezTo>
                    <a:cubicBezTo>
                      <a:pt x="241" y="27"/>
                      <a:pt x="241" y="27"/>
                      <a:pt x="240" y="28"/>
                    </a:cubicBezTo>
                    <a:cubicBezTo>
                      <a:pt x="240" y="28"/>
                      <a:pt x="240" y="29"/>
                      <a:pt x="239" y="29"/>
                    </a:cubicBezTo>
                    <a:cubicBezTo>
                      <a:pt x="238" y="31"/>
                      <a:pt x="238" y="31"/>
                      <a:pt x="238" y="31"/>
                    </a:cubicBezTo>
                    <a:cubicBezTo>
                      <a:pt x="238" y="32"/>
                      <a:pt x="236" y="32"/>
                      <a:pt x="235" y="32"/>
                    </a:cubicBezTo>
                    <a:cubicBezTo>
                      <a:pt x="235" y="31"/>
                      <a:pt x="234" y="30"/>
                      <a:pt x="234" y="30"/>
                    </a:cubicBezTo>
                    <a:cubicBezTo>
                      <a:pt x="234" y="30"/>
                      <a:pt x="234" y="30"/>
                      <a:pt x="234" y="30"/>
                    </a:cubicBezTo>
                    <a:cubicBezTo>
                      <a:pt x="234" y="26"/>
                      <a:pt x="233" y="22"/>
                      <a:pt x="230" y="19"/>
                    </a:cubicBezTo>
                    <a:cubicBezTo>
                      <a:pt x="228" y="16"/>
                      <a:pt x="225" y="14"/>
                      <a:pt x="221" y="13"/>
                    </a:cubicBezTo>
                    <a:cubicBezTo>
                      <a:pt x="221" y="13"/>
                      <a:pt x="220" y="13"/>
                      <a:pt x="220" y="12"/>
                    </a:cubicBezTo>
                    <a:cubicBezTo>
                      <a:pt x="220" y="12"/>
                      <a:pt x="220" y="12"/>
                      <a:pt x="220" y="12"/>
                    </a:cubicBezTo>
                    <a:cubicBezTo>
                      <a:pt x="219" y="12"/>
                      <a:pt x="219" y="12"/>
                      <a:pt x="219" y="12"/>
                    </a:cubicBezTo>
                    <a:cubicBezTo>
                      <a:pt x="218" y="12"/>
                      <a:pt x="218" y="12"/>
                      <a:pt x="218" y="12"/>
                    </a:cubicBezTo>
                    <a:cubicBezTo>
                      <a:pt x="217" y="12"/>
                      <a:pt x="217" y="12"/>
                      <a:pt x="217" y="12"/>
                    </a:cubicBezTo>
                    <a:cubicBezTo>
                      <a:pt x="216" y="13"/>
                      <a:pt x="216" y="13"/>
                      <a:pt x="216" y="13"/>
                    </a:cubicBezTo>
                    <a:cubicBezTo>
                      <a:pt x="215" y="13"/>
                      <a:pt x="215" y="13"/>
                      <a:pt x="214" y="13"/>
                    </a:cubicBezTo>
                    <a:cubicBezTo>
                      <a:pt x="214" y="14"/>
                      <a:pt x="213" y="14"/>
                      <a:pt x="213" y="15"/>
                    </a:cubicBezTo>
                    <a:cubicBezTo>
                      <a:pt x="212" y="16"/>
                      <a:pt x="212" y="16"/>
                      <a:pt x="211" y="17"/>
                    </a:cubicBezTo>
                    <a:cubicBezTo>
                      <a:pt x="211" y="18"/>
                      <a:pt x="210" y="19"/>
                      <a:pt x="210" y="20"/>
                    </a:cubicBezTo>
                    <a:cubicBezTo>
                      <a:pt x="210" y="20"/>
                      <a:pt x="209" y="21"/>
                      <a:pt x="209" y="22"/>
                    </a:cubicBezTo>
                    <a:cubicBezTo>
                      <a:pt x="208" y="25"/>
                      <a:pt x="208" y="25"/>
                      <a:pt x="208" y="25"/>
                    </a:cubicBezTo>
                    <a:cubicBezTo>
                      <a:pt x="208" y="27"/>
                      <a:pt x="206" y="29"/>
                      <a:pt x="204" y="28"/>
                    </a:cubicBezTo>
                    <a:cubicBezTo>
                      <a:pt x="203" y="28"/>
                      <a:pt x="202" y="27"/>
                      <a:pt x="201" y="26"/>
                    </a:cubicBezTo>
                    <a:cubicBezTo>
                      <a:pt x="201" y="26"/>
                      <a:pt x="201" y="26"/>
                      <a:pt x="201" y="26"/>
                    </a:cubicBezTo>
                    <a:cubicBezTo>
                      <a:pt x="200" y="23"/>
                      <a:pt x="200" y="23"/>
                      <a:pt x="200" y="23"/>
                    </a:cubicBezTo>
                    <a:cubicBezTo>
                      <a:pt x="200" y="23"/>
                      <a:pt x="200" y="22"/>
                      <a:pt x="199" y="21"/>
                    </a:cubicBezTo>
                    <a:cubicBezTo>
                      <a:pt x="199" y="21"/>
                      <a:pt x="199" y="20"/>
                      <a:pt x="198" y="20"/>
                    </a:cubicBezTo>
                    <a:cubicBezTo>
                      <a:pt x="198" y="19"/>
                      <a:pt x="197" y="18"/>
                      <a:pt x="197" y="18"/>
                    </a:cubicBezTo>
                    <a:cubicBezTo>
                      <a:pt x="196" y="17"/>
                      <a:pt x="196" y="17"/>
                      <a:pt x="195" y="17"/>
                    </a:cubicBezTo>
                    <a:cubicBezTo>
                      <a:pt x="195" y="16"/>
                      <a:pt x="194" y="16"/>
                      <a:pt x="194" y="15"/>
                    </a:cubicBezTo>
                    <a:cubicBezTo>
                      <a:pt x="193" y="15"/>
                      <a:pt x="193" y="15"/>
                      <a:pt x="192" y="14"/>
                    </a:cubicBezTo>
                    <a:cubicBezTo>
                      <a:pt x="192" y="14"/>
                      <a:pt x="191" y="14"/>
                      <a:pt x="190" y="14"/>
                    </a:cubicBezTo>
                    <a:cubicBezTo>
                      <a:pt x="190" y="14"/>
                      <a:pt x="189" y="14"/>
                      <a:pt x="189" y="14"/>
                    </a:cubicBezTo>
                    <a:cubicBezTo>
                      <a:pt x="188" y="14"/>
                      <a:pt x="188" y="14"/>
                      <a:pt x="187" y="14"/>
                    </a:cubicBezTo>
                    <a:cubicBezTo>
                      <a:pt x="187" y="14"/>
                      <a:pt x="186" y="14"/>
                      <a:pt x="186" y="15"/>
                    </a:cubicBezTo>
                    <a:cubicBezTo>
                      <a:pt x="185" y="15"/>
                      <a:pt x="185" y="15"/>
                      <a:pt x="184" y="15"/>
                    </a:cubicBezTo>
                    <a:cubicBezTo>
                      <a:pt x="184" y="16"/>
                      <a:pt x="183" y="16"/>
                      <a:pt x="183" y="17"/>
                    </a:cubicBezTo>
                    <a:cubicBezTo>
                      <a:pt x="182" y="17"/>
                      <a:pt x="182" y="18"/>
                      <a:pt x="182" y="18"/>
                    </a:cubicBezTo>
                    <a:cubicBezTo>
                      <a:pt x="181" y="19"/>
                      <a:pt x="181" y="19"/>
                      <a:pt x="181" y="20"/>
                    </a:cubicBezTo>
                    <a:cubicBezTo>
                      <a:pt x="180" y="22"/>
                      <a:pt x="180" y="22"/>
                      <a:pt x="180" y="22"/>
                    </a:cubicBezTo>
                    <a:cubicBezTo>
                      <a:pt x="180" y="22"/>
                      <a:pt x="180" y="22"/>
                      <a:pt x="180" y="22"/>
                    </a:cubicBezTo>
                    <a:cubicBezTo>
                      <a:pt x="179" y="25"/>
                      <a:pt x="176" y="25"/>
                      <a:pt x="174" y="24"/>
                    </a:cubicBezTo>
                    <a:cubicBezTo>
                      <a:pt x="172" y="24"/>
                      <a:pt x="171" y="22"/>
                      <a:pt x="171" y="21"/>
                    </a:cubicBezTo>
                    <a:cubicBezTo>
                      <a:pt x="172" y="18"/>
                      <a:pt x="171" y="16"/>
                      <a:pt x="171" y="14"/>
                    </a:cubicBezTo>
                    <a:cubicBezTo>
                      <a:pt x="170" y="12"/>
                      <a:pt x="169" y="10"/>
                      <a:pt x="168" y="10"/>
                    </a:cubicBezTo>
                    <a:cubicBezTo>
                      <a:pt x="167" y="9"/>
                      <a:pt x="167" y="9"/>
                      <a:pt x="166" y="9"/>
                    </a:cubicBezTo>
                    <a:cubicBezTo>
                      <a:pt x="165" y="9"/>
                      <a:pt x="164" y="9"/>
                      <a:pt x="163" y="9"/>
                    </a:cubicBezTo>
                    <a:cubicBezTo>
                      <a:pt x="162" y="9"/>
                      <a:pt x="162" y="9"/>
                      <a:pt x="162" y="9"/>
                    </a:cubicBezTo>
                    <a:cubicBezTo>
                      <a:pt x="160" y="10"/>
                      <a:pt x="160" y="10"/>
                      <a:pt x="160" y="10"/>
                    </a:cubicBezTo>
                    <a:cubicBezTo>
                      <a:pt x="159" y="10"/>
                      <a:pt x="158" y="11"/>
                      <a:pt x="157" y="11"/>
                    </a:cubicBezTo>
                    <a:cubicBezTo>
                      <a:pt x="156" y="11"/>
                      <a:pt x="155" y="12"/>
                      <a:pt x="154" y="13"/>
                    </a:cubicBezTo>
                    <a:cubicBezTo>
                      <a:pt x="154" y="13"/>
                      <a:pt x="153" y="13"/>
                      <a:pt x="153" y="14"/>
                    </a:cubicBezTo>
                    <a:cubicBezTo>
                      <a:pt x="152" y="15"/>
                      <a:pt x="152" y="15"/>
                      <a:pt x="152" y="15"/>
                    </a:cubicBezTo>
                    <a:cubicBezTo>
                      <a:pt x="151" y="16"/>
                      <a:pt x="151" y="16"/>
                      <a:pt x="151" y="16"/>
                    </a:cubicBezTo>
                    <a:cubicBezTo>
                      <a:pt x="150" y="18"/>
                      <a:pt x="150" y="18"/>
                      <a:pt x="150" y="18"/>
                    </a:cubicBezTo>
                    <a:cubicBezTo>
                      <a:pt x="149" y="19"/>
                      <a:pt x="149" y="19"/>
                      <a:pt x="149" y="19"/>
                    </a:cubicBezTo>
                    <a:cubicBezTo>
                      <a:pt x="149" y="20"/>
                      <a:pt x="149" y="20"/>
                      <a:pt x="148" y="21"/>
                    </a:cubicBezTo>
                    <a:cubicBezTo>
                      <a:pt x="148" y="22"/>
                      <a:pt x="148" y="23"/>
                      <a:pt x="147" y="24"/>
                    </a:cubicBezTo>
                    <a:cubicBezTo>
                      <a:pt x="147" y="25"/>
                      <a:pt x="147" y="26"/>
                      <a:pt x="147" y="28"/>
                    </a:cubicBezTo>
                    <a:cubicBezTo>
                      <a:pt x="147" y="29"/>
                      <a:pt x="146" y="30"/>
                      <a:pt x="146" y="31"/>
                    </a:cubicBezTo>
                    <a:cubicBezTo>
                      <a:pt x="146" y="35"/>
                      <a:pt x="146" y="35"/>
                      <a:pt x="146" y="35"/>
                    </a:cubicBezTo>
                    <a:cubicBezTo>
                      <a:pt x="146" y="37"/>
                      <a:pt x="144" y="39"/>
                      <a:pt x="142" y="39"/>
                    </a:cubicBezTo>
                    <a:cubicBezTo>
                      <a:pt x="141" y="39"/>
                      <a:pt x="140" y="38"/>
                      <a:pt x="139" y="37"/>
                    </a:cubicBezTo>
                    <a:cubicBezTo>
                      <a:pt x="139" y="37"/>
                      <a:pt x="139" y="37"/>
                      <a:pt x="139" y="37"/>
                    </a:cubicBezTo>
                    <a:cubicBezTo>
                      <a:pt x="139" y="36"/>
                      <a:pt x="139" y="35"/>
                      <a:pt x="138" y="35"/>
                    </a:cubicBezTo>
                    <a:cubicBezTo>
                      <a:pt x="138" y="34"/>
                      <a:pt x="138" y="34"/>
                      <a:pt x="137" y="33"/>
                    </a:cubicBezTo>
                    <a:cubicBezTo>
                      <a:pt x="137" y="33"/>
                      <a:pt x="136" y="32"/>
                      <a:pt x="136" y="32"/>
                    </a:cubicBezTo>
                    <a:cubicBezTo>
                      <a:pt x="135" y="32"/>
                      <a:pt x="135" y="31"/>
                      <a:pt x="134" y="31"/>
                    </a:cubicBezTo>
                    <a:cubicBezTo>
                      <a:pt x="133" y="30"/>
                      <a:pt x="132" y="30"/>
                      <a:pt x="131" y="30"/>
                    </a:cubicBezTo>
                    <a:cubicBezTo>
                      <a:pt x="130" y="29"/>
                      <a:pt x="129" y="29"/>
                      <a:pt x="129" y="29"/>
                    </a:cubicBezTo>
                    <a:cubicBezTo>
                      <a:pt x="127" y="29"/>
                      <a:pt x="127" y="29"/>
                      <a:pt x="127" y="29"/>
                    </a:cubicBezTo>
                    <a:cubicBezTo>
                      <a:pt x="125" y="30"/>
                      <a:pt x="125" y="30"/>
                      <a:pt x="125" y="30"/>
                    </a:cubicBezTo>
                    <a:cubicBezTo>
                      <a:pt x="124" y="30"/>
                      <a:pt x="123" y="30"/>
                      <a:pt x="123" y="31"/>
                    </a:cubicBezTo>
                    <a:cubicBezTo>
                      <a:pt x="122" y="31"/>
                      <a:pt x="122" y="31"/>
                      <a:pt x="121" y="32"/>
                    </a:cubicBezTo>
                    <a:cubicBezTo>
                      <a:pt x="121" y="32"/>
                      <a:pt x="120" y="32"/>
                      <a:pt x="120" y="33"/>
                    </a:cubicBezTo>
                    <a:cubicBezTo>
                      <a:pt x="119" y="33"/>
                      <a:pt x="119" y="34"/>
                      <a:pt x="118" y="34"/>
                    </a:cubicBezTo>
                    <a:cubicBezTo>
                      <a:pt x="118" y="35"/>
                      <a:pt x="118" y="35"/>
                      <a:pt x="117" y="36"/>
                    </a:cubicBezTo>
                    <a:cubicBezTo>
                      <a:pt x="117" y="37"/>
                      <a:pt x="117" y="37"/>
                      <a:pt x="117" y="38"/>
                    </a:cubicBezTo>
                    <a:cubicBezTo>
                      <a:pt x="116" y="40"/>
                      <a:pt x="116" y="40"/>
                      <a:pt x="116" y="40"/>
                    </a:cubicBezTo>
                    <a:cubicBezTo>
                      <a:pt x="116" y="40"/>
                      <a:pt x="116" y="40"/>
                      <a:pt x="116" y="40"/>
                    </a:cubicBezTo>
                    <a:cubicBezTo>
                      <a:pt x="116" y="42"/>
                      <a:pt x="115" y="43"/>
                      <a:pt x="113" y="42"/>
                    </a:cubicBezTo>
                    <a:cubicBezTo>
                      <a:pt x="112" y="42"/>
                      <a:pt x="112" y="41"/>
                      <a:pt x="111" y="41"/>
                    </a:cubicBezTo>
                    <a:cubicBezTo>
                      <a:pt x="111" y="38"/>
                      <a:pt x="111" y="38"/>
                      <a:pt x="111" y="38"/>
                    </a:cubicBezTo>
                    <a:cubicBezTo>
                      <a:pt x="111" y="38"/>
                      <a:pt x="110" y="37"/>
                      <a:pt x="110" y="37"/>
                    </a:cubicBezTo>
                    <a:cubicBezTo>
                      <a:pt x="110" y="36"/>
                      <a:pt x="109" y="35"/>
                      <a:pt x="109" y="35"/>
                    </a:cubicBezTo>
                    <a:cubicBezTo>
                      <a:pt x="109" y="34"/>
                      <a:pt x="108" y="34"/>
                      <a:pt x="108" y="33"/>
                    </a:cubicBezTo>
                    <a:cubicBezTo>
                      <a:pt x="107" y="33"/>
                      <a:pt x="107" y="32"/>
                      <a:pt x="106" y="32"/>
                    </a:cubicBezTo>
                    <a:cubicBezTo>
                      <a:pt x="106" y="31"/>
                      <a:pt x="105" y="31"/>
                      <a:pt x="105" y="31"/>
                    </a:cubicBezTo>
                    <a:cubicBezTo>
                      <a:pt x="104" y="31"/>
                      <a:pt x="104" y="30"/>
                      <a:pt x="103" y="30"/>
                    </a:cubicBezTo>
                    <a:cubicBezTo>
                      <a:pt x="102" y="30"/>
                      <a:pt x="102" y="30"/>
                      <a:pt x="101" y="30"/>
                    </a:cubicBezTo>
                    <a:cubicBezTo>
                      <a:pt x="100" y="30"/>
                      <a:pt x="98" y="30"/>
                      <a:pt x="97" y="31"/>
                    </a:cubicBezTo>
                    <a:cubicBezTo>
                      <a:pt x="96" y="31"/>
                      <a:pt x="96" y="31"/>
                      <a:pt x="95" y="31"/>
                    </a:cubicBezTo>
                    <a:cubicBezTo>
                      <a:pt x="94" y="32"/>
                      <a:pt x="94" y="32"/>
                      <a:pt x="93" y="32"/>
                    </a:cubicBezTo>
                    <a:cubicBezTo>
                      <a:pt x="93" y="33"/>
                      <a:pt x="92" y="33"/>
                      <a:pt x="92" y="34"/>
                    </a:cubicBezTo>
                    <a:cubicBezTo>
                      <a:pt x="91" y="34"/>
                      <a:pt x="91" y="35"/>
                      <a:pt x="90" y="36"/>
                    </a:cubicBezTo>
                    <a:cubicBezTo>
                      <a:pt x="90" y="36"/>
                      <a:pt x="89" y="37"/>
                      <a:pt x="89" y="37"/>
                    </a:cubicBezTo>
                    <a:cubicBezTo>
                      <a:pt x="88" y="39"/>
                      <a:pt x="88" y="39"/>
                      <a:pt x="88" y="39"/>
                    </a:cubicBezTo>
                    <a:cubicBezTo>
                      <a:pt x="88" y="40"/>
                      <a:pt x="87" y="41"/>
                      <a:pt x="86" y="40"/>
                    </a:cubicBezTo>
                    <a:cubicBezTo>
                      <a:pt x="86" y="40"/>
                      <a:pt x="86" y="40"/>
                      <a:pt x="86" y="40"/>
                    </a:cubicBezTo>
                    <a:cubicBezTo>
                      <a:pt x="84" y="37"/>
                      <a:pt x="84" y="37"/>
                      <a:pt x="84" y="37"/>
                    </a:cubicBezTo>
                    <a:cubicBezTo>
                      <a:pt x="82" y="35"/>
                      <a:pt x="82" y="35"/>
                      <a:pt x="82" y="35"/>
                    </a:cubicBezTo>
                    <a:cubicBezTo>
                      <a:pt x="81" y="35"/>
                      <a:pt x="80" y="34"/>
                      <a:pt x="79" y="33"/>
                    </a:cubicBezTo>
                    <a:cubicBezTo>
                      <a:pt x="78" y="33"/>
                      <a:pt x="78" y="33"/>
                      <a:pt x="77" y="32"/>
                    </a:cubicBezTo>
                    <a:cubicBezTo>
                      <a:pt x="76" y="32"/>
                      <a:pt x="75" y="32"/>
                      <a:pt x="74" y="32"/>
                    </a:cubicBezTo>
                    <a:cubicBezTo>
                      <a:pt x="73" y="32"/>
                      <a:pt x="72" y="32"/>
                      <a:pt x="71" y="33"/>
                    </a:cubicBezTo>
                    <a:cubicBezTo>
                      <a:pt x="70" y="33"/>
                      <a:pt x="69" y="33"/>
                      <a:pt x="68" y="34"/>
                    </a:cubicBezTo>
                    <a:cubicBezTo>
                      <a:pt x="67" y="34"/>
                      <a:pt x="66" y="35"/>
                      <a:pt x="66" y="36"/>
                    </a:cubicBezTo>
                    <a:cubicBezTo>
                      <a:pt x="64" y="37"/>
                      <a:pt x="63" y="39"/>
                      <a:pt x="63" y="41"/>
                    </a:cubicBezTo>
                    <a:cubicBezTo>
                      <a:pt x="62" y="43"/>
                      <a:pt x="62" y="45"/>
                      <a:pt x="63" y="47"/>
                    </a:cubicBezTo>
                    <a:cubicBezTo>
                      <a:pt x="63" y="51"/>
                      <a:pt x="64" y="55"/>
                      <a:pt x="64" y="60"/>
                    </a:cubicBezTo>
                    <a:cubicBezTo>
                      <a:pt x="64" y="61"/>
                      <a:pt x="63" y="62"/>
                      <a:pt x="62" y="62"/>
                    </a:cubicBezTo>
                    <a:cubicBezTo>
                      <a:pt x="61" y="62"/>
                      <a:pt x="61" y="62"/>
                      <a:pt x="61" y="61"/>
                    </a:cubicBezTo>
                    <a:cubicBezTo>
                      <a:pt x="61" y="61"/>
                      <a:pt x="61" y="61"/>
                      <a:pt x="61" y="61"/>
                    </a:cubicBezTo>
                    <a:cubicBezTo>
                      <a:pt x="60" y="60"/>
                      <a:pt x="59" y="60"/>
                      <a:pt x="58" y="59"/>
                    </a:cubicBezTo>
                    <a:cubicBezTo>
                      <a:pt x="57" y="58"/>
                      <a:pt x="56" y="58"/>
                      <a:pt x="55" y="57"/>
                    </a:cubicBezTo>
                    <a:cubicBezTo>
                      <a:pt x="53" y="56"/>
                      <a:pt x="51" y="56"/>
                      <a:pt x="48" y="56"/>
                    </a:cubicBezTo>
                    <a:cubicBezTo>
                      <a:pt x="47" y="56"/>
                      <a:pt x="46" y="56"/>
                      <a:pt x="45" y="56"/>
                    </a:cubicBezTo>
                    <a:cubicBezTo>
                      <a:pt x="44" y="56"/>
                      <a:pt x="43" y="56"/>
                      <a:pt x="42" y="57"/>
                    </a:cubicBezTo>
                    <a:cubicBezTo>
                      <a:pt x="41" y="57"/>
                      <a:pt x="40" y="58"/>
                      <a:pt x="40" y="59"/>
                    </a:cubicBezTo>
                    <a:cubicBezTo>
                      <a:pt x="39" y="59"/>
                      <a:pt x="38" y="60"/>
                      <a:pt x="37" y="61"/>
                    </a:cubicBezTo>
                    <a:cubicBezTo>
                      <a:pt x="37" y="62"/>
                      <a:pt x="37" y="62"/>
                      <a:pt x="37" y="62"/>
                    </a:cubicBezTo>
                    <a:cubicBezTo>
                      <a:pt x="36" y="64"/>
                      <a:pt x="36" y="64"/>
                      <a:pt x="36" y="64"/>
                    </a:cubicBezTo>
                    <a:cubicBezTo>
                      <a:pt x="35" y="64"/>
                      <a:pt x="35" y="66"/>
                      <a:pt x="35" y="67"/>
                    </a:cubicBezTo>
                    <a:cubicBezTo>
                      <a:pt x="34" y="68"/>
                      <a:pt x="34" y="69"/>
                      <a:pt x="34" y="70"/>
                    </a:cubicBezTo>
                    <a:cubicBezTo>
                      <a:pt x="34" y="71"/>
                      <a:pt x="34" y="72"/>
                      <a:pt x="34" y="73"/>
                    </a:cubicBezTo>
                    <a:cubicBezTo>
                      <a:pt x="35" y="75"/>
                      <a:pt x="36" y="77"/>
                      <a:pt x="36" y="80"/>
                    </a:cubicBezTo>
                    <a:cubicBezTo>
                      <a:pt x="37" y="81"/>
                      <a:pt x="37" y="83"/>
                      <a:pt x="37" y="84"/>
                    </a:cubicBezTo>
                    <a:cubicBezTo>
                      <a:pt x="38" y="85"/>
                      <a:pt x="38" y="87"/>
                      <a:pt x="38" y="88"/>
                    </a:cubicBezTo>
                    <a:cubicBezTo>
                      <a:pt x="38" y="90"/>
                      <a:pt x="37" y="92"/>
                      <a:pt x="35" y="92"/>
                    </a:cubicBezTo>
                    <a:cubicBezTo>
                      <a:pt x="34" y="92"/>
                      <a:pt x="33" y="92"/>
                      <a:pt x="32" y="91"/>
                    </a:cubicBezTo>
                    <a:cubicBezTo>
                      <a:pt x="32" y="91"/>
                      <a:pt x="32" y="91"/>
                      <a:pt x="32" y="91"/>
                    </a:cubicBezTo>
                    <a:cubicBezTo>
                      <a:pt x="31" y="90"/>
                      <a:pt x="31" y="90"/>
                      <a:pt x="31" y="90"/>
                    </a:cubicBezTo>
                    <a:cubicBezTo>
                      <a:pt x="30" y="90"/>
                      <a:pt x="30" y="90"/>
                      <a:pt x="30" y="90"/>
                    </a:cubicBezTo>
                    <a:cubicBezTo>
                      <a:pt x="29" y="89"/>
                      <a:pt x="29" y="89"/>
                      <a:pt x="29" y="89"/>
                    </a:cubicBezTo>
                    <a:cubicBezTo>
                      <a:pt x="29" y="89"/>
                      <a:pt x="29" y="89"/>
                      <a:pt x="29" y="89"/>
                    </a:cubicBezTo>
                    <a:cubicBezTo>
                      <a:pt x="29" y="89"/>
                      <a:pt x="29" y="89"/>
                      <a:pt x="29" y="89"/>
                    </a:cubicBezTo>
                    <a:cubicBezTo>
                      <a:pt x="29" y="89"/>
                      <a:pt x="29" y="89"/>
                      <a:pt x="29" y="89"/>
                    </a:cubicBezTo>
                    <a:cubicBezTo>
                      <a:pt x="28" y="90"/>
                      <a:pt x="28" y="90"/>
                      <a:pt x="28" y="90"/>
                    </a:cubicBezTo>
                    <a:cubicBezTo>
                      <a:pt x="28" y="91"/>
                      <a:pt x="27" y="91"/>
                      <a:pt x="27" y="92"/>
                    </a:cubicBezTo>
                    <a:cubicBezTo>
                      <a:pt x="27" y="93"/>
                      <a:pt x="27" y="94"/>
                      <a:pt x="27" y="95"/>
                    </a:cubicBezTo>
                    <a:cubicBezTo>
                      <a:pt x="27" y="97"/>
                      <a:pt x="27" y="98"/>
                      <a:pt x="27" y="99"/>
                    </a:cubicBezTo>
                    <a:cubicBezTo>
                      <a:pt x="27" y="101"/>
                      <a:pt x="27" y="103"/>
                      <a:pt x="27" y="105"/>
                    </a:cubicBezTo>
                    <a:cubicBezTo>
                      <a:pt x="28" y="105"/>
                      <a:pt x="28" y="105"/>
                      <a:pt x="28" y="105"/>
                    </a:cubicBezTo>
                    <a:cubicBezTo>
                      <a:pt x="28" y="107"/>
                      <a:pt x="27" y="109"/>
                      <a:pt x="25" y="109"/>
                    </a:cubicBezTo>
                    <a:cubicBezTo>
                      <a:pt x="24" y="110"/>
                      <a:pt x="23" y="109"/>
                      <a:pt x="23" y="109"/>
                    </a:cubicBezTo>
                    <a:cubicBezTo>
                      <a:pt x="20" y="107"/>
                      <a:pt x="17" y="106"/>
                      <a:pt x="13" y="107"/>
                    </a:cubicBezTo>
                    <a:cubicBezTo>
                      <a:pt x="12" y="107"/>
                      <a:pt x="10" y="107"/>
                      <a:pt x="9" y="108"/>
                    </a:cubicBezTo>
                    <a:cubicBezTo>
                      <a:pt x="8" y="108"/>
                      <a:pt x="8" y="109"/>
                      <a:pt x="7" y="109"/>
                    </a:cubicBezTo>
                    <a:cubicBezTo>
                      <a:pt x="7" y="109"/>
                      <a:pt x="7" y="109"/>
                      <a:pt x="7" y="110"/>
                    </a:cubicBezTo>
                    <a:cubicBezTo>
                      <a:pt x="7" y="111"/>
                      <a:pt x="7" y="111"/>
                      <a:pt x="7"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2"/>
                      <a:pt x="6" y="112"/>
                      <a:pt x="6" y="113"/>
                    </a:cubicBezTo>
                    <a:cubicBezTo>
                      <a:pt x="6" y="114"/>
                      <a:pt x="6" y="115"/>
                      <a:pt x="6" y="115"/>
                    </a:cubicBezTo>
                    <a:cubicBezTo>
                      <a:pt x="6" y="116"/>
                      <a:pt x="6" y="117"/>
                      <a:pt x="6" y="118"/>
                    </a:cubicBezTo>
                    <a:cubicBezTo>
                      <a:pt x="7" y="119"/>
                      <a:pt x="7" y="120"/>
                      <a:pt x="7" y="121"/>
                    </a:cubicBezTo>
                    <a:cubicBezTo>
                      <a:pt x="8" y="122"/>
                      <a:pt x="8" y="124"/>
                      <a:pt x="9" y="126"/>
                    </a:cubicBezTo>
                    <a:cubicBezTo>
                      <a:pt x="10" y="127"/>
                      <a:pt x="11" y="129"/>
                      <a:pt x="12" y="131"/>
                    </a:cubicBezTo>
                    <a:cubicBezTo>
                      <a:pt x="12" y="131"/>
                      <a:pt x="12" y="131"/>
                      <a:pt x="12" y="131"/>
                    </a:cubicBezTo>
                    <a:cubicBezTo>
                      <a:pt x="13" y="131"/>
                      <a:pt x="13" y="133"/>
                      <a:pt x="12" y="133"/>
                    </a:cubicBezTo>
                    <a:cubicBezTo>
                      <a:pt x="11" y="134"/>
                      <a:pt x="11" y="134"/>
                      <a:pt x="10" y="134"/>
                    </a:cubicBezTo>
                    <a:cubicBezTo>
                      <a:pt x="10" y="133"/>
                      <a:pt x="9" y="133"/>
                      <a:pt x="8" y="133"/>
                    </a:cubicBezTo>
                    <a:cubicBezTo>
                      <a:pt x="8" y="133"/>
                      <a:pt x="7" y="134"/>
                      <a:pt x="7" y="134"/>
                    </a:cubicBezTo>
                    <a:cubicBezTo>
                      <a:pt x="6" y="134"/>
                      <a:pt x="6" y="134"/>
                      <a:pt x="6" y="134"/>
                    </a:cubicBezTo>
                    <a:cubicBezTo>
                      <a:pt x="5" y="134"/>
                      <a:pt x="4" y="135"/>
                      <a:pt x="4" y="135"/>
                    </a:cubicBezTo>
                    <a:cubicBezTo>
                      <a:pt x="3" y="136"/>
                      <a:pt x="3" y="137"/>
                      <a:pt x="2" y="138"/>
                    </a:cubicBezTo>
                    <a:cubicBezTo>
                      <a:pt x="2" y="138"/>
                      <a:pt x="2" y="139"/>
                      <a:pt x="2" y="140"/>
                    </a:cubicBezTo>
                    <a:cubicBezTo>
                      <a:pt x="2" y="140"/>
                      <a:pt x="1" y="141"/>
                      <a:pt x="2" y="141"/>
                    </a:cubicBezTo>
                    <a:cubicBezTo>
                      <a:pt x="2" y="142"/>
                      <a:pt x="2" y="142"/>
                      <a:pt x="2" y="143"/>
                    </a:cubicBezTo>
                    <a:cubicBezTo>
                      <a:pt x="2" y="143"/>
                      <a:pt x="2" y="143"/>
                      <a:pt x="2" y="144"/>
                    </a:cubicBezTo>
                    <a:cubicBezTo>
                      <a:pt x="3" y="144"/>
                      <a:pt x="3" y="145"/>
                      <a:pt x="3" y="145"/>
                    </a:cubicBezTo>
                    <a:cubicBezTo>
                      <a:pt x="3" y="145"/>
                      <a:pt x="4" y="146"/>
                      <a:pt x="4" y="146"/>
                    </a:cubicBezTo>
                    <a:cubicBezTo>
                      <a:pt x="5" y="147"/>
                      <a:pt x="5" y="147"/>
                      <a:pt x="5" y="147"/>
                    </a:cubicBezTo>
                    <a:cubicBezTo>
                      <a:pt x="5" y="148"/>
                      <a:pt x="5" y="148"/>
                      <a:pt x="5" y="148"/>
                    </a:cubicBezTo>
                    <a:cubicBezTo>
                      <a:pt x="5" y="148"/>
                      <a:pt x="5" y="148"/>
                      <a:pt x="5" y="148"/>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grpSp>
          <p:nvGrpSpPr>
            <p:cNvPr id="29" name="组合 28"/>
            <p:cNvGrpSpPr/>
            <p:nvPr/>
          </p:nvGrpSpPr>
          <p:grpSpPr>
            <a:xfrm>
              <a:off x="9762" y="7354"/>
              <a:ext cx="3827" cy="1727"/>
              <a:chOff x="1266" y="7374"/>
              <a:chExt cx="3827" cy="1727"/>
            </a:xfrm>
          </p:grpSpPr>
          <p:sp>
            <p:nvSpPr>
              <p:cNvPr id="30" name="ïśļïḍê"/>
              <p:cNvSpPr txBox="1"/>
              <p:nvPr>
                <p:custDataLst>
                  <p:tags r:id="rId3"/>
                </p:custDataLst>
              </p:nvPr>
            </p:nvSpPr>
            <p:spPr>
              <a:xfrm>
                <a:off x="1266" y="7997"/>
                <a:ext cx="3827" cy="1104"/>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buNone/>
                </a:pPr>
                <a:r>
                  <a:rPr lang="zh-CN" altLang="en-US" sz="1200" dirty="0">
                    <a:solidFill>
                      <a:schemeClr val="bg1">
                        <a:lumMod val="65000"/>
                      </a:schemeClr>
                    </a:solidFill>
                    <a:cs typeface="+mn-ea"/>
                    <a:sym typeface="+mn-lt"/>
                  </a:rPr>
                  <a:t>您的内容打在这里，或者通过复制您的文本后，在此框中选择粘贴</a:t>
                </a:r>
              </a:p>
            </p:txBody>
          </p:sp>
          <p:sp>
            <p:nvSpPr>
              <p:cNvPr id="31" name="î$1ïḑé"/>
              <p:cNvSpPr txBox="1"/>
              <p:nvPr>
                <p:custDataLst>
                  <p:tags r:id="rId4"/>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pPr>
                <a:r>
                  <a:rPr lang="zh-CN" altLang="en-US" sz="1600" b="1" kern="900" dirty="0">
                    <a:solidFill>
                      <a:schemeClr val="bg1">
                        <a:lumMod val="50000"/>
                      </a:schemeClr>
                    </a:solidFill>
                    <a:cs typeface="+mn-ea"/>
                    <a:sym typeface="+mn-lt"/>
                  </a:rPr>
                  <a:t>点击输入标题</a:t>
                </a:r>
              </a:p>
            </p:txBody>
          </p:sp>
        </p:grpSp>
      </p:grpSp>
      <p:grpSp>
        <p:nvGrpSpPr>
          <p:cNvPr id="44" name="组合 43"/>
          <p:cNvGrpSpPr/>
          <p:nvPr/>
        </p:nvGrpSpPr>
        <p:grpSpPr>
          <a:xfrm>
            <a:off x="9091930" y="2082165"/>
            <a:ext cx="2123440" cy="3434157"/>
            <a:chOff x="14138" y="2926"/>
            <a:chExt cx="3808" cy="6154"/>
          </a:xfrm>
        </p:grpSpPr>
        <p:sp>
          <p:nvSpPr>
            <p:cNvPr id="82" name="Isosceles Triangle 53"/>
            <p:cNvSpPr/>
            <p:nvPr/>
          </p:nvSpPr>
          <p:spPr>
            <a:xfrm rot="10800000">
              <a:off x="15552" y="6698"/>
              <a:ext cx="979" cy="714"/>
            </a:xfrm>
            <a:prstGeom prst="triangle">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3" name="Flowchart: Alternate Process 52"/>
            <p:cNvSpPr/>
            <p:nvPr/>
          </p:nvSpPr>
          <p:spPr>
            <a:xfrm>
              <a:off x="14138" y="2926"/>
              <a:ext cx="3808" cy="3808"/>
            </a:xfrm>
            <a:prstGeom prst="flowChartAlternateProcess">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91" name="TextBox 38"/>
            <p:cNvSpPr txBox="1"/>
            <p:nvPr/>
          </p:nvSpPr>
          <p:spPr>
            <a:xfrm>
              <a:off x="14529" y="4945"/>
              <a:ext cx="3026" cy="1288"/>
            </a:xfrm>
            <a:prstGeom prst="rect">
              <a:avLst/>
            </a:prstGeom>
            <a:noFill/>
          </p:spPr>
          <p:txBody>
            <a:bodyPr wrap="square" lIns="0" tIns="0" rIns="0" bIns="0" rtlCol="0">
              <a:spAutoFit/>
            </a:bodyPr>
            <a:lstStyle/>
            <a:p>
              <a:pPr algn="ctr">
                <a:lnSpc>
                  <a:spcPct val="130000"/>
                </a:lnSpc>
                <a:spcBef>
                  <a:spcPts val="0"/>
                </a:spcBef>
                <a:spcAft>
                  <a:spcPts val="0"/>
                </a:spcAft>
              </a:pPr>
              <a:r>
                <a:rPr lang="zh-CN" altLang="en-US" sz="1200" dirty="0">
                  <a:solidFill>
                    <a:schemeClr val="bg1"/>
                  </a:solidFill>
                  <a:cs typeface="+mn-ea"/>
                  <a:sym typeface="+mn-lt"/>
                </a:rPr>
                <a:t>您的内容打在这里，或者通过复制您的文本后，在此框中选择</a:t>
              </a:r>
              <a:endParaRPr lang="en-US" altLang="zh-CN" sz="3200" dirty="0">
                <a:solidFill>
                  <a:schemeClr val="bg1"/>
                </a:solidFill>
                <a:cs typeface="+mn-ea"/>
                <a:sym typeface="+mn-lt"/>
              </a:endParaRPr>
            </a:p>
          </p:txBody>
        </p:sp>
        <p:grpSp>
          <p:nvGrpSpPr>
            <p:cNvPr id="125" name="Group 7"/>
            <p:cNvGrpSpPr/>
            <p:nvPr/>
          </p:nvGrpSpPr>
          <p:grpSpPr>
            <a:xfrm>
              <a:off x="15230" y="3320"/>
              <a:ext cx="1623" cy="1376"/>
              <a:chOff x="1752600" y="2200276"/>
              <a:chExt cx="749301" cy="635000"/>
            </a:xfrm>
            <a:solidFill>
              <a:schemeClr val="bg1"/>
            </a:solidFill>
          </p:grpSpPr>
          <p:sp>
            <p:nvSpPr>
              <p:cNvPr id="126" name="Freeform 7"/>
              <p:cNvSpPr/>
              <p:nvPr/>
            </p:nvSpPr>
            <p:spPr bwMode="auto">
              <a:xfrm>
                <a:off x="1919288" y="2711451"/>
                <a:ext cx="582613" cy="123825"/>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7" name="Freeform 8"/>
              <p:cNvSpPr/>
              <p:nvPr/>
            </p:nvSpPr>
            <p:spPr bwMode="auto">
              <a:xfrm>
                <a:off x="2216150" y="2476501"/>
                <a:ext cx="120650" cy="42863"/>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8" name="Freeform 9"/>
              <p:cNvSpPr/>
              <p:nvPr/>
            </p:nvSpPr>
            <p:spPr bwMode="auto">
              <a:xfrm>
                <a:off x="2214563" y="2528889"/>
                <a:ext cx="146050" cy="8096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9" name="Freeform 10"/>
              <p:cNvSpPr/>
              <p:nvPr/>
            </p:nvSpPr>
            <p:spPr bwMode="auto">
              <a:xfrm>
                <a:off x="2341563" y="2476501"/>
                <a:ext cx="93663" cy="42863"/>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0" name="Freeform 11"/>
              <p:cNvSpPr/>
              <p:nvPr/>
            </p:nvSpPr>
            <p:spPr bwMode="auto">
              <a:xfrm>
                <a:off x="2355850" y="2528889"/>
                <a:ext cx="106363" cy="8096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1" name="Freeform 12"/>
              <p:cNvSpPr/>
              <p:nvPr/>
            </p:nvSpPr>
            <p:spPr bwMode="auto">
              <a:xfrm>
                <a:off x="1951038" y="2528889"/>
                <a:ext cx="111125" cy="8096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2" name="Freeform 13"/>
              <p:cNvSpPr/>
              <p:nvPr/>
            </p:nvSpPr>
            <p:spPr bwMode="auto">
              <a:xfrm>
                <a:off x="1981200" y="2476501"/>
                <a:ext cx="95250" cy="42863"/>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3" name="Freeform 14"/>
              <p:cNvSpPr/>
              <p:nvPr/>
            </p:nvSpPr>
            <p:spPr bwMode="auto">
              <a:xfrm>
                <a:off x="1922463" y="2619376"/>
                <a:ext cx="114300" cy="74613"/>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4" name="Freeform 15"/>
              <p:cNvSpPr/>
              <p:nvPr/>
            </p:nvSpPr>
            <p:spPr bwMode="auto">
              <a:xfrm>
                <a:off x="2081213" y="2476501"/>
                <a:ext cx="119063" cy="42863"/>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5" name="Freeform 16"/>
              <p:cNvSpPr/>
              <p:nvPr/>
            </p:nvSpPr>
            <p:spPr bwMode="auto">
              <a:xfrm>
                <a:off x="2376488" y="2619376"/>
                <a:ext cx="112713" cy="74613"/>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6" name="Freeform 17"/>
              <p:cNvSpPr/>
              <p:nvPr/>
            </p:nvSpPr>
            <p:spPr bwMode="auto">
              <a:xfrm>
                <a:off x="2214563" y="2619376"/>
                <a:ext cx="166688" cy="74613"/>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7" name="Freeform 18"/>
              <p:cNvSpPr/>
              <p:nvPr/>
            </p:nvSpPr>
            <p:spPr bwMode="auto">
              <a:xfrm>
                <a:off x="2032000" y="2619376"/>
                <a:ext cx="166688" cy="74613"/>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8" name="Freeform 19"/>
              <p:cNvSpPr/>
              <p:nvPr/>
            </p:nvSpPr>
            <p:spPr bwMode="auto">
              <a:xfrm>
                <a:off x="2055813" y="2528889"/>
                <a:ext cx="144463" cy="8096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9" name="Freeform 21"/>
              <p:cNvSpPr/>
              <p:nvPr/>
            </p:nvSpPr>
            <p:spPr bwMode="auto">
              <a:xfrm>
                <a:off x="1831975" y="2284414"/>
                <a:ext cx="295275" cy="285750"/>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0" name="Freeform 22"/>
              <p:cNvSpPr/>
              <p:nvPr/>
            </p:nvSpPr>
            <p:spPr bwMode="auto">
              <a:xfrm>
                <a:off x="1825625" y="2524126"/>
                <a:ext cx="53975" cy="55563"/>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1" name="Freeform 23"/>
              <p:cNvSpPr/>
              <p:nvPr/>
            </p:nvSpPr>
            <p:spPr bwMode="auto">
              <a:xfrm>
                <a:off x="1879600" y="2559051"/>
                <a:ext cx="46038" cy="82550"/>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2" name="Freeform 24"/>
              <p:cNvSpPr/>
              <p:nvPr/>
            </p:nvSpPr>
            <p:spPr bwMode="auto">
              <a:xfrm>
                <a:off x="1771650" y="2476501"/>
                <a:ext cx="76200" cy="53975"/>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3" name="Freeform 25"/>
              <p:cNvSpPr/>
              <p:nvPr/>
            </p:nvSpPr>
            <p:spPr bwMode="auto">
              <a:xfrm>
                <a:off x="1752600" y="2366964"/>
                <a:ext cx="84138" cy="39688"/>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4" name="Freeform 26"/>
              <p:cNvSpPr/>
              <p:nvPr/>
            </p:nvSpPr>
            <p:spPr bwMode="auto">
              <a:xfrm>
                <a:off x="1816100" y="2392364"/>
                <a:ext cx="42863" cy="33338"/>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5" name="Freeform 27"/>
              <p:cNvSpPr/>
              <p:nvPr/>
            </p:nvSpPr>
            <p:spPr bwMode="auto">
              <a:xfrm>
                <a:off x="1801813" y="2324101"/>
                <a:ext cx="63500" cy="39688"/>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6" name="Freeform 28"/>
              <p:cNvSpPr/>
              <p:nvPr/>
            </p:nvSpPr>
            <p:spPr bwMode="auto">
              <a:xfrm>
                <a:off x="1912938" y="2241551"/>
                <a:ext cx="30163" cy="49213"/>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7" name="Freeform 29"/>
              <p:cNvSpPr/>
              <p:nvPr/>
            </p:nvSpPr>
            <p:spPr bwMode="auto">
              <a:xfrm>
                <a:off x="1830388" y="2259014"/>
                <a:ext cx="63500" cy="65088"/>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8" name="Freeform 30"/>
              <p:cNvSpPr/>
              <p:nvPr/>
            </p:nvSpPr>
            <p:spPr bwMode="auto">
              <a:xfrm>
                <a:off x="1963738" y="2200276"/>
                <a:ext cx="33338" cy="77788"/>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9" name="Freeform 31"/>
              <p:cNvSpPr/>
              <p:nvPr/>
            </p:nvSpPr>
            <p:spPr bwMode="auto">
              <a:xfrm>
                <a:off x="2055813" y="2243139"/>
                <a:ext cx="55563" cy="77788"/>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50" name="Freeform 32"/>
              <p:cNvSpPr/>
              <p:nvPr/>
            </p:nvSpPr>
            <p:spPr bwMode="auto">
              <a:xfrm>
                <a:off x="2014538" y="2241551"/>
                <a:ext cx="39688" cy="53975"/>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51" name="Freeform 33"/>
              <p:cNvSpPr/>
              <p:nvPr/>
            </p:nvSpPr>
            <p:spPr bwMode="auto">
              <a:xfrm>
                <a:off x="2008188" y="2293939"/>
                <a:ext cx="6350" cy="158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52" name="Freeform 34"/>
              <p:cNvSpPr/>
              <p:nvPr/>
            </p:nvSpPr>
            <p:spPr bwMode="auto">
              <a:xfrm>
                <a:off x="2093913" y="2319339"/>
                <a:ext cx="58738" cy="44450"/>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53" name="Freeform 35"/>
              <p:cNvSpPr/>
              <p:nvPr/>
            </p:nvSpPr>
            <p:spPr bwMode="auto">
              <a:xfrm>
                <a:off x="2127250" y="2386014"/>
                <a:ext cx="76200" cy="55563"/>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grpSp>
          <p:nvGrpSpPr>
            <p:cNvPr id="32" name="组合 31"/>
            <p:cNvGrpSpPr/>
            <p:nvPr/>
          </p:nvGrpSpPr>
          <p:grpSpPr>
            <a:xfrm>
              <a:off x="14353" y="7354"/>
              <a:ext cx="3511" cy="1726"/>
              <a:chOff x="1586" y="7374"/>
              <a:chExt cx="3511" cy="1726"/>
            </a:xfrm>
          </p:grpSpPr>
          <p:sp>
            <p:nvSpPr>
              <p:cNvPr id="34" name="ïśļïḍê"/>
              <p:cNvSpPr txBox="1"/>
              <p:nvPr>
                <p:custDataLst>
                  <p:tags r:id="rId1"/>
                </p:custDataLst>
              </p:nvPr>
            </p:nvSpPr>
            <p:spPr>
              <a:xfrm>
                <a:off x="1726" y="7996"/>
                <a:ext cx="3371" cy="1104"/>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a:t>
                </a:r>
              </a:p>
            </p:txBody>
          </p:sp>
          <p:sp>
            <p:nvSpPr>
              <p:cNvPr id="35" name="î$1ïḑé"/>
              <p:cNvSpPr txBox="1"/>
              <p:nvPr>
                <p:custDataLst>
                  <p:tags r:id="rId2"/>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buClrTx/>
                  <a:buSzTx/>
                  <a:buFontTx/>
                </a:pPr>
                <a:r>
                  <a:rPr lang="zh-CN" altLang="en-US" sz="1600" b="1" kern="900" dirty="0">
                    <a:solidFill>
                      <a:schemeClr val="bg1">
                        <a:lumMod val="50000"/>
                      </a:schemeClr>
                    </a:solidFill>
                    <a:cs typeface="+mn-ea"/>
                    <a:sym typeface="+mn-lt"/>
                  </a:rPr>
                  <a:t>点击输入标题</a:t>
                </a:r>
              </a:p>
            </p:txBody>
          </p:sp>
        </p:grpSp>
      </p:grpSp>
      <p:grpSp>
        <p:nvGrpSpPr>
          <p:cNvPr id="14" name="组合 13"/>
          <p:cNvGrpSpPr/>
          <p:nvPr/>
        </p:nvGrpSpPr>
        <p:grpSpPr>
          <a:xfrm>
            <a:off x="4871291" y="591089"/>
            <a:ext cx="2433236" cy="714254"/>
            <a:chOff x="4871291" y="552989"/>
            <a:chExt cx="2433236" cy="714254"/>
          </a:xfrm>
        </p:grpSpPr>
        <p:sp>
          <p:nvSpPr>
            <p:cNvPr id="15" name="文本框 14"/>
            <p:cNvSpPr txBox="1"/>
            <p:nvPr/>
          </p:nvSpPr>
          <p:spPr>
            <a:xfrm>
              <a:off x="5014538"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03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17" name="文本框 16"/>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par>
                                <p:cTn id="9" presetID="1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p:tgtEl>
                                          <p:spTgt spid="39"/>
                                        </p:tgtEl>
                                        <p:attrNameLst>
                                          <p:attrName>ppt_y</p:attrName>
                                        </p:attrNameLst>
                                      </p:cBhvr>
                                      <p:tavLst>
                                        <p:tav tm="0">
                                          <p:val>
                                            <p:strVal val="#ppt_y+#ppt_h*1.125000"/>
                                          </p:val>
                                        </p:tav>
                                        <p:tav tm="100000">
                                          <p:val>
                                            <p:strVal val="#ppt_y"/>
                                          </p:val>
                                        </p:tav>
                                      </p:tavLst>
                                    </p:anim>
                                    <p:animEffect transition="in" filter="wipe(up)">
                                      <p:cBhvr>
                                        <p:cTn id="12" dur="500"/>
                                        <p:tgtEl>
                                          <p:spTgt spid="39"/>
                                        </p:tgtEl>
                                      </p:cBhvr>
                                    </p:animEffect>
                                  </p:childTnLst>
                                </p:cTn>
                              </p:par>
                              <p:par>
                                <p:cTn id="13" presetID="1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p:tgtEl>
                                          <p:spTgt spid="40"/>
                                        </p:tgtEl>
                                        <p:attrNameLst>
                                          <p:attrName>ppt_y</p:attrName>
                                        </p:attrNameLst>
                                      </p:cBhvr>
                                      <p:tavLst>
                                        <p:tav tm="0">
                                          <p:val>
                                            <p:strVal val="#ppt_y+#ppt_h*1.125000"/>
                                          </p:val>
                                        </p:tav>
                                        <p:tav tm="100000">
                                          <p:val>
                                            <p:strVal val="#ppt_y"/>
                                          </p:val>
                                        </p:tav>
                                      </p:tavLst>
                                    </p:anim>
                                    <p:animEffect transition="in" filter="wipe(up)">
                                      <p:cBhvr>
                                        <p:cTn id="16" dur="500"/>
                                        <p:tgtEl>
                                          <p:spTgt spid="40"/>
                                        </p:tgtEl>
                                      </p:cBhvr>
                                    </p:animEffect>
                                  </p:childTnLst>
                                </p:cTn>
                              </p:par>
                              <p:par>
                                <p:cTn id="17" presetID="12" presetClass="entr" presetSubtype="4"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p:tgtEl>
                                          <p:spTgt spid="44"/>
                                        </p:tgtEl>
                                        <p:attrNameLst>
                                          <p:attrName>ppt_y</p:attrName>
                                        </p:attrNameLst>
                                      </p:cBhvr>
                                      <p:tavLst>
                                        <p:tav tm="0">
                                          <p:val>
                                            <p:strVal val="#ppt_y+#ppt_h*1.125000"/>
                                          </p:val>
                                        </p:tav>
                                        <p:tav tm="100000">
                                          <p:val>
                                            <p:strVal val="#ppt_y"/>
                                          </p:val>
                                        </p:tav>
                                      </p:tavLst>
                                    </p:anim>
                                    <p:animEffect transition="in" filter="wipe(up)">
                                      <p:cBhvr>
                                        <p:cTn id="20" dur="500"/>
                                        <p:tgtEl>
                                          <p:spTgt spid="44"/>
                                        </p:tgtEl>
                                      </p:cBhvr>
                                    </p:animEffect>
                                  </p:childTnLst>
                                </p:cTn>
                              </p:par>
                              <p:par>
                                <p:cTn id="21" presetID="1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2000" cy="721106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矩形 10"/>
          <p:cNvSpPr/>
          <p:nvPr>
            <p:custDataLst>
              <p:tags r:id="rId2"/>
            </p:custDataLst>
          </p:nvPr>
        </p:nvSpPr>
        <p:spPr>
          <a:xfrm>
            <a:off x="0" y="1676400"/>
            <a:ext cx="12192000" cy="3987800"/>
          </a:xfrm>
          <a:prstGeom prst="rect">
            <a:avLst/>
          </a:prstGeom>
          <a:solidFill>
            <a:schemeClr val="lt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2" name="矩形 11"/>
          <p:cNvSpPr/>
          <p:nvPr>
            <p:custDataLst>
              <p:tags r:id="rId3"/>
            </p:custDataLst>
          </p:nvPr>
        </p:nvSpPr>
        <p:spPr>
          <a:xfrm>
            <a:off x="11531600" y="628647"/>
            <a:ext cx="660400" cy="177800"/>
          </a:xfrm>
          <a:prstGeom prst="rect">
            <a:avLst/>
          </a:prstGeom>
          <a:solidFill>
            <a:srgbClr val="3A8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文本框 14"/>
          <p:cNvSpPr txBox="1"/>
          <p:nvPr>
            <p:custDataLst>
              <p:tags r:id="rId4"/>
            </p:custDataLst>
          </p:nvPr>
        </p:nvSpPr>
        <p:spPr>
          <a:xfrm>
            <a:off x="3657600" y="6108700"/>
            <a:ext cx="4876800" cy="261610"/>
          </a:xfrm>
          <a:prstGeom prst="rect">
            <a:avLst/>
          </a:prstGeom>
          <a:noFill/>
        </p:spPr>
        <p:txBody>
          <a:bodyPr wrap="square" rtlCol="0">
            <a:spAutoFit/>
          </a:bodyPr>
          <a:lstStyle/>
          <a:p>
            <a:pPr algn="dist"/>
            <a:r>
              <a:rPr lang="zh-CN" altLang="en-US" sz="1100" dirty="0">
                <a:solidFill>
                  <a:schemeClr val="dk1">
                    <a:lumMod val="75000"/>
                    <a:lumOff val="25000"/>
                  </a:schemeClr>
                </a:solidFill>
                <a:cs typeface="+mn-ea"/>
                <a:sym typeface="+mn-lt"/>
              </a:rPr>
              <a:t>绿</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色</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环</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保</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出</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行</a:t>
            </a:r>
          </a:p>
        </p:txBody>
      </p:sp>
      <p:cxnSp>
        <p:nvCxnSpPr>
          <p:cNvPr id="23" name="直接连接符 22"/>
          <p:cNvCxnSpPr/>
          <p:nvPr>
            <p:custDataLst>
              <p:tags r:id="rId5"/>
            </p:custDataLst>
          </p:nvPr>
        </p:nvCxnSpPr>
        <p:spPr>
          <a:xfrm>
            <a:off x="8839200" y="6239505"/>
            <a:ext cx="3352800" cy="0"/>
          </a:xfrm>
          <a:prstGeom prst="line">
            <a:avLst/>
          </a:prstGeom>
          <a:ln>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custDataLst>
              <p:tags r:id="rId6"/>
            </p:custDataLst>
          </p:nvPr>
        </p:nvSpPr>
        <p:spPr>
          <a:xfrm>
            <a:off x="11675646" y="2349500"/>
            <a:ext cx="338554" cy="2755900"/>
          </a:xfrm>
          <a:prstGeom prst="rect">
            <a:avLst/>
          </a:prstGeom>
          <a:noFill/>
        </p:spPr>
        <p:txBody>
          <a:bodyPr vert="eaVert" wrap="square" rtlCol="0">
            <a:spAutoFit/>
          </a:bodyPr>
          <a:lstStyle/>
          <a:p>
            <a:pPr algn="dist"/>
            <a:r>
              <a:rPr lang="en-US" altLang="zh-CN" sz="1000" dirty="0">
                <a:solidFill>
                  <a:schemeClr val="dk1">
                    <a:lumMod val="75000"/>
                    <a:lumOff val="25000"/>
                  </a:schemeClr>
                </a:solidFill>
                <a:cs typeface="+mn-ea"/>
                <a:sym typeface="+mn-lt"/>
              </a:rPr>
              <a:t>Low carbon life</a:t>
            </a:r>
          </a:p>
        </p:txBody>
      </p:sp>
      <p:sp>
        <p:nvSpPr>
          <p:cNvPr id="20" name="矩形: 圆角 19"/>
          <p:cNvSpPr/>
          <p:nvPr>
            <p:custDataLst>
              <p:tags r:id="rId7"/>
            </p:custDataLst>
          </p:nvPr>
        </p:nvSpPr>
        <p:spPr>
          <a:xfrm>
            <a:off x="1539111" y="2462061"/>
            <a:ext cx="1422400" cy="530059"/>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lt1"/>
                </a:solidFill>
                <a:cs typeface="+mn-ea"/>
                <a:sym typeface="+mn-lt"/>
              </a:rPr>
              <a:t>-04-</a:t>
            </a:r>
          </a:p>
        </p:txBody>
      </p:sp>
      <p:sp>
        <p:nvSpPr>
          <p:cNvPr id="9" name="文本框 8"/>
          <p:cNvSpPr txBox="1"/>
          <p:nvPr>
            <p:custDataLst>
              <p:tags r:id="rId8"/>
            </p:custDataLst>
          </p:nvPr>
        </p:nvSpPr>
        <p:spPr>
          <a:xfrm>
            <a:off x="1424811" y="3276600"/>
            <a:ext cx="4213989" cy="830997"/>
          </a:xfrm>
          <a:prstGeom prst="rect">
            <a:avLst/>
          </a:prstGeom>
          <a:noFill/>
        </p:spPr>
        <p:txBody>
          <a:bodyPr wrap="square" rtlCol="0">
            <a:spAutoFit/>
          </a:bodyPr>
          <a:lstStyle/>
          <a:p>
            <a:r>
              <a:rPr lang="zh-CN" altLang="en-US" sz="4800" dirty="0">
                <a:solidFill>
                  <a:schemeClr val="tx1">
                    <a:lumMod val="65000"/>
                    <a:lumOff val="35000"/>
                  </a:schemeClr>
                </a:solidFill>
                <a:cs typeface="+mn-ea"/>
                <a:sym typeface="+mn-lt"/>
              </a:rPr>
              <a:t>输入标题文字</a:t>
            </a:r>
          </a:p>
        </p:txBody>
      </p:sp>
      <p:pic>
        <p:nvPicPr>
          <p:cNvPr id="13" name="图片 12" descr="E:\PPT 模板\制作PPT\新领取\绿色环保\保护地球\51miz-E1162211-2E7A8979.png51miz-E1162211-2E7A8979"/>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6787515" y="1778000"/>
            <a:ext cx="4584700" cy="3759200"/>
          </a:xfrm>
          <a:prstGeom prst="rect">
            <a:avLst/>
          </a:prstGeom>
        </p:spPr>
      </p:pic>
      <p:cxnSp>
        <p:nvCxnSpPr>
          <p:cNvPr id="26" name="直接连接符 25"/>
          <p:cNvCxnSpPr/>
          <p:nvPr>
            <p:custDataLst>
              <p:tags r:id="rId9"/>
            </p:custDataLst>
          </p:nvPr>
        </p:nvCxnSpPr>
        <p:spPr>
          <a:xfrm>
            <a:off x="0" y="6239505"/>
            <a:ext cx="3352800" cy="0"/>
          </a:xfrm>
          <a:prstGeom prst="line">
            <a:avLst/>
          </a:prstGeom>
          <a:ln>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PA-文本框 88"/>
          <p:cNvSpPr txBox="1"/>
          <p:nvPr>
            <p:custDataLst>
              <p:tags r:id="rId10"/>
            </p:custDataLst>
          </p:nvPr>
        </p:nvSpPr>
        <p:spPr>
          <a:xfrm>
            <a:off x="1539502" y="4363207"/>
            <a:ext cx="3033388" cy="532262"/>
          </a:xfrm>
          <a:prstGeom prst="rect">
            <a:avLst/>
          </a:prstGeom>
          <a:noFill/>
        </p:spPr>
        <p:txBody>
          <a:bodyPr wrap="square" lIns="0" tIns="0" rIns="0" bIns="0" rtlCol="0">
            <a:spAutoFit/>
          </a:bodyPr>
          <a:lstStyle/>
          <a:p>
            <a:pPr hangingPunct="0">
              <a:lnSpc>
                <a:spcPct val="150000"/>
              </a:lnSpc>
            </a:pPr>
            <a:r>
              <a:rPr lang="en-US" altLang="zh-CN" sz="800" dirty="0">
                <a:solidFill>
                  <a:schemeClr val="dk1">
                    <a:lumMod val="50000"/>
                    <a:lumOff val="50000"/>
                  </a:schemeClr>
                </a:solidFill>
                <a:cs typeface="+mn-ea"/>
                <a:sym typeface="+mn-lt"/>
              </a:rPr>
              <a:t>Click here to enter your text, change the color or size of the text. You can also format the appropriate text and adjust the line spacing of the text. </a:t>
            </a:r>
          </a:p>
        </p:txBody>
      </p:sp>
      <p:grpSp>
        <p:nvGrpSpPr>
          <p:cNvPr id="28" name="组合 27"/>
          <p:cNvGrpSpPr/>
          <p:nvPr/>
        </p:nvGrpSpPr>
        <p:grpSpPr>
          <a:xfrm>
            <a:off x="5519445" y="4901914"/>
            <a:ext cx="974725" cy="174625"/>
            <a:chOff x="5321299" y="2692399"/>
            <a:chExt cx="974725" cy="174625"/>
          </a:xfrm>
          <a:solidFill>
            <a:srgbClr val="53B7AD"/>
          </a:solidFill>
        </p:grpSpPr>
        <p:sp>
          <p:nvSpPr>
            <p:cNvPr id="21" name="箭头: V 形 20"/>
            <p:cNvSpPr/>
            <p:nvPr>
              <p:custDataLst>
                <p:tags r:id="rId11"/>
              </p:custDataLst>
            </p:nvPr>
          </p:nvSpPr>
          <p:spPr>
            <a:xfrm>
              <a:off x="53212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29" name="箭头: V 形 28"/>
            <p:cNvSpPr/>
            <p:nvPr>
              <p:custDataLst>
                <p:tags r:id="rId12"/>
              </p:custDataLst>
            </p:nvPr>
          </p:nvSpPr>
          <p:spPr>
            <a:xfrm>
              <a:off x="55879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30" name="箭头: V 形 29"/>
            <p:cNvSpPr/>
            <p:nvPr>
              <p:custDataLst>
                <p:tags r:id="rId13"/>
              </p:custDataLst>
            </p:nvPr>
          </p:nvSpPr>
          <p:spPr>
            <a:xfrm>
              <a:off x="58546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31" name="箭头: V 形 30"/>
            <p:cNvSpPr/>
            <p:nvPr>
              <p:custDataLst>
                <p:tags r:id="rId14"/>
              </p:custDataLst>
            </p:nvPr>
          </p:nvSpPr>
          <p:spPr>
            <a:xfrm>
              <a:off x="61213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grpSp>
      <p:grpSp>
        <p:nvGrpSpPr>
          <p:cNvPr id="10" name="组合 9"/>
          <p:cNvGrpSpPr/>
          <p:nvPr/>
        </p:nvGrpSpPr>
        <p:grpSpPr>
          <a:xfrm>
            <a:off x="101597" y="361945"/>
            <a:ext cx="3718560" cy="688975"/>
            <a:chOff x="-3" y="292095"/>
            <a:chExt cx="3718560" cy="688975"/>
          </a:xfrm>
        </p:grpSpPr>
        <p:sp>
          <p:nvSpPr>
            <p:cNvPr id="14" name="文本框 13"/>
            <p:cNvSpPr txBox="1"/>
            <p:nvPr/>
          </p:nvSpPr>
          <p:spPr>
            <a:xfrm>
              <a:off x="619757" y="520695"/>
              <a:ext cx="3098800" cy="460375"/>
            </a:xfrm>
            <a:prstGeom prst="rect">
              <a:avLst/>
            </a:prstGeom>
            <a:noFill/>
          </p:spPr>
          <p:txBody>
            <a:bodyPr wrap="square" rtlCol="0">
              <a:spAutoFit/>
            </a:bodyPr>
            <a:lstStyle/>
            <a:p>
              <a:pPr algn="l"/>
              <a:r>
                <a:rPr lang="zh-CN" altLang="en-US" sz="2400" dirty="0">
                  <a:solidFill>
                    <a:schemeClr val="accent1">
                      <a:lumMod val="25000"/>
                    </a:schemeClr>
                  </a:solidFill>
                  <a:cs typeface="+mn-ea"/>
                  <a:sym typeface="+mn-lt"/>
                </a:rPr>
                <a:t>携手共建绿色地球</a:t>
              </a:r>
            </a:p>
          </p:txBody>
        </p:sp>
        <p:pic>
          <p:nvPicPr>
            <p:cNvPr id="17" name="图片 16" descr="E:\PPT 模板\制作PPT\新领取\绿色环保\保护地球\51miz-E1162343-E3693F8F.png51miz-E1162343-E3693F8F"/>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3" y="292095"/>
              <a:ext cx="635000" cy="6350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1000"/>
                                        <p:tgtEl>
                                          <p:spTgt spid="71"/>
                                        </p:tgtEl>
                                      </p:cBhvr>
                                    </p:animEffect>
                                    <p:anim calcmode="lin" valueType="num">
                                      <p:cBhvr>
                                        <p:cTn id="11" dur="1000" fill="hold"/>
                                        <p:tgtEl>
                                          <p:spTgt spid="71"/>
                                        </p:tgtEl>
                                        <p:attrNameLst>
                                          <p:attrName>ppt_x</p:attrName>
                                        </p:attrNameLst>
                                      </p:cBhvr>
                                      <p:tavLst>
                                        <p:tav tm="0">
                                          <p:val>
                                            <p:strVal val="#ppt_x"/>
                                          </p:val>
                                        </p:tav>
                                        <p:tav tm="100000">
                                          <p:val>
                                            <p:strVal val="#ppt_x"/>
                                          </p:val>
                                        </p:tav>
                                      </p:tavLst>
                                    </p:anim>
                                    <p:anim calcmode="lin" valueType="num">
                                      <p:cBhvr>
                                        <p:cTn id="1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5" grpId="0"/>
      <p:bldP spid="71" grpId="0"/>
      <p:bldP spid="20" grpId="0" bldLvl="0" animBg="1"/>
      <p:bldP spid="9"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84104" y="1726762"/>
            <a:ext cx="6088485" cy="4118959"/>
            <a:chOff x="1330" y="2160"/>
            <a:chExt cx="11390" cy="7706"/>
          </a:xfrm>
        </p:grpSpPr>
        <p:sp>
          <p:nvSpPr>
            <p:cNvPr id="67" name="Oval 104"/>
            <p:cNvSpPr/>
            <p:nvPr/>
          </p:nvSpPr>
          <p:spPr>
            <a:xfrm>
              <a:off x="1330" y="3359"/>
              <a:ext cx="5669" cy="5669"/>
            </a:xfrm>
            <a:prstGeom prst="ellipse">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4" name="Oval 105"/>
            <p:cNvSpPr/>
            <p:nvPr/>
          </p:nvSpPr>
          <p:spPr>
            <a:xfrm>
              <a:off x="4099" y="8275"/>
              <a:ext cx="1591" cy="1591"/>
            </a:xfrm>
            <a:prstGeom prst="ellipse">
              <a:avLst/>
            </a:prstGeom>
            <a:solidFill>
              <a:srgbClr val="53B7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5" name="Oval 106"/>
            <p:cNvSpPr/>
            <p:nvPr/>
          </p:nvSpPr>
          <p:spPr>
            <a:xfrm>
              <a:off x="5448" y="7112"/>
              <a:ext cx="2071" cy="2071"/>
            </a:xfrm>
            <a:prstGeom prst="ellipse">
              <a:avLst/>
            </a:prstGeom>
            <a:solidFill>
              <a:srgbClr val="87CE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6" name="Oval 107"/>
            <p:cNvSpPr/>
            <p:nvPr/>
          </p:nvSpPr>
          <p:spPr>
            <a:xfrm>
              <a:off x="6068" y="4881"/>
              <a:ext cx="2377" cy="2377"/>
            </a:xfrm>
            <a:prstGeom prst="ellipse">
              <a:avLst/>
            </a:prstGeom>
            <a:solidFill>
              <a:srgbClr val="53B7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7" name="Oval 108"/>
            <p:cNvSpPr/>
            <p:nvPr/>
          </p:nvSpPr>
          <p:spPr>
            <a:xfrm>
              <a:off x="4657" y="2160"/>
              <a:ext cx="2984" cy="2984"/>
            </a:xfrm>
            <a:prstGeom prst="ellipse">
              <a:avLst/>
            </a:prstGeom>
            <a:solidFill>
              <a:srgbClr val="87CE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nvGrpSpPr>
            <p:cNvPr id="78" name="Group 75"/>
            <p:cNvGrpSpPr/>
            <p:nvPr/>
          </p:nvGrpSpPr>
          <p:grpSpPr>
            <a:xfrm>
              <a:off x="6190" y="7321"/>
              <a:ext cx="605" cy="1697"/>
              <a:chOff x="7494588" y="1292225"/>
              <a:chExt cx="295275" cy="828675"/>
            </a:xfrm>
            <a:solidFill>
              <a:schemeClr val="bg1"/>
            </a:solidFill>
          </p:grpSpPr>
          <p:sp>
            <p:nvSpPr>
              <p:cNvPr id="79" name="Freeform 5"/>
              <p:cNvSpPr>
                <a:spLocks noEditPoints="1"/>
              </p:cNvSpPr>
              <p:nvPr/>
            </p:nvSpPr>
            <p:spPr bwMode="auto">
              <a:xfrm>
                <a:off x="7524750" y="1292225"/>
                <a:ext cx="101600" cy="384175"/>
              </a:xfrm>
              <a:custGeom>
                <a:avLst/>
                <a:gdLst/>
                <a:ahLst/>
                <a:cxnLst>
                  <a:cxn ang="0">
                    <a:pos x="16" y="35"/>
                  </a:cxn>
                  <a:cxn ang="0">
                    <a:pos x="13" y="24"/>
                  </a:cxn>
                  <a:cxn ang="0">
                    <a:pos x="11" y="19"/>
                  </a:cxn>
                  <a:cxn ang="0">
                    <a:pos x="16" y="16"/>
                  </a:cxn>
                  <a:cxn ang="0">
                    <a:pos x="24" y="35"/>
                  </a:cxn>
                  <a:cxn ang="0">
                    <a:pos x="24" y="210"/>
                  </a:cxn>
                  <a:cxn ang="0">
                    <a:pos x="56" y="210"/>
                  </a:cxn>
                  <a:cxn ang="0">
                    <a:pos x="56" y="29"/>
                  </a:cxn>
                  <a:cxn ang="0">
                    <a:pos x="56" y="23"/>
                  </a:cxn>
                  <a:cxn ang="0">
                    <a:pos x="28" y="0"/>
                  </a:cxn>
                  <a:cxn ang="0">
                    <a:pos x="0" y="29"/>
                  </a:cxn>
                  <a:cxn ang="0">
                    <a:pos x="0" y="210"/>
                  </a:cxn>
                  <a:cxn ang="0">
                    <a:pos x="16" y="210"/>
                  </a:cxn>
                  <a:cxn ang="0">
                    <a:pos x="16" y="35"/>
                  </a:cxn>
                  <a:cxn ang="0">
                    <a:pos x="16" y="35"/>
                  </a:cxn>
                  <a:cxn ang="0">
                    <a:pos x="16" y="35"/>
                  </a:cxn>
                </a:cxnLst>
                <a:rect l="0" t="0" r="r" b="b"/>
                <a:pathLst>
                  <a:path w="56" h="210">
                    <a:moveTo>
                      <a:pt x="16" y="35"/>
                    </a:moveTo>
                    <a:cubicBezTo>
                      <a:pt x="16" y="26"/>
                      <a:pt x="13" y="24"/>
                      <a:pt x="13" y="24"/>
                    </a:cubicBezTo>
                    <a:cubicBezTo>
                      <a:pt x="11" y="23"/>
                      <a:pt x="10" y="21"/>
                      <a:pt x="11" y="19"/>
                    </a:cubicBezTo>
                    <a:cubicBezTo>
                      <a:pt x="11" y="17"/>
                      <a:pt x="14" y="16"/>
                      <a:pt x="16" y="16"/>
                    </a:cubicBezTo>
                    <a:cubicBezTo>
                      <a:pt x="17" y="17"/>
                      <a:pt x="24" y="20"/>
                      <a:pt x="24" y="35"/>
                    </a:cubicBezTo>
                    <a:cubicBezTo>
                      <a:pt x="24" y="210"/>
                      <a:pt x="24" y="210"/>
                      <a:pt x="24" y="210"/>
                    </a:cubicBezTo>
                    <a:cubicBezTo>
                      <a:pt x="56" y="210"/>
                      <a:pt x="56" y="210"/>
                      <a:pt x="56" y="210"/>
                    </a:cubicBezTo>
                    <a:cubicBezTo>
                      <a:pt x="56" y="29"/>
                      <a:pt x="56" y="29"/>
                      <a:pt x="56" y="29"/>
                    </a:cubicBezTo>
                    <a:cubicBezTo>
                      <a:pt x="56" y="27"/>
                      <a:pt x="56" y="25"/>
                      <a:pt x="56" y="23"/>
                    </a:cubicBezTo>
                    <a:cubicBezTo>
                      <a:pt x="53" y="10"/>
                      <a:pt x="42" y="0"/>
                      <a:pt x="28" y="0"/>
                    </a:cubicBezTo>
                    <a:cubicBezTo>
                      <a:pt x="12" y="0"/>
                      <a:pt x="0" y="12"/>
                      <a:pt x="0" y="29"/>
                    </a:cubicBezTo>
                    <a:cubicBezTo>
                      <a:pt x="0" y="210"/>
                      <a:pt x="0" y="210"/>
                      <a:pt x="0" y="210"/>
                    </a:cubicBezTo>
                    <a:cubicBezTo>
                      <a:pt x="16" y="210"/>
                      <a:pt x="16" y="210"/>
                      <a:pt x="16" y="210"/>
                    </a:cubicBezTo>
                    <a:lnTo>
                      <a:pt x="16" y="35"/>
                    </a:lnTo>
                    <a:close/>
                    <a:moveTo>
                      <a:pt x="16" y="35"/>
                    </a:moveTo>
                    <a:cubicBezTo>
                      <a:pt x="16" y="35"/>
                      <a:pt x="16" y="35"/>
                      <a:pt x="16" y="35"/>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0" name="Freeform 6"/>
              <p:cNvSpPr>
                <a:spLocks noEditPoints="1"/>
              </p:cNvSpPr>
              <p:nvPr/>
            </p:nvSpPr>
            <p:spPr bwMode="auto">
              <a:xfrm>
                <a:off x="7658100" y="1293813"/>
                <a:ext cx="101600" cy="382588"/>
              </a:xfrm>
              <a:custGeom>
                <a:avLst/>
                <a:gdLst/>
                <a:ahLst/>
                <a:cxnLst>
                  <a:cxn ang="0">
                    <a:pos x="32" y="34"/>
                  </a:cxn>
                  <a:cxn ang="0">
                    <a:pos x="40" y="16"/>
                  </a:cxn>
                  <a:cxn ang="0">
                    <a:pos x="46" y="18"/>
                  </a:cxn>
                  <a:cxn ang="0">
                    <a:pos x="43" y="24"/>
                  </a:cxn>
                  <a:cxn ang="0">
                    <a:pos x="40" y="34"/>
                  </a:cxn>
                  <a:cxn ang="0">
                    <a:pos x="40" y="209"/>
                  </a:cxn>
                  <a:cxn ang="0">
                    <a:pos x="56" y="209"/>
                  </a:cxn>
                  <a:cxn ang="0">
                    <a:pos x="56" y="32"/>
                  </a:cxn>
                  <a:cxn ang="0">
                    <a:pos x="26" y="0"/>
                  </a:cxn>
                  <a:cxn ang="0">
                    <a:pos x="0" y="28"/>
                  </a:cxn>
                  <a:cxn ang="0">
                    <a:pos x="0" y="209"/>
                  </a:cxn>
                  <a:cxn ang="0">
                    <a:pos x="32" y="209"/>
                  </a:cxn>
                  <a:cxn ang="0">
                    <a:pos x="32" y="34"/>
                  </a:cxn>
                  <a:cxn ang="0">
                    <a:pos x="32" y="34"/>
                  </a:cxn>
                  <a:cxn ang="0">
                    <a:pos x="32" y="34"/>
                  </a:cxn>
                </a:cxnLst>
                <a:rect l="0" t="0" r="r" b="b"/>
                <a:pathLst>
                  <a:path w="56" h="209">
                    <a:moveTo>
                      <a:pt x="32" y="34"/>
                    </a:moveTo>
                    <a:cubicBezTo>
                      <a:pt x="32" y="19"/>
                      <a:pt x="40" y="16"/>
                      <a:pt x="40" y="16"/>
                    </a:cubicBezTo>
                    <a:cubicBezTo>
                      <a:pt x="42" y="15"/>
                      <a:pt x="45" y="16"/>
                      <a:pt x="46" y="18"/>
                    </a:cubicBezTo>
                    <a:cubicBezTo>
                      <a:pt x="46" y="20"/>
                      <a:pt x="45" y="23"/>
                      <a:pt x="43" y="24"/>
                    </a:cubicBezTo>
                    <a:cubicBezTo>
                      <a:pt x="43" y="24"/>
                      <a:pt x="40" y="26"/>
                      <a:pt x="40" y="34"/>
                    </a:cubicBezTo>
                    <a:cubicBezTo>
                      <a:pt x="40" y="209"/>
                      <a:pt x="40" y="209"/>
                      <a:pt x="40" y="209"/>
                    </a:cubicBezTo>
                    <a:cubicBezTo>
                      <a:pt x="56" y="209"/>
                      <a:pt x="56" y="209"/>
                      <a:pt x="56" y="209"/>
                    </a:cubicBezTo>
                    <a:cubicBezTo>
                      <a:pt x="56" y="32"/>
                      <a:pt x="56" y="32"/>
                      <a:pt x="56" y="32"/>
                    </a:cubicBezTo>
                    <a:cubicBezTo>
                      <a:pt x="56" y="15"/>
                      <a:pt x="43" y="1"/>
                      <a:pt x="26" y="0"/>
                    </a:cubicBezTo>
                    <a:cubicBezTo>
                      <a:pt x="11" y="1"/>
                      <a:pt x="0" y="13"/>
                      <a:pt x="0" y="28"/>
                    </a:cubicBezTo>
                    <a:cubicBezTo>
                      <a:pt x="0" y="209"/>
                      <a:pt x="0" y="209"/>
                      <a:pt x="0" y="209"/>
                    </a:cubicBezTo>
                    <a:cubicBezTo>
                      <a:pt x="32" y="209"/>
                      <a:pt x="32" y="209"/>
                      <a:pt x="32" y="209"/>
                    </a:cubicBezTo>
                    <a:lnTo>
                      <a:pt x="32" y="34"/>
                    </a:lnTo>
                    <a:close/>
                    <a:moveTo>
                      <a:pt x="32" y="34"/>
                    </a:moveTo>
                    <a:cubicBezTo>
                      <a:pt x="32" y="34"/>
                      <a:pt x="32" y="34"/>
                      <a:pt x="32" y="34"/>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1" name="Freeform 7"/>
              <p:cNvSpPr>
                <a:spLocks noEditPoints="1"/>
              </p:cNvSpPr>
              <p:nvPr/>
            </p:nvSpPr>
            <p:spPr bwMode="auto">
              <a:xfrm>
                <a:off x="7494588" y="1692275"/>
                <a:ext cx="295275" cy="236538"/>
              </a:xfrm>
              <a:custGeom>
                <a:avLst/>
                <a:gdLst/>
                <a:ahLst/>
                <a:cxnLst>
                  <a:cxn ang="0">
                    <a:pos x="153" y="1"/>
                  </a:cxn>
                  <a:cxn ang="0">
                    <a:pos x="149" y="0"/>
                  </a:cxn>
                  <a:cxn ang="0">
                    <a:pos x="12" y="0"/>
                  </a:cxn>
                  <a:cxn ang="0">
                    <a:pos x="8" y="1"/>
                  </a:cxn>
                  <a:cxn ang="0">
                    <a:pos x="0" y="12"/>
                  </a:cxn>
                  <a:cxn ang="0">
                    <a:pos x="0" y="82"/>
                  </a:cxn>
                  <a:cxn ang="0">
                    <a:pos x="6" y="103"/>
                  </a:cxn>
                  <a:cxn ang="0">
                    <a:pos x="35" y="129"/>
                  </a:cxn>
                  <a:cxn ang="0">
                    <a:pos x="122" y="129"/>
                  </a:cxn>
                  <a:cxn ang="0">
                    <a:pos x="151" y="101"/>
                  </a:cxn>
                  <a:cxn ang="0">
                    <a:pos x="160" y="82"/>
                  </a:cxn>
                  <a:cxn ang="0">
                    <a:pos x="160" y="12"/>
                  </a:cxn>
                  <a:cxn ang="0">
                    <a:pos x="153" y="1"/>
                  </a:cxn>
                  <a:cxn ang="0">
                    <a:pos x="153" y="1"/>
                  </a:cxn>
                  <a:cxn ang="0">
                    <a:pos x="153" y="1"/>
                  </a:cxn>
                </a:cxnLst>
                <a:rect l="0" t="0" r="r" b="b"/>
                <a:pathLst>
                  <a:path w="161" h="129">
                    <a:moveTo>
                      <a:pt x="153" y="1"/>
                    </a:moveTo>
                    <a:cubicBezTo>
                      <a:pt x="152" y="1"/>
                      <a:pt x="151" y="0"/>
                      <a:pt x="149" y="0"/>
                    </a:cubicBezTo>
                    <a:cubicBezTo>
                      <a:pt x="12" y="0"/>
                      <a:pt x="12" y="0"/>
                      <a:pt x="12" y="0"/>
                    </a:cubicBezTo>
                    <a:cubicBezTo>
                      <a:pt x="10" y="0"/>
                      <a:pt x="9" y="1"/>
                      <a:pt x="8" y="1"/>
                    </a:cubicBezTo>
                    <a:cubicBezTo>
                      <a:pt x="3" y="3"/>
                      <a:pt x="0" y="7"/>
                      <a:pt x="0" y="12"/>
                    </a:cubicBezTo>
                    <a:cubicBezTo>
                      <a:pt x="0" y="82"/>
                      <a:pt x="0" y="82"/>
                      <a:pt x="0" y="82"/>
                    </a:cubicBezTo>
                    <a:cubicBezTo>
                      <a:pt x="0" y="90"/>
                      <a:pt x="0" y="97"/>
                      <a:pt x="6" y="103"/>
                    </a:cubicBezTo>
                    <a:cubicBezTo>
                      <a:pt x="35" y="129"/>
                      <a:pt x="35" y="129"/>
                      <a:pt x="35" y="129"/>
                    </a:cubicBezTo>
                    <a:cubicBezTo>
                      <a:pt x="122" y="129"/>
                      <a:pt x="122" y="129"/>
                      <a:pt x="122" y="129"/>
                    </a:cubicBezTo>
                    <a:cubicBezTo>
                      <a:pt x="151" y="101"/>
                      <a:pt x="151" y="101"/>
                      <a:pt x="151" y="101"/>
                    </a:cubicBezTo>
                    <a:cubicBezTo>
                      <a:pt x="157" y="94"/>
                      <a:pt x="160" y="90"/>
                      <a:pt x="160" y="82"/>
                    </a:cubicBezTo>
                    <a:cubicBezTo>
                      <a:pt x="160" y="12"/>
                      <a:pt x="160" y="12"/>
                      <a:pt x="160" y="12"/>
                    </a:cubicBezTo>
                    <a:cubicBezTo>
                      <a:pt x="161" y="7"/>
                      <a:pt x="158" y="3"/>
                      <a:pt x="153" y="1"/>
                    </a:cubicBezTo>
                    <a:close/>
                    <a:moveTo>
                      <a:pt x="153" y="1"/>
                    </a:moveTo>
                    <a:cubicBezTo>
                      <a:pt x="153" y="1"/>
                      <a:pt x="153" y="1"/>
                      <a:pt x="153" y="1"/>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2" name="Freeform 8"/>
              <p:cNvSpPr>
                <a:spLocks noEditPoints="1"/>
              </p:cNvSpPr>
              <p:nvPr/>
            </p:nvSpPr>
            <p:spPr bwMode="auto">
              <a:xfrm>
                <a:off x="7539038" y="1943100"/>
                <a:ext cx="192088" cy="28575"/>
              </a:xfrm>
              <a:custGeom>
                <a:avLst/>
                <a:gdLst/>
                <a:ahLst/>
                <a:cxnLst>
                  <a:cxn ang="0">
                    <a:pos x="98" y="0"/>
                  </a:cxn>
                  <a:cxn ang="0">
                    <a:pos x="3" y="0"/>
                  </a:cxn>
                  <a:cxn ang="0">
                    <a:pos x="0" y="3"/>
                  </a:cxn>
                  <a:cxn ang="0">
                    <a:pos x="0" y="13"/>
                  </a:cxn>
                  <a:cxn ang="0">
                    <a:pos x="3" y="16"/>
                  </a:cxn>
                  <a:cxn ang="0">
                    <a:pos x="102" y="16"/>
                  </a:cxn>
                  <a:cxn ang="0">
                    <a:pos x="105" y="13"/>
                  </a:cxn>
                  <a:cxn ang="0">
                    <a:pos x="105" y="8"/>
                  </a:cxn>
                  <a:cxn ang="0">
                    <a:pos x="98" y="0"/>
                  </a:cxn>
                  <a:cxn ang="0">
                    <a:pos x="98" y="0"/>
                  </a:cxn>
                  <a:cxn ang="0">
                    <a:pos x="98" y="0"/>
                  </a:cxn>
                </a:cxnLst>
                <a:rect l="0" t="0" r="r" b="b"/>
                <a:pathLst>
                  <a:path w="105" h="16">
                    <a:moveTo>
                      <a:pt x="98" y="0"/>
                    </a:moveTo>
                    <a:cubicBezTo>
                      <a:pt x="3" y="0"/>
                      <a:pt x="3" y="0"/>
                      <a:pt x="3" y="0"/>
                    </a:cubicBezTo>
                    <a:cubicBezTo>
                      <a:pt x="2" y="0"/>
                      <a:pt x="0" y="1"/>
                      <a:pt x="0" y="3"/>
                    </a:cubicBezTo>
                    <a:cubicBezTo>
                      <a:pt x="0" y="13"/>
                      <a:pt x="0" y="13"/>
                      <a:pt x="0" y="13"/>
                    </a:cubicBezTo>
                    <a:cubicBezTo>
                      <a:pt x="0" y="15"/>
                      <a:pt x="1" y="16"/>
                      <a:pt x="3" y="16"/>
                    </a:cubicBezTo>
                    <a:cubicBezTo>
                      <a:pt x="102" y="16"/>
                      <a:pt x="102" y="16"/>
                      <a:pt x="102" y="16"/>
                    </a:cubicBezTo>
                    <a:cubicBezTo>
                      <a:pt x="103" y="16"/>
                      <a:pt x="105" y="15"/>
                      <a:pt x="105" y="13"/>
                    </a:cubicBezTo>
                    <a:cubicBezTo>
                      <a:pt x="105" y="8"/>
                      <a:pt x="105" y="8"/>
                      <a:pt x="105" y="8"/>
                    </a:cubicBezTo>
                    <a:cubicBezTo>
                      <a:pt x="105" y="3"/>
                      <a:pt x="102" y="0"/>
                      <a:pt x="98" y="0"/>
                    </a:cubicBezTo>
                    <a:close/>
                    <a:moveTo>
                      <a:pt x="98" y="0"/>
                    </a:moveTo>
                    <a:cubicBezTo>
                      <a:pt x="98" y="0"/>
                      <a:pt x="98" y="0"/>
                      <a:pt x="98" y="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3" name="Freeform 9"/>
              <p:cNvSpPr>
                <a:spLocks noEditPoints="1"/>
              </p:cNvSpPr>
              <p:nvPr/>
            </p:nvSpPr>
            <p:spPr bwMode="auto">
              <a:xfrm>
                <a:off x="7539038" y="1987550"/>
                <a:ext cx="192088" cy="30163"/>
              </a:xfrm>
              <a:custGeom>
                <a:avLst/>
                <a:gdLst/>
                <a:ahLst/>
                <a:cxnLst>
                  <a:cxn ang="0">
                    <a:pos x="98" y="0"/>
                  </a:cxn>
                  <a:cxn ang="0">
                    <a:pos x="3" y="0"/>
                  </a:cxn>
                  <a:cxn ang="0">
                    <a:pos x="0" y="4"/>
                  </a:cxn>
                  <a:cxn ang="0">
                    <a:pos x="0" y="13"/>
                  </a:cxn>
                  <a:cxn ang="0">
                    <a:pos x="3" y="17"/>
                  </a:cxn>
                  <a:cxn ang="0">
                    <a:pos x="102" y="17"/>
                  </a:cxn>
                  <a:cxn ang="0">
                    <a:pos x="105" y="13"/>
                  </a:cxn>
                  <a:cxn ang="0">
                    <a:pos x="105" y="8"/>
                  </a:cxn>
                  <a:cxn ang="0">
                    <a:pos x="98" y="0"/>
                  </a:cxn>
                  <a:cxn ang="0">
                    <a:pos x="98" y="0"/>
                  </a:cxn>
                  <a:cxn ang="0">
                    <a:pos x="98" y="0"/>
                  </a:cxn>
                </a:cxnLst>
                <a:rect l="0" t="0" r="r" b="b"/>
                <a:pathLst>
                  <a:path w="105" h="17">
                    <a:moveTo>
                      <a:pt x="98" y="0"/>
                    </a:moveTo>
                    <a:cubicBezTo>
                      <a:pt x="3" y="0"/>
                      <a:pt x="3" y="0"/>
                      <a:pt x="3" y="0"/>
                    </a:cubicBezTo>
                    <a:cubicBezTo>
                      <a:pt x="2" y="0"/>
                      <a:pt x="0" y="2"/>
                      <a:pt x="0" y="4"/>
                    </a:cubicBezTo>
                    <a:cubicBezTo>
                      <a:pt x="0" y="13"/>
                      <a:pt x="0" y="13"/>
                      <a:pt x="0" y="13"/>
                    </a:cubicBezTo>
                    <a:cubicBezTo>
                      <a:pt x="0" y="15"/>
                      <a:pt x="1" y="17"/>
                      <a:pt x="3" y="17"/>
                    </a:cubicBezTo>
                    <a:cubicBezTo>
                      <a:pt x="102" y="17"/>
                      <a:pt x="102" y="17"/>
                      <a:pt x="102" y="17"/>
                    </a:cubicBezTo>
                    <a:cubicBezTo>
                      <a:pt x="103" y="17"/>
                      <a:pt x="105" y="15"/>
                      <a:pt x="105" y="13"/>
                    </a:cubicBezTo>
                    <a:cubicBezTo>
                      <a:pt x="105" y="8"/>
                      <a:pt x="105" y="8"/>
                      <a:pt x="105" y="8"/>
                    </a:cubicBezTo>
                    <a:cubicBezTo>
                      <a:pt x="105" y="4"/>
                      <a:pt x="102" y="0"/>
                      <a:pt x="98" y="0"/>
                    </a:cubicBezTo>
                    <a:close/>
                    <a:moveTo>
                      <a:pt x="98" y="0"/>
                    </a:moveTo>
                    <a:cubicBezTo>
                      <a:pt x="98" y="0"/>
                      <a:pt x="98" y="0"/>
                      <a:pt x="98" y="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4" name="Freeform 10"/>
              <p:cNvSpPr>
                <a:spLocks noEditPoints="1"/>
              </p:cNvSpPr>
              <p:nvPr/>
            </p:nvSpPr>
            <p:spPr bwMode="auto">
              <a:xfrm>
                <a:off x="7539038" y="2032000"/>
                <a:ext cx="192088" cy="30163"/>
              </a:xfrm>
              <a:custGeom>
                <a:avLst/>
                <a:gdLst/>
                <a:ahLst/>
                <a:cxnLst>
                  <a:cxn ang="0">
                    <a:pos x="98" y="0"/>
                  </a:cxn>
                  <a:cxn ang="0">
                    <a:pos x="3" y="0"/>
                  </a:cxn>
                  <a:cxn ang="0">
                    <a:pos x="0" y="3"/>
                  </a:cxn>
                  <a:cxn ang="0">
                    <a:pos x="0" y="13"/>
                  </a:cxn>
                  <a:cxn ang="0">
                    <a:pos x="3" y="16"/>
                  </a:cxn>
                  <a:cxn ang="0">
                    <a:pos x="102" y="16"/>
                  </a:cxn>
                  <a:cxn ang="0">
                    <a:pos x="105" y="13"/>
                  </a:cxn>
                  <a:cxn ang="0">
                    <a:pos x="105" y="7"/>
                  </a:cxn>
                  <a:cxn ang="0">
                    <a:pos x="98" y="0"/>
                  </a:cxn>
                  <a:cxn ang="0">
                    <a:pos x="98" y="0"/>
                  </a:cxn>
                  <a:cxn ang="0">
                    <a:pos x="98" y="0"/>
                  </a:cxn>
                </a:cxnLst>
                <a:rect l="0" t="0" r="r" b="b"/>
                <a:pathLst>
                  <a:path w="105" h="16">
                    <a:moveTo>
                      <a:pt x="98" y="0"/>
                    </a:moveTo>
                    <a:cubicBezTo>
                      <a:pt x="3" y="0"/>
                      <a:pt x="3" y="0"/>
                      <a:pt x="3" y="0"/>
                    </a:cubicBezTo>
                    <a:cubicBezTo>
                      <a:pt x="2" y="0"/>
                      <a:pt x="0" y="1"/>
                      <a:pt x="0" y="3"/>
                    </a:cubicBezTo>
                    <a:cubicBezTo>
                      <a:pt x="0" y="13"/>
                      <a:pt x="0" y="13"/>
                      <a:pt x="0" y="13"/>
                    </a:cubicBezTo>
                    <a:cubicBezTo>
                      <a:pt x="0" y="14"/>
                      <a:pt x="1" y="16"/>
                      <a:pt x="3" y="16"/>
                    </a:cubicBezTo>
                    <a:cubicBezTo>
                      <a:pt x="102" y="16"/>
                      <a:pt x="102" y="16"/>
                      <a:pt x="102" y="16"/>
                    </a:cubicBezTo>
                    <a:cubicBezTo>
                      <a:pt x="104" y="16"/>
                      <a:pt x="105" y="15"/>
                      <a:pt x="105" y="13"/>
                    </a:cubicBezTo>
                    <a:cubicBezTo>
                      <a:pt x="105" y="7"/>
                      <a:pt x="105" y="7"/>
                      <a:pt x="105" y="7"/>
                    </a:cubicBezTo>
                    <a:cubicBezTo>
                      <a:pt x="105" y="3"/>
                      <a:pt x="102" y="0"/>
                      <a:pt x="98" y="0"/>
                    </a:cubicBezTo>
                    <a:close/>
                    <a:moveTo>
                      <a:pt x="98" y="0"/>
                    </a:moveTo>
                    <a:cubicBezTo>
                      <a:pt x="98" y="0"/>
                      <a:pt x="98" y="0"/>
                      <a:pt x="98" y="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5" name="Freeform 11"/>
              <p:cNvSpPr>
                <a:spLocks noEditPoints="1"/>
              </p:cNvSpPr>
              <p:nvPr/>
            </p:nvSpPr>
            <p:spPr bwMode="auto">
              <a:xfrm>
                <a:off x="7583488" y="2076450"/>
                <a:ext cx="100013" cy="44450"/>
              </a:xfrm>
              <a:custGeom>
                <a:avLst/>
                <a:gdLst/>
                <a:ahLst/>
                <a:cxnLst>
                  <a:cxn ang="0">
                    <a:pos x="15" y="28"/>
                  </a:cxn>
                  <a:cxn ang="0">
                    <a:pos x="48" y="28"/>
                  </a:cxn>
                  <a:cxn ang="0">
                    <a:pos x="63" y="0"/>
                  </a:cxn>
                  <a:cxn ang="0">
                    <a:pos x="0" y="0"/>
                  </a:cxn>
                  <a:cxn ang="0">
                    <a:pos x="15" y="28"/>
                  </a:cxn>
                  <a:cxn ang="0">
                    <a:pos x="15" y="28"/>
                  </a:cxn>
                  <a:cxn ang="0">
                    <a:pos x="15" y="28"/>
                  </a:cxn>
                </a:cxnLst>
                <a:rect l="0" t="0" r="r" b="b"/>
                <a:pathLst>
                  <a:path w="63" h="28">
                    <a:moveTo>
                      <a:pt x="15" y="28"/>
                    </a:moveTo>
                    <a:lnTo>
                      <a:pt x="48" y="28"/>
                    </a:lnTo>
                    <a:lnTo>
                      <a:pt x="63" y="0"/>
                    </a:lnTo>
                    <a:lnTo>
                      <a:pt x="0" y="0"/>
                    </a:lnTo>
                    <a:lnTo>
                      <a:pt x="15" y="28"/>
                    </a:lnTo>
                    <a:close/>
                    <a:moveTo>
                      <a:pt x="15" y="28"/>
                    </a:moveTo>
                    <a:lnTo>
                      <a:pt x="15" y="28"/>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6" name="Freeform 12"/>
              <p:cNvSpPr>
                <a:spLocks noEditPoints="1"/>
              </p:cNvSpPr>
              <p:nvPr/>
            </p:nvSpPr>
            <p:spPr bwMode="auto">
              <a:xfrm>
                <a:off x="7583488" y="2076450"/>
                <a:ext cx="100013" cy="44450"/>
              </a:xfrm>
              <a:custGeom>
                <a:avLst/>
                <a:gdLst/>
                <a:ahLst/>
                <a:cxnLst>
                  <a:cxn ang="0">
                    <a:pos x="15" y="28"/>
                  </a:cxn>
                  <a:cxn ang="0">
                    <a:pos x="48" y="28"/>
                  </a:cxn>
                  <a:cxn ang="0">
                    <a:pos x="63" y="0"/>
                  </a:cxn>
                  <a:cxn ang="0">
                    <a:pos x="0" y="0"/>
                  </a:cxn>
                  <a:cxn ang="0">
                    <a:pos x="15" y="28"/>
                  </a:cxn>
                  <a:cxn ang="0">
                    <a:pos x="15" y="28"/>
                  </a:cxn>
                  <a:cxn ang="0">
                    <a:pos x="15" y="28"/>
                  </a:cxn>
                </a:cxnLst>
                <a:rect l="0" t="0" r="r" b="b"/>
                <a:pathLst>
                  <a:path w="63" h="28">
                    <a:moveTo>
                      <a:pt x="15" y="28"/>
                    </a:moveTo>
                    <a:lnTo>
                      <a:pt x="48" y="28"/>
                    </a:lnTo>
                    <a:lnTo>
                      <a:pt x="63" y="0"/>
                    </a:lnTo>
                    <a:lnTo>
                      <a:pt x="0" y="0"/>
                    </a:lnTo>
                    <a:lnTo>
                      <a:pt x="15" y="28"/>
                    </a:lnTo>
                    <a:moveTo>
                      <a:pt x="15" y="28"/>
                    </a:moveTo>
                    <a:lnTo>
                      <a:pt x="15" y="28"/>
                    </a:ln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grpSp>
          <p:nvGrpSpPr>
            <p:cNvPr id="87" name="Group 84"/>
            <p:cNvGrpSpPr/>
            <p:nvPr/>
          </p:nvGrpSpPr>
          <p:grpSpPr>
            <a:xfrm>
              <a:off x="6775" y="5115"/>
              <a:ext cx="999" cy="1883"/>
              <a:chOff x="8085138" y="1274763"/>
              <a:chExt cx="463550" cy="873125"/>
            </a:xfrm>
            <a:solidFill>
              <a:schemeClr val="bg1"/>
            </a:solidFill>
          </p:grpSpPr>
          <p:sp>
            <p:nvSpPr>
              <p:cNvPr id="88" name="Freeform 13"/>
              <p:cNvSpPr>
                <a:spLocks noEditPoints="1"/>
              </p:cNvSpPr>
              <p:nvPr/>
            </p:nvSpPr>
            <p:spPr bwMode="auto">
              <a:xfrm>
                <a:off x="8085138" y="1543050"/>
                <a:ext cx="463550" cy="604838"/>
              </a:xfrm>
              <a:custGeom>
                <a:avLst/>
                <a:gdLst/>
                <a:ahLst/>
                <a:cxnLst>
                  <a:cxn ang="0">
                    <a:pos x="229" y="3"/>
                  </a:cxn>
                  <a:cxn ang="0">
                    <a:pos x="16" y="60"/>
                  </a:cxn>
                  <a:cxn ang="0">
                    <a:pos x="3" y="83"/>
                  </a:cxn>
                  <a:cxn ang="0">
                    <a:pos x="21" y="97"/>
                  </a:cxn>
                  <a:cxn ang="0">
                    <a:pos x="26" y="96"/>
                  </a:cxn>
                  <a:cxn ang="0">
                    <a:pos x="56" y="88"/>
                  </a:cxn>
                  <a:cxn ang="0">
                    <a:pos x="56" y="111"/>
                  </a:cxn>
                  <a:cxn ang="0">
                    <a:pos x="32" y="111"/>
                  </a:cxn>
                  <a:cxn ang="0">
                    <a:pos x="21" y="121"/>
                  </a:cxn>
                  <a:cxn ang="0">
                    <a:pos x="21" y="174"/>
                  </a:cxn>
                  <a:cxn ang="0">
                    <a:pos x="27" y="193"/>
                  </a:cxn>
                  <a:cxn ang="0">
                    <a:pos x="46" y="219"/>
                  </a:cxn>
                  <a:cxn ang="0">
                    <a:pos x="53" y="238"/>
                  </a:cxn>
                  <a:cxn ang="0">
                    <a:pos x="53" y="259"/>
                  </a:cxn>
                  <a:cxn ang="0">
                    <a:pos x="63" y="270"/>
                  </a:cxn>
                  <a:cxn ang="0">
                    <a:pos x="74" y="270"/>
                  </a:cxn>
                  <a:cxn ang="0">
                    <a:pos x="76" y="274"/>
                  </a:cxn>
                  <a:cxn ang="0">
                    <a:pos x="74" y="283"/>
                  </a:cxn>
                  <a:cxn ang="0">
                    <a:pos x="76" y="291"/>
                  </a:cxn>
                  <a:cxn ang="0">
                    <a:pos x="74" y="300"/>
                  </a:cxn>
                  <a:cxn ang="0">
                    <a:pos x="83" y="313"/>
                  </a:cxn>
                  <a:cxn ang="0">
                    <a:pos x="99" y="313"/>
                  </a:cxn>
                  <a:cxn ang="0">
                    <a:pos x="99" y="317"/>
                  </a:cxn>
                  <a:cxn ang="0">
                    <a:pos x="108" y="330"/>
                  </a:cxn>
                  <a:cxn ang="0">
                    <a:pos x="146" y="330"/>
                  </a:cxn>
                  <a:cxn ang="0">
                    <a:pos x="156" y="317"/>
                  </a:cxn>
                  <a:cxn ang="0">
                    <a:pos x="155" y="313"/>
                  </a:cxn>
                  <a:cxn ang="0">
                    <a:pos x="171" y="313"/>
                  </a:cxn>
                  <a:cxn ang="0">
                    <a:pos x="181" y="300"/>
                  </a:cxn>
                  <a:cxn ang="0">
                    <a:pos x="178" y="291"/>
                  </a:cxn>
                  <a:cxn ang="0">
                    <a:pos x="181" y="283"/>
                  </a:cxn>
                  <a:cxn ang="0">
                    <a:pos x="178" y="274"/>
                  </a:cxn>
                  <a:cxn ang="0">
                    <a:pos x="180" y="270"/>
                  </a:cxn>
                  <a:cxn ang="0">
                    <a:pos x="191" y="270"/>
                  </a:cxn>
                  <a:cxn ang="0">
                    <a:pos x="202" y="259"/>
                  </a:cxn>
                  <a:cxn ang="0">
                    <a:pos x="202" y="238"/>
                  </a:cxn>
                  <a:cxn ang="0">
                    <a:pos x="208" y="219"/>
                  </a:cxn>
                  <a:cxn ang="0">
                    <a:pos x="227" y="193"/>
                  </a:cxn>
                  <a:cxn ang="0">
                    <a:pos x="233" y="174"/>
                  </a:cxn>
                  <a:cxn ang="0">
                    <a:pos x="233" y="121"/>
                  </a:cxn>
                  <a:cxn ang="0">
                    <a:pos x="223" y="111"/>
                  </a:cxn>
                  <a:cxn ang="0">
                    <a:pos x="198" y="111"/>
                  </a:cxn>
                  <a:cxn ang="0">
                    <a:pos x="199" y="109"/>
                  </a:cxn>
                  <a:cxn ang="0">
                    <a:pos x="199" y="50"/>
                  </a:cxn>
                  <a:cxn ang="0">
                    <a:pos x="238" y="39"/>
                  </a:cxn>
                  <a:cxn ang="0">
                    <a:pos x="252" y="16"/>
                  </a:cxn>
                  <a:cxn ang="0">
                    <a:pos x="229" y="3"/>
                  </a:cxn>
                  <a:cxn ang="0">
                    <a:pos x="87" y="80"/>
                  </a:cxn>
                  <a:cxn ang="0">
                    <a:pos x="167" y="58"/>
                  </a:cxn>
                  <a:cxn ang="0">
                    <a:pos x="167" y="109"/>
                  </a:cxn>
                  <a:cxn ang="0">
                    <a:pos x="168" y="111"/>
                  </a:cxn>
                  <a:cxn ang="0">
                    <a:pos x="87" y="111"/>
                  </a:cxn>
                  <a:cxn ang="0">
                    <a:pos x="87" y="80"/>
                  </a:cxn>
                  <a:cxn ang="0">
                    <a:pos x="87" y="80"/>
                  </a:cxn>
                  <a:cxn ang="0">
                    <a:pos x="87" y="80"/>
                  </a:cxn>
                </a:cxnLst>
                <a:rect l="0" t="0" r="r" b="b"/>
                <a:pathLst>
                  <a:path w="254" h="330">
                    <a:moveTo>
                      <a:pt x="229" y="3"/>
                    </a:moveTo>
                    <a:cubicBezTo>
                      <a:pt x="16" y="60"/>
                      <a:pt x="16" y="60"/>
                      <a:pt x="16" y="60"/>
                    </a:cubicBezTo>
                    <a:cubicBezTo>
                      <a:pt x="6" y="62"/>
                      <a:pt x="0" y="73"/>
                      <a:pt x="3" y="83"/>
                    </a:cubicBezTo>
                    <a:cubicBezTo>
                      <a:pt x="5" y="91"/>
                      <a:pt x="13" y="97"/>
                      <a:pt x="21" y="97"/>
                    </a:cubicBezTo>
                    <a:cubicBezTo>
                      <a:pt x="23" y="97"/>
                      <a:pt x="24" y="97"/>
                      <a:pt x="26" y="96"/>
                    </a:cubicBezTo>
                    <a:cubicBezTo>
                      <a:pt x="56" y="88"/>
                      <a:pt x="56" y="88"/>
                      <a:pt x="56" y="88"/>
                    </a:cubicBezTo>
                    <a:cubicBezTo>
                      <a:pt x="56" y="111"/>
                      <a:pt x="56" y="111"/>
                      <a:pt x="56" y="111"/>
                    </a:cubicBezTo>
                    <a:cubicBezTo>
                      <a:pt x="32" y="111"/>
                      <a:pt x="32" y="111"/>
                      <a:pt x="32" y="111"/>
                    </a:cubicBezTo>
                    <a:cubicBezTo>
                      <a:pt x="26" y="111"/>
                      <a:pt x="21" y="115"/>
                      <a:pt x="21" y="121"/>
                    </a:cubicBezTo>
                    <a:cubicBezTo>
                      <a:pt x="21" y="174"/>
                      <a:pt x="21" y="174"/>
                      <a:pt x="21" y="174"/>
                    </a:cubicBezTo>
                    <a:cubicBezTo>
                      <a:pt x="21" y="180"/>
                      <a:pt x="24" y="189"/>
                      <a:pt x="27" y="193"/>
                    </a:cubicBezTo>
                    <a:cubicBezTo>
                      <a:pt x="46" y="219"/>
                      <a:pt x="46" y="219"/>
                      <a:pt x="46" y="219"/>
                    </a:cubicBezTo>
                    <a:cubicBezTo>
                      <a:pt x="50" y="224"/>
                      <a:pt x="53" y="232"/>
                      <a:pt x="53" y="238"/>
                    </a:cubicBezTo>
                    <a:cubicBezTo>
                      <a:pt x="53" y="259"/>
                      <a:pt x="53" y="259"/>
                      <a:pt x="53" y="259"/>
                    </a:cubicBezTo>
                    <a:cubicBezTo>
                      <a:pt x="53" y="265"/>
                      <a:pt x="58" y="270"/>
                      <a:pt x="63" y="270"/>
                    </a:cubicBezTo>
                    <a:cubicBezTo>
                      <a:pt x="74" y="270"/>
                      <a:pt x="74" y="270"/>
                      <a:pt x="74" y="270"/>
                    </a:cubicBezTo>
                    <a:cubicBezTo>
                      <a:pt x="75" y="271"/>
                      <a:pt x="75" y="273"/>
                      <a:pt x="76" y="274"/>
                    </a:cubicBezTo>
                    <a:cubicBezTo>
                      <a:pt x="75" y="276"/>
                      <a:pt x="74" y="279"/>
                      <a:pt x="74" y="283"/>
                    </a:cubicBezTo>
                    <a:cubicBezTo>
                      <a:pt x="74" y="286"/>
                      <a:pt x="75" y="289"/>
                      <a:pt x="76" y="291"/>
                    </a:cubicBezTo>
                    <a:cubicBezTo>
                      <a:pt x="75" y="294"/>
                      <a:pt x="74" y="297"/>
                      <a:pt x="74" y="300"/>
                    </a:cubicBezTo>
                    <a:cubicBezTo>
                      <a:pt x="74" y="307"/>
                      <a:pt x="78" y="313"/>
                      <a:pt x="83" y="313"/>
                    </a:cubicBezTo>
                    <a:cubicBezTo>
                      <a:pt x="99" y="313"/>
                      <a:pt x="99" y="313"/>
                      <a:pt x="99" y="313"/>
                    </a:cubicBezTo>
                    <a:cubicBezTo>
                      <a:pt x="99" y="314"/>
                      <a:pt x="99" y="316"/>
                      <a:pt x="99" y="317"/>
                    </a:cubicBezTo>
                    <a:cubicBezTo>
                      <a:pt x="99" y="324"/>
                      <a:pt x="103" y="330"/>
                      <a:pt x="108" y="330"/>
                    </a:cubicBezTo>
                    <a:cubicBezTo>
                      <a:pt x="146" y="330"/>
                      <a:pt x="146" y="330"/>
                      <a:pt x="146" y="330"/>
                    </a:cubicBezTo>
                    <a:cubicBezTo>
                      <a:pt x="151" y="330"/>
                      <a:pt x="156" y="324"/>
                      <a:pt x="156" y="317"/>
                    </a:cubicBezTo>
                    <a:cubicBezTo>
                      <a:pt x="156" y="316"/>
                      <a:pt x="155" y="314"/>
                      <a:pt x="155" y="313"/>
                    </a:cubicBezTo>
                    <a:cubicBezTo>
                      <a:pt x="171" y="313"/>
                      <a:pt x="171" y="313"/>
                      <a:pt x="171" y="313"/>
                    </a:cubicBezTo>
                    <a:cubicBezTo>
                      <a:pt x="177" y="313"/>
                      <a:pt x="181" y="307"/>
                      <a:pt x="181" y="300"/>
                    </a:cubicBezTo>
                    <a:cubicBezTo>
                      <a:pt x="181" y="297"/>
                      <a:pt x="180" y="294"/>
                      <a:pt x="178" y="291"/>
                    </a:cubicBezTo>
                    <a:cubicBezTo>
                      <a:pt x="180" y="289"/>
                      <a:pt x="181" y="286"/>
                      <a:pt x="181" y="283"/>
                    </a:cubicBezTo>
                    <a:cubicBezTo>
                      <a:pt x="181" y="279"/>
                      <a:pt x="180" y="276"/>
                      <a:pt x="178" y="274"/>
                    </a:cubicBezTo>
                    <a:cubicBezTo>
                      <a:pt x="179" y="273"/>
                      <a:pt x="180" y="271"/>
                      <a:pt x="180" y="270"/>
                    </a:cubicBezTo>
                    <a:cubicBezTo>
                      <a:pt x="191" y="270"/>
                      <a:pt x="191" y="270"/>
                      <a:pt x="191" y="270"/>
                    </a:cubicBezTo>
                    <a:cubicBezTo>
                      <a:pt x="197" y="270"/>
                      <a:pt x="202" y="265"/>
                      <a:pt x="202" y="259"/>
                    </a:cubicBezTo>
                    <a:cubicBezTo>
                      <a:pt x="202" y="238"/>
                      <a:pt x="202" y="238"/>
                      <a:pt x="202" y="238"/>
                    </a:cubicBezTo>
                    <a:cubicBezTo>
                      <a:pt x="202" y="232"/>
                      <a:pt x="204" y="224"/>
                      <a:pt x="208" y="219"/>
                    </a:cubicBezTo>
                    <a:cubicBezTo>
                      <a:pt x="227" y="193"/>
                      <a:pt x="227" y="193"/>
                      <a:pt x="227" y="193"/>
                    </a:cubicBezTo>
                    <a:cubicBezTo>
                      <a:pt x="231" y="189"/>
                      <a:pt x="233" y="180"/>
                      <a:pt x="233" y="174"/>
                    </a:cubicBezTo>
                    <a:cubicBezTo>
                      <a:pt x="233" y="121"/>
                      <a:pt x="233" y="121"/>
                      <a:pt x="233" y="121"/>
                    </a:cubicBezTo>
                    <a:cubicBezTo>
                      <a:pt x="233" y="115"/>
                      <a:pt x="229" y="111"/>
                      <a:pt x="223" y="111"/>
                    </a:cubicBezTo>
                    <a:cubicBezTo>
                      <a:pt x="198" y="111"/>
                      <a:pt x="198" y="111"/>
                      <a:pt x="198" y="111"/>
                    </a:cubicBezTo>
                    <a:cubicBezTo>
                      <a:pt x="198" y="110"/>
                      <a:pt x="199" y="109"/>
                      <a:pt x="199" y="109"/>
                    </a:cubicBezTo>
                    <a:cubicBezTo>
                      <a:pt x="199" y="50"/>
                      <a:pt x="199" y="50"/>
                      <a:pt x="199" y="50"/>
                    </a:cubicBezTo>
                    <a:cubicBezTo>
                      <a:pt x="238" y="39"/>
                      <a:pt x="238" y="39"/>
                      <a:pt x="238" y="39"/>
                    </a:cubicBezTo>
                    <a:cubicBezTo>
                      <a:pt x="248" y="37"/>
                      <a:pt x="254" y="26"/>
                      <a:pt x="252" y="16"/>
                    </a:cubicBezTo>
                    <a:cubicBezTo>
                      <a:pt x="249" y="6"/>
                      <a:pt x="239" y="0"/>
                      <a:pt x="229" y="3"/>
                    </a:cubicBezTo>
                    <a:close/>
                    <a:moveTo>
                      <a:pt x="87" y="80"/>
                    </a:moveTo>
                    <a:cubicBezTo>
                      <a:pt x="167" y="58"/>
                      <a:pt x="167" y="58"/>
                      <a:pt x="167" y="58"/>
                    </a:cubicBezTo>
                    <a:cubicBezTo>
                      <a:pt x="167" y="109"/>
                      <a:pt x="167" y="109"/>
                      <a:pt x="167" y="109"/>
                    </a:cubicBezTo>
                    <a:cubicBezTo>
                      <a:pt x="167" y="109"/>
                      <a:pt x="167" y="110"/>
                      <a:pt x="168" y="111"/>
                    </a:cubicBezTo>
                    <a:cubicBezTo>
                      <a:pt x="87" y="111"/>
                      <a:pt x="87" y="111"/>
                      <a:pt x="87" y="111"/>
                    </a:cubicBezTo>
                    <a:lnTo>
                      <a:pt x="87" y="80"/>
                    </a:lnTo>
                    <a:close/>
                    <a:moveTo>
                      <a:pt x="87" y="80"/>
                    </a:moveTo>
                    <a:cubicBezTo>
                      <a:pt x="87" y="80"/>
                      <a:pt x="87" y="80"/>
                      <a:pt x="87" y="8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9" name="Freeform 14"/>
              <p:cNvSpPr>
                <a:spLocks noEditPoints="1"/>
              </p:cNvSpPr>
              <p:nvPr/>
            </p:nvSpPr>
            <p:spPr bwMode="auto">
              <a:xfrm>
                <a:off x="8085138" y="1436688"/>
                <a:ext cx="463550" cy="177800"/>
              </a:xfrm>
              <a:custGeom>
                <a:avLst/>
                <a:gdLst/>
                <a:ahLst/>
                <a:cxnLst>
                  <a:cxn ang="0">
                    <a:pos x="229" y="2"/>
                  </a:cxn>
                  <a:cxn ang="0">
                    <a:pos x="16" y="59"/>
                  </a:cxn>
                  <a:cxn ang="0">
                    <a:pos x="3" y="83"/>
                  </a:cxn>
                  <a:cxn ang="0">
                    <a:pos x="21" y="97"/>
                  </a:cxn>
                  <a:cxn ang="0">
                    <a:pos x="26" y="96"/>
                  </a:cxn>
                  <a:cxn ang="0">
                    <a:pos x="238" y="39"/>
                  </a:cxn>
                  <a:cxn ang="0">
                    <a:pos x="252" y="16"/>
                  </a:cxn>
                  <a:cxn ang="0">
                    <a:pos x="229" y="2"/>
                  </a:cxn>
                  <a:cxn ang="0">
                    <a:pos x="229" y="2"/>
                  </a:cxn>
                  <a:cxn ang="0">
                    <a:pos x="229" y="2"/>
                  </a:cxn>
                </a:cxnLst>
                <a:rect l="0" t="0" r="r" b="b"/>
                <a:pathLst>
                  <a:path w="254" h="97">
                    <a:moveTo>
                      <a:pt x="229" y="2"/>
                    </a:moveTo>
                    <a:cubicBezTo>
                      <a:pt x="16" y="59"/>
                      <a:pt x="16" y="59"/>
                      <a:pt x="16" y="59"/>
                    </a:cubicBezTo>
                    <a:cubicBezTo>
                      <a:pt x="6" y="62"/>
                      <a:pt x="0" y="72"/>
                      <a:pt x="3" y="83"/>
                    </a:cubicBezTo>
                    <a:cubicBezTo>
                      <a:pt x="5" y="91"/>
                      <a:pt x="13" y="97"/>
                      <a:pt x="21" y="97"/>
                    </a:cubicBezTo>
                    <a:cubicBezTo>
                      <a:pt x="23" y="97"/>
                      <a:pt x="24" y="96"/>
                      <a:pt x="26" y="96"/>
                    </a:cubicBezTo>
                    <a:cubicBezTo>
                      <a:pt x="238" y="39"/>
                      <a:pt x="238" y="39"/>
                      <a:pt x="238" y="39"/>
                    </a:cubicBezTo>
                    <a:cubicBezTo>
                      <a:pt x="248" y="36"/>
                      <a:pt x="254" y="26"/>
                      <a:pt x="252" y="16"/>
                    </a:cubicBezTo>
                    <a:cubicBezTo>
                      <a:pt x="249" y="6"/>
                      <a:pt x="239" y="0"/>
                      <a:pt x="229" y="2"/>
                    </a:cubicBezTo>
                    <a:close/>
                    <a:moveTo>
                      <a:pt x="229" y="2"/>
                    </a:moveTo>
                    <a:cubicBezTo>
                      <a:pt x="229" y="2"/>
                      <a:pt x="229" y="2"/>
                      <a:pt x="229" y="2"/>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0" name="Freeform 15"/>
              <p:cNvSpPr>
                <a:spLocks noEditPoints="1"/>
              </p:cNvSpPr>
              <p:nvPr/>
            </p:nvSpPr>
            <p:spPr bwMode="auto">
              <a:xfrm>
                <a:off x="8085138" y="1328738"/>
                <a:ext cx="463550" cy="177800"/>
              </a:xfrm>
              <a:custGeom>
                <a:avLst/>
                <a:gdLst/>
                <a:ahLst/>
                <a:cxnLst>
                  <a:cxn ang="0">
                    <a:pos x="3" y="83"/>
                  </a:cxn>
                  <a:cxn ang="0">
                    <a:pos x="21" y="97"/>
                  </a:cxn>
                  <a:cxn ang="0">
                    <a:pos x="26" y="97"/>
                  </a:cxn>
                  <a:cxn ang="0">
                    <a:pos x="238" y="40"/>
                  </a:cxn>
                  <a:cxn ang="0">
                    <a:pos x="252" y="16"/>
                  </a:cxn>
                  <a:cxn ang="0">
                    <a:pos x="229" y="3"/>
                  </a:cxn>
                  <a:cxn ang="0">
                    <a:pos x="16" y="60"/>
                  </a:cxn>
                  <a:cxn ang="0">
                    <a:pos x="3" y="83"/>
                  </a:cxn>
                  <a:cxn ang="0">
                    <a:pos x="3" y="83"/>
                  </a:cxn>
                  <a:cxn ang="0">
                    <a:pos x="3" y="83"/>
                  </a:cxn>
                </a:cxnLst>
                <a:rect l="0" t="0" r="r" b="b"/>
                <a:pathLst>
                  <a:path w="254" h="97">
                    <a:moveTo>
                      <a:pt x="3" y="83"/>
                    </a:moveTo>
                    <a:cubicBezTo>
                      <a:pt x="5" y="92"/>
                      <a:pt x="13" y="97"/>
                      <a:pt x="21" y="97"/>
                    </a:cubicBezTo>
                    <a:cubicBezTo>
                      <a:pt x="23" y="97"/>
                      <a:pt x="24" y="97"/>
                      <a:pt x="26" y="97"/>
                    </a:cubicBezTo>
                    <a:cubicBezTo>
                      <a:pt x="238" y="40"/>
                      <a:pt x="238" y="40"/>
                      <a:pt x="238" y="40"/>
                    </a:cubicBezTo>
                    <a:cubicBezTo>
                      <a:pt x="248" y="37"/>
                      <a:pt x="254" y="26"/>
                      <a:pt x="252" y="16"/>
                    </a:cubicBezTo>
                    <a:cubicBezTo>
                      <a:pt x="249" y="6"/>
                      <a:pt x="239" y="0"/>
                      <a:pt x="229" y="3"/>
                    </a:cubicBezTo>
                    <a:cubicBezTo>
                      <a:pt x="16" y="60"/>
                      <a:pt x="16" y="60"/>
                      <a:pt x="16" y="60"/>
                    </a:cubicBezTo>
                    <a:cubicBezTo>
                      <a:pt x="6" y="63"/>
                      <a:pt x="0" y="73"/>
                      <a:pt x="3" y="83"/>
                    </a:cubicBezTo>
                    <a:close/>
                    <a:moveTo>
                      <a:pt x="3" y="83"/>
                    </a:moveTo>
                    <a:cubicBezTo>
                      <a:pt x="3" y="83"/>
                      <a:pt x="3" y="83"/>
                      <a:pt x="3" y="83"/>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1" name="Freeform 16"/>
              <p:cNvSpPr>
                <a:spLocks noEditPoints="1"/>
              </p:cNvSpPr>
              <p:nvPr/>
            </p:nvSpPr>
            <p:spPr bwMode="auto">
              <a:xfrm>
                <a:off x="8085138" y="1274763"/>
                <a:ext cx="273050" cy="125413"/>
              </a:xfrm>
              <a:custGeom>
                <a:avLst/>
                <a:gdLst/>
                <a:ahLst/>
                <a:cxnLst>
                  <a:cxn ang="0">
                    <a:pos x="21" y="69"/>
                  </a:cxn>
                  <a:cxn ang="0">
                    <a:pos x="26" y="68"/>
                  </a:cxn>
                  <a:cxn ang="0">
                    <a:pos x="134" y="39"/>
                  </a:cxn>
                  <a:cxn ang="0">
                    <a:pos x="147" y="16"/>
                  </a:cxn>
                  <a:cxn ang="0">
                    <a:pos x="124" y="3"/>
                  </a:cxn>
                  <a:cxn ang="0">
                    <a:pos x="16" y="32"/>
                  </a:cxn>
                  <a:cxn ang="0">
                    <a:pos x="3" y="55"/>
                  </a:cxn>
                  <a:cxn ang="0">
                    <a:pos x="21" y="69"/>
                  </a:cxn>
                  <a:cxn ang="0">
                    <a:pos x="21" y="69"/>
                  </a:cxn>
                  <a:cxn ang="0">
                    <a:pos x="21" y="69"/>
                  </a:cxn>
                </a:cxnLst>
                <a:rect l="0" t="0" r="r" b="b"/>
                <a:pathLst>
                  <a:path w="150" h="69">
                    <a:moveTo>
                      <a:pt x="21" y="69"/>
                    </a:moveTo>
                    <a:cubicBezTo>
                      <a:pt x="23" y="69"/>
                      <a:pt x="24" y="69"/>
                      <a:pt x="26" y="68"/>
                    </a:cubicBezTo>
                    <a:cubicBezTo>
                      <a:pt x="134" y="39"/>
                      <a:pt x="134" y="39"/>
                      <a:pt x="134" y="39"/>
                    </a:cubicBezTo>
                    <a:cubicBezTo>
                      <a:pt x="144" y="36"/>
                      <a:pt x="150" y="26"/>
                      <a:pt x="147" y="16"/>
                    </a:cubicBezTo>
                    <a:cubicBezTo>
                      <a:pt x="144" y="6"/>
                      <a:pt x="134" y="0"/>
                      <a:pt x="124" y="3"/>
                    </a:cubicBezTo>
                    <a:cubicBezTo>
                      <a:pt x="16" y="32"/>
                      <a:pt x="16" y="32"/>
                      <a:pt x="16" y="32"/>
                    </a:cubicBezTo>
                    <a:cubicBezTo>
                      <a:pt x="6" y="34"/>
                      <a:pt x="0" y="45"/>
                      <a:pt x="3" y="55"/>
                    </a:cubicBezTo>
                    <a:cubicBezTo>
                      <a:pt x="5" y="63"/>
                      <a:pt x="13" y="69"/>
                      <a:pt x="21" y="69"/>
                    </a:cubicBezTo>
                    <a:close/>
                    <a:moveTo>
                      <a:pt x="21" y="69"/>
                    </a:moveTo>
                    <a:cubicBezTo>
                      <a:pt x="21" y="69"/>
                      <a:pt x="21" y="69"/>
                      <a:pt x="21" y="69"/>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grpSp>
          <p:nvGrpSpPr>
            <p:cNvPr id="92" name="Group 89"/>
            <p:cNvGrpSpPr/>
            <p:nvPr/>
          </p:nvGrpSpPr>
          <p:grpSpPr>
            <a:xfrm>
              <a:off x="4587" y="8567"/>
              <a:ext cx="647" cy="1089"/>
              <a:chOff x="6627813" y="1292225"/>
              <a:chExt cx="503238" cy="846138"/>
            </a:xfrm>
            <a:solidFill>
              <a:schemeClr val="bg1"/>
            </a:solidFill>
          </p:grpSpPr>
          <p:sp>
            <p:nvSpPr>
              <p:cNvPr id="93" name="Freeform 17"/>
              <p:cNvSpPr>
                <a:spLocks noEditPoints="1"/>
              </p:cNvSpPr>
              <p:nvPr/>
            </p:nvSpPr>
            <p:spPr bwMode="auto">
              <a:xfrm>
                <a:off x="6740525" y="1900238"/>
                <a:ext cx="276225" cy="63500"/>
              </a:xfrm>
              <a:custGeom>
                <a:avLst/>
                <a:gdLst/>
                <a:ahLst/>
                <a:cxnLst>
                  <a:cxn ang="0">
                    <a:pos x="131" y="0"/>
                  </a:cxn>
                  <a:cxn ang="0">
                    <a:pos x="21" y="0"/>
                  </a:cxn>
                  <a:cxn ang="0">
                    <a:pos x="0" y="17"/>
                  </a:cxn>
                  <a:cxn ang="0">
                    <a:pos x="21" y="34"/>
                  </a:cxn>
                  <a:cxn ang="0">
                    <a:pos x="131" y="34"/>
                  </a:cxn>
                  <a:cxn ang="0">
                    <a:pos x="151" y="17"/>
                  </a:cxn>
                  <a:cxn ang="0">
                    <a:pos x="131" y="0"/>
                  </a:cxn>
                  <a:cxn ang="0">
                    <a:pos x="131" y="0"/>
                  </a:cxn>
                  <a:cxn ang="0">
                    <a:pos x="131" y="0"/>
                  </a:cxn>
                </a:cxnLst>
                <a:rect l="0" t="0" r="r" b="b"/>
                <a:pathLst>
                  <a:path w="151" h="34">
                    <a:moveTo>
                      <a:pt x="131" y="0"/>
                    </a:moveTo>
                    <a:cubicBezTo>
                      <a:pt x="21" y="0"/>
                      <a:pt x="21" y="0"/>
                      <a:pt x="21" y="0"/>
                    </a:cubicBezTo>
                    <a:cubicBezTo>
                      <a:pt x="9" y="0"/>
                      <a:pt x="0" y="8"/>
                      <a:pt x="0" y="17"/>
                    </a:cubicBezTo>
                    <a:cubicBezTo>
                      <a:pt x="0" y="26"/>
                      <a:pt x="9" y="34"/>
                      <a:pt x="21" y="34"/>
                    </a:cubicBezTo>
                    <a:cubicBezTo>
                      <a:pt x="131" y="34"/>
                      <a:pt x="131" y="34"/>
                      <a:pt x="131" y="34"/>
                    </a:cubicBezTo>
                    <a:cubicBezTo>
                      <a:pt x="142" y="34"/>
                      <a:pt x="151" y="26"/>
                      <a:pt x="151" y="17"/>
                    </a:cubicBezTo>
                    <a:cubicBezTo>
                      <a:pt x="151" y="8"/>
                      <a:pt x="142" y="0"/>
                      <a:pt x="131" y="0"/>
                    </a:cubicBezTo>
                    <a:close/>
                    <a:moveTo>
                      <a:pt x="131" y="0"/>
                    </a:moveTo>
                    <a:cubicBezTo>
                      <a:pt x="131" y="0"/>
                      <a:pt x="131" y="0"/>
                      <a:pt x="131" y="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4" name="Freeform 18"/>
              <p:cNvSpPr>
                <a:spLocks noEditPoints="1"/>
              </p:cNvSpPr>
              <p:nvPr/>
            </p:nvSpPr>
            <p:spPr bwMode="auto">
              <a:xfrm>
                <a:off x="6740525" y="1989138"/>
                <a:ext cx="276225" cy="61913"/>
              </a:xfrm>
              <a:custGeom>
                <a:avLst/>
                <a:gdLst/>
                <a:ahLst/>
                <a:cxnLst>
                  <a:cxn ang="0">
                    <a:pos x="151" y="17"/>
                  </a:cxn>
                  <a:cxn ang="0">
                    <a:pos x="131" y="0"/>
                  </a:cxn>
                  <a:cxn ang="0">
                    <a:pos x="21" y="0"/>
                  </a:cxn>
                  <a:cxn ang="0">
                    <a:pos x="0" y="17"/>
                  </a:cxn>
                  <a:cxn ang="0">
                    <a:pos x="21" y="34"/>
                  </a:cxn>
                  <a:cxn ang="0">
                    <a:pos x="131" y="34"/>
                  </a:cxn>
                  <a:cxn ang="0">
                    <a:pos x="151" y="17"/>
                  </a:cxn>
                  <a:cxn ang="0">
                    <a:pos x="151" y="17"/>
                  </a:cxn>
                  <a:cxn ang="0">
                    <a:pos x="151" y="17"/>
                  </a:cxn>
                </a:cxnLst>
                <a:rect l="0" t="0" r="r" b="b"/>
                <a:pathLst>
                  <a:path w="151" h="34">
                    <a:moveTo>
                      <a:pt x="151" y="17"/>
                    </a:moveTo>
                    <a:cubicBezTo>
                      <a:pt x="151" y="8"/>
                      <a:pt x="142" y="0"/>
                      <a:pt x="131" y="0"/>
                    </a:cubicBezTo>
                    <a:cubicBezTo>
                      <a:pt x="21" y="0"/>
                      <a:pt x="21" y="0"/>
                      <a:pt x="21" y="0"/>
                    </a:cubicBezTo>
                    <a:cubicBezTo>
                      <a:pt x="9" y="0"/>
                      <a:pt x="0" y="8"/>
                      <a:pt x="0" y="17"/>
                    </a:cubicBezTo>
                    <a:cubicBezTo>
                      <a:pt x="0" y="26"/>
                      <a:pt x="9" y="34"/>
                      <a:pt x="21" y="34"/>
                    </a:cubicBezTo>
                    <a:cubicBezTo>
                      <a:pt x="131" y="34"/>
                      <a:pt x="131" y="34"/>
                      <a:pt x="131" y="34"/>
                    </a:cubicBezTo>
                    <a:cubicBezTo>
                      <a:pt x="142" y="34"/>
                      <a:pt x="151" y="26"/>
                      <a:pt x="151" y="17"/>
                    </a:cubicBezTo>
                    <a:close/>
                    <a:moveTo>
                      <a:pt x="151" y="17"/>
                    </a:moveTo>
                    <a:cubicBezTo>
                      <a:pt x="151" y="17"/>
                      <a:pt x="151" y="17"/>
                      <a:pt x="151" y="17"/>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5" name="Freeform 19"/>
              <p:cNvSpPr>
                <a:spLocks noEditPoints="1"/>
              </p:cNvSpPr>
              <p:nvPr/>
            </p:nvSpPr>
            <p:spPr bwMode="auto">
              <a:xfrm>
                <a:off x="6770688" y="2078038"/>
                <a:ext cx="219075" cy="60325"/>
              </a:xfrm>
              <a:custGeom>
                <a:avLst/>
                <a:gdLst/>
                <a:ahLst/>
                <a:cxnLst>
                  <a:cxn ang="0">
                    <a:pos x="20" y="0"/>
                  </a:cxn>
                  <a:cxn ang="0">
                    <a:pos x="0" y="17"/>
                  </a:cxn>
                  <a:cxn ang="0">
                    <a:pos x="20" y="33"/>
                  </a:cxn>
                  <a:cxn ang="0">
                    <a:pos x="99" y="33"/>
                  </a:cxn>
                  <a:cxn ang="0">
                    <a:pos x="120" y="17"/>
                  </a:cxn>
                  <a:cxn ang="0">
                    <a:pos x="99" y="0"/>
                  </a:cxn>
                  <a:cxn ang="0">
                    <a:pos x="20" y="0"/>
                  </a:cxn>
                  <a:cxn ang="0">
                    <a:pos x="20" y="0"/>
                  </a:cxn>
                  <a:cxn ang="0">
                    <a:pos x="20" y="0"/>
                  </a:cxn>
                </a:cxnLst>
                <a:rect l="0" t="0" r="r" b="b"/>
                <a:pathLst>
                  <a:path w="120" h="33">
                    <a:moveTo>
                      <a:pt x="20" y="0"/>
                    </a:moveTo>
                    <a:cubicBezTo>
                      <a:pt x="9" y="0"/>
                      <a:pt x="0" y="7"/>
                      <a:pt x="0" y="17"/>
                    </a:cubicBezTo>
                    <a:cubicBezTo>
                      <a:pt x="0" y="26"/>
                      <a:pt x="9" y="33"/>
                      <a:pt x="20" y="33"/>
                    </a:cubicBezTo>
                    <a:cubicBezTo>
                      <a:pt x="99" y="33"/>
                      <a:pt x="99" y="33"/>
                      <a:pt x="99" y="33"/>
                    </a:cubicBezTo>
                    <a:cubicBezTo>
                      <a:pt x="110" y="33"/>
                      <a:pt x="120" y="26"/>
                      <a:pt x="120" y="17"/>
                    </a:cubicBezTo>
                    <a:cubicBezTo>
                      <a:pt x="120" y="7"/>
                      <a:pt x="110" y="0"/>
                      <a:pt x="99" y="0"/>
                    </a:cubicBezTo>
                    <a:lnTo>
                      <a:pt x="20" y="0"/>
                    </a:lnTo>
                    <a:close/>
                    <a:moveTo>
                      <a:pt x="20" y="0"/>
                    </a:moveTo>
                    <a:cubicBezTo>
                      <a:pt x="20" y="0"/>
                      <a:pt x="20" y="0"/>
                      <a:pt x="20" y="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6" name="Freeform 20"/>
              <p:cNvSpPr>
                <a:spLocks noEditPoints="1"/>
              </p:cNvSpPr>
              <p:nvPr/>
            </p:nvSpPr>
            <p:spPr bwMode="auto">
              <a:xfrm>
                <a:off x="6627813" y="1292225"/>
                <a:ext cx="503238" cy="581025"/>
              </a:xfrm>
              <a:custGeom>
                <a:avLst/>
                <a:gdLst/>
                <a:ahLst/>
                <a:cxnLst>
                  <a:cxn ang="0">
                    <a:pos x="221" y="309"/>
                  </a:cxn>
                  <a:cxn ang="0">
                    <a:pos x="223" y="297"/>
                  </a:cxn>
                  <a:cxn ang="0">
                    <a:pos x="224" y="294"/>
                  </a:cxn>
                  <a:cxn ang="0">
                    <a:pos x="251" y="220"/>
                  </a:cxn>
                  <a:cxn ang="0">
                    <a:pos x="276" y="138"/>
                  </a:cxn>
                  <a:cxn ang="0">
                    <a:pos x="138" y="0"/>
                  </a:cxn>
                  <a:cxn ang="0">
                    <a:pos x="0" y="138"/>
                  </a:cxn>
                  <a:cxn ang="0">
                    <a:pos x="24" y="220"/>
                  </a:cxn>
                  <a:cxn ang="0">
                    <a:pos x="52" y="301"/>
                  </a:cxn>
                  <a:cxn ang="0">
                    <a:pos x="68" y="317"/>
                  </a:cxn>
                  <a:cxn ang="0">
                    <a:pos x="207" y="317"/>
                  </a:cxn>
                  <a:cxn ang="0">
                    <a:pos x="221" y="309"/>
                  </a:cxn>
                  <a:cxn ang="0">
                    <a:pos x="115" y="281"/>
                  </a:cxn>
                  <a:cxn ang="0">
                    <a:pos x="149" y="175"/>
                  </a:cxn>
                  <a:cxn ang="0">
                    <a:pos x="150" y="169"/>
                  </a:cxn>
                  <a:cxn ang="0">
                    <a:pos x="147" y="167"/>
                  </a:cxn>
                  <a:cxn ang="0">
                    <a:pos x="144" y="168"/>
                  </a:cxn>
                  <a:cxn ang="0">
                    <a:pos x="109" y="226"/>
                  </a:cxn>
                  <a:cxn ang="0">
                    <a:pos x="109" y="226"/>
                  </a:cxn>
                  <a:cxn ang="0">
                    <a:pos x="99" y="159"/>
                  </a:cxn>
                  <a:cxn ang="0">
                    <a:pos x="186" y="102"/>
                  </a:cxn>
                  <a:cxn ang="0">
                    <a:pos x="187" y="102"/>
                  </a:cxn>
                  <a:cxn ang="0">
                    <a:pos x="191" y="105"/>
                  </a:cxn>
                  <a:cxn ang="0">
                    <a:pos x="175" y="216"/>
                  </a:cxn>
                  <a:cxn ang="0">
                    <a:pos x="145" y="231"/>
                  </a:cxn>
                  <a:cxn ang="0">
                    <a:pos x="136" y="241"/>
                  </a:cxn>
                  <a:cxn ang="0">
                    <a:pos x="136" y="280"/>
                  </a:cxn>
                  <a:cxn ang="0">
                    <a:pos x="131" y="285"/>
                  </a:cxn>
                  <a:cxn ang="0">
                    <a:pos x="119" y="285"/>
                  </a:cxn>
                  <a:cxn ang="0">
                    <a:pos x="115" y="284"/>
                  </a:cxn>
                  <a:cxn ang="0">
                    <a:pos x="115" y="281"/>
                  </a:cxn>
                  <a:cxn ang="0">
                    <a:pos x="115" y="281"/>
                  </a:cxn>
                  <a:cxn ang="0">
                    <a:pos x="115" y="281"/>
                  </a:cxn>
                </a:cxnLst>
                <a:rect l="0" t="0" r="r" b="b"/>
                <a:pathLst>
                  <a:path w="276" h="317">
                    <a:moveTo>
                      <a:pt x="221" y="309"/>
                    </a:moveTo>
                    <a:cubicBezTo>
                      <a:pt x="223" y="306"/>
                      <a:pt x="223" y="301"/>
                      <a:pt x="223" y="297"/>
                    </a:cubicBezTo>
                    <a:cubicBezTo>
                      <a:pt x="224" y="296"/>
                      <a:pt x="224" y="295"/>
                      <a:pt x="224" y="294"/>
                    </a:cubicBezTo>
                    <a:cubicBezTo>
                      <a:pt x="228" y="260"/>
                      <a:pt x="240" y="240"/>
                      <a:pt x="251" y="220"/>
                    </a:cubicBezTo>
                    <a:cubicBezTo>
                      <a:pt x="264" y="198"/>
                      <a:pt x="276" y="177"/>
                      <a:pt x="276" y="138"/>
                    </a:cubicBezTo>
                    <a:cubicBezTo>
                      <a:pt x="276" y="62"/>
                      <a:pt x="214" y="0"/>
                      <a:pt x="138" y="0"/>
                    </a:cubicBezTo>
                    <a:cubicBezTo>
                      <a:pt x="62" y="0"/>
                      <a:pt x="0" y="62"/>
                      <a:pt x="0" y="138"/>
                    </a:cubicBezTo>
                    <a:cubicBezTo>
                      <a:pt x="0" y="177"/>
                      <a:pt x="12" y="198"/>
                      <a:pt x="24" y="220"/>
                    </a:cubicBezTo>
                    <a:cubicBezTo>
                      <a:pt x="36" y="241"/>
                      <a:pt x="48" y="263"/>
                      <a:pt x="52" y="301"/>
                    </a:cubicBezTo>
                    <a:cubicBezTo>
                      <a:pt x="52" y="310"/>
                      <a:pt x="60" y="317"/>
                      <a:pt x="68" y="317"/>
                    </a:cubicBezTo>
                    <a:cubicBezTo>
                      <a:pt x="207" y="317"/>
                      <a:pt x="207" y="317"/>
                      <a:pt x="207" y="317"/>
                    </a:cubicBezTo>
                    <a:cubicBezTo>
                      <a:pt x="213" y="317"/>
                      <a:pt x="218" y="314"/>
                      <a:pt x="221" y="309"/>
                    </a:cubicBezTo>
                    <a:close/>
                    <a:moveTo>
                      <a:pt x="115" y="281"/>
                    </a:moveTo>
                    <a:cubicBezTo>
                      <a:pt x="126" y="209"/>
                      <a:pt x="144" y="182"/>
                      <a:pt x="149" y="175"/>
                    </a:cubicBezTo>
                    <a:cubicBezTo>
                      <a:pt x="151" y="172"/>
                      <a:pt x="151" y="170"/>
                      <a:pt x="150" y="169"/>
                    </a:cubicBezTo>
                    <a:cubicBezTo>
                      <a:pt x="150" y="168"/>
                      <a:pt x="149" y="167"/>
                      <a:pt x="147" y="167"/>
                    </a:cubicBezTo>
                    <a:cubicBezTo>
                      <a:pt x="146" y="167"/>
                      <a:pt x="145" y="167"/>
                      <a:pt x="144" y="168"/>
                    </a:cubicBezTo>
                    <a:cubicBezTo>
                      <a:pt x="136" y="171"/>
                      <a:pt x="112" y="186"/>
                      <a:pt x="109" y="226"/>
                    </a:cubicBezTo>
                    <a:cubicBezTo>
                      <a:pt x="109" y="226"/>
                      <a:pt x="109" y="226"/>
                      <a:pt x="109" y="226"/>
                    </a:cubicBezTo>
                    <a:cubicBezTo>
                      <a:pt x="102" y="215"/>
                      <a:pt x="88" y="187"/>
                      <a:pt x="99" y="159"/>
                    </a:cubicBezTo>
                    <a:cubicBezTo>
                      <a:pt x="110" y="133"/>
                      <a:pt x="139" y="114"/>
                      <a:pt x="186" y="102"/>
                    </a:cubicBezTo>
                    <a:cubicBezTo>
                      <a:pt x="186" y="102"/>
                      <a:pt x="187" y="102"/>
                      <a:pt x="187" y="102"/>
                    </a:cubicBezTo>
                    <a:cubicBezTo>
                      <a:pt x="189" y="102"/>
                      <a:pt x="191" y="103"/>
                      <a:pt x="191" y="105"/>
                    </a:cubicBezTo>
                    <a:cubicBezTo>
                      <a:pt x="193" y="126"/>
                      <a:pt x="200" y="188"/>
                      <a:pt x="175" y="216"/>
                    </a:cubicBezTo>
                    <a:cubicBezTo>
                      <a:pt x="168" y="225"/>
                      <a:pt x="158" y="230"/>
                      <a:pt x="145" y="231"/>
                    </a:cubicBezTo>
                    <a:cubicBezTo>
                      <a:pt x="140" y="231"/>
                      <a:pt x="136" y="236"/>
                      <a:pt x="136" y="241"/>
                    </a:cubicBezTo>
                    <a:cubicBezTo>
                      <a:pt x="136" y="280"/>
                      <a:pt x="136" y="280"/>
                      <a:pt x="136" y="280"/>
                    </a:cubicBezTo>
                    <a:cubicBezTo>
                      <a:pt x="136" y="283"/>
                      <a:pt x="134" y="285"/>
                      <a:pt x="131" y="285"/>
                    </a:cubicBezTo>
                    <a:cubicBezTo>
                      <a:pt x="119" y="285"/>
                      <a:pt x="119" y="285"/>
                      <a:pt x="119" y="285"/>
                    </a:cubicBezTo>
                    <a:cubicBezTo>
                      <a:pt x="117" y="285"/>
                      <a:pt x="116" y="285"/>
                      <a:pt x="115" y="284"/>
                    </a:cubicBezTo>
                    <a:cubicBezTo>
                      <a:pt x="115" y="283"/>
                      <a:pt x="114" y="282"/>
                      <a:pt x="115" y="281"/>
                    </a:cubicBezTo>
                    <a:close/>
                    <a:moveTo>
                      <a:pt x="115" y="281"/>
                    </a:moveTo>
                    <a:cubicBezTo>
                      <a:pt x="115" y="281"/>
                      <a:pt x="115" y="281"/>
                      <a:pt x="115" y="281"/>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sp>
          <p:nvSpPr>
            <p:cNvPr id="97" name="Freeform 5"/>
            <p:cNvSpPr>
              <a:spLocks noEditPoints="1"/>
            </p:cNvSpPr>
            <p:nvPr/>
          </p:nvSpPr>
          <p:spPr bwMode="auto">
            <a:xfrm>
              <a:off x="5670" y="2563"/>
              <a:ext cx="958" cy="2178"/>
            </a:xfrm>
            <a:custGeom>
              <a:avLst/>
              <a:gdLst/>
              <a:ahLst/>
              <a:cxnLst>
                <a:cxn ang="0">
                  <a:pos x="97" y="511"/>
                </a:cxn>
                <a:cxn ang="0">
                  <a:pos x="49" y="511"/>
                </a:cxn>
                <a:cxn ang="0">
                  <a:pos x="49" y="73"/>
                </a:cxn>
                <a:cxn ang="0">
                  <a:pos x="122" y="0"/>
                </a:cxn>
                <a:cxn ang="0">
                  <a:pos x="195" y="73"/>
                </a:cxn>
                <a:cxn ang="0">
                  <a:pos x="195" y="511"/>
                </a:cxn>
                <a:cxn ang="0">
                  <a:pos x="146" y="511"/>
                </a:cxn>
                <a:cxn ang="0">
                  <a:pos x="146" y="73"/>
                </a:cxn>
                <a:cxn ang="0">
                  <a:pos x="122" y="48"/>
                </a:cxn>
                <a:cxn ang="0">
                  <a:pos x="97" y="73"/>
                </a:cxn>
                <a:cxn ang="0">
                  <a:pos x="97" y="511"/>
                </a:cxn>
                <a:cxn ang="0">
                  <a:pos x="219" y="48"/>
                </a:cxn>
                <a:cxn ang="0">
                  <a:pos x="243" y="73"/>
                </a:cxn>
                <a:cxn ang="0">
                  <a:pos x="243" y="511"/>
                </a:cxn>
                <a:cxn ang="0">
                  <a:pos x="292" y="511"/>
                </a:cxn>
                <a:cxn ang="0">
                  <a:pos x="292" y="73"/>
                </a:cxn>
                <a:cxn ang="0">
                  <a:pos x="219" y="0"/>
                </a:cxn>
                <a:cxn ang="0">
                  <a:pos x="192" y="5"/>
                </a:cxn>
                <a:cxn ang="0">
                  <a:pos x="216" y="49"/>
                </a:cxn>
                <a:cxn ang="0">
                  <a:pos x="219" y="48"/>
                </a:cxn>
                <a:cxn ang="0">
                  <a:pos x="0" y="535"/>
                </a:cxn>
                <a:cxn ang="0">
                  <a:pos x="0" y="633"/>
                </a:cxn>
                <a:cxn ang="0">
                  <a:pos x="73" y="666"/>
                </a:cxn>
                <a:cxn ang="0">
                  <a:pos x="73" y="681"/>
                </a:cxn>
                <a:cxn ang="0">
                  <a:pos x="122" y="730"/>
                </a:cxn>
                <a:cxn ang="0">
                  <a:pos x="170" y="779"/>
                </a:cxn>
                <a:cxn ang="0">
                  <a:pos x="219" y="730"/>
                </a:cxn>
                <a:cxn ang="0">
                  <a:pos x="268" y="681"/>
                </a:cxn>
                <a:cxn ang="0">
                  <a:pos x="268" y="666"/>
                </a:cxn>
                <a:cxn ang="0">
                  <a:pos x="341" y="633"/>
                </a:cxn>
                <a:cxn ang="0">
                  <a:pos x="341" y="535"/>
                </a:cxn>
                <a:cxn ang="0">
                  <a:pos x="0" y="535"/>
                </a:cxn>
                <a:cxn ang="0">
                  <a:pos x="0" y="535"/>
                </a:cxn>
                <a:cxn ang="0">
                  <a:pos x="0" y="535"/>
                </a:cxn>
              </a:cxnLst>
              <a:rect l="0" t="0" r="r" b="b"/>
              <a:pathLst>
                <a:path w="341" h="779">
                  <a:moveTo>
                    <a:pt x="97" y="511"/>
                  </a:moveTo>
                  <a:cubicBezTo>
                    <a:pt x="49" y="511"/>
                    <a:pt x="49" y="511"/>
                    <a:pt x="49" y="511"/>
                  </a:cubicBezTo>
                  <a:cubicBezTo>
                    <a:pt x="49" y="73"/>
                    <a:pt x="49" y="73"/>
                    <a:pt x="49" y="73"/>
                  </a:cubicBezTo>
                  <a:cubicBezTo>
                    <a:pt x="49" y="32"/>
                    <a:pt x="81" y="0"/>
                    <a:pt x="122" y="0"/>
                  </a:cubicBezTo>
                  <a:cubicBezTo>
                    <a:pt x="162" y="0"/>
                    <a:pt x="195" y="32"/>
                    <a:pt x="195" y="73"/>
                  </a:cubicBezTo>
                  <a:cubicBezTo>
                    <a:pt x="195" y="511"/>
                    <a:pt x="195" y="511"/>
                    <a:pt x="195" y="511"/>
                  </a:cubicBezTo>
                  <a:cubicBezTo>
                    <a:pt x="146" y="511"/>
                    <a:pt x="146" y="511"/>
                    <a:pt x="146" y="511"/>
                  </a:cubicBezTo>
                  <a:cubicBezTo>
                    <a:pt x="146" y="73"/>
                    <a:pt x="146" y="73"/>
                    <a:pt x="146" y="73"/>
                  </a:cubicBezTo>
                  <a:cubicBezTo>
                    <a:pt x="146" y="59"/>
                    <a:pt x="135" y="48"/>
                    <a:pt x="122" y="48"/>
                  </a:cubicBezTo>
                  <a:cubicBezTo>
                    <a:pt x="108" y="48"/>
                    <a:pt x="97" y="59"/>
                    <a:pt x="97" y="73"/>
                  </a:cubicBezTo>
                  <a:lnTo>
                    <a:pt x="97" y="511"/>
                  </a:lnTo>
                  <a:close/>
                  <a:moveTo>
                    <a:pt x="219" y="48"/>
                  </a:moveTo>
                  <a:cubicBezTo>
                    <a:pt x="232" y="48"/>
                    <a:pt x="243" y="59"/>
                    <a:pt x="243" y="73"/>
                  </a:cubicBezTo>
                  <a:cubicBezTo>
                    <a:pt x="243" y="511"/>
                    <a:pt x="243" y="511"/>
                    <a:pt x="243" y="511"/>
                  </a:cubicBezTo>
                  <a:cubicBezTo>
                    <a:pt x="292" y="511"/>
                    <a:pt x="292" y="511"/>
                    <a:pt x="292" y="511"/>
                  </a:cubicBezTo>
                  <a:cubicBezTo>
                    <a:pt x="292" y="73"/>
                    <a:pt x="292" y="73"/>
                    <a:pt x="292" y="73"/>
                  </a:cubicBezTo>
                  <a:cubicBezTo>
                    <a:pt x="292" y="32"/>
                    <a:pt x="259" y="0"/>
                    <a:pt x="219" y="0"/>
                  </a:cubicBezTo>
                  <a:cubicBezTo>
                    <a:pt x="209" y="0"/>
                    <a:pt x="200" y="2"/>
                    <a:pt x="192" y="5"/>
                  </a:cubicBezTo>
                  <a:cubicBezTo>
                    <a:pt x="203" y="17"/>
                    <a:pt x="212" y="32"/>
                    <a:pt x="216" y="49"/>
                  </a:cubicBezTo>
                  <a:cubicBezTo>
                    <a:pt x="217" y="49"/>
                    <a:pt x="218" y="48"/>
                    <a:pt x="219" y="48"/>
                  </a:cubicBezTo>
                  <a:close/>
                  <a:moveTo>
                    <a:pt x="0" y="535"/>
                  </a:moveTo>
                  <a:cubicBezTo>
                    <a:pt x="0" y="633"/>
                    <a:pt x="0" y="633"/>
                    <a:pt x="0" y="633"/>
                  </a:cubicBezTo>
                  <a:cubicBezTo>
                    <a:pt x="23" y="647"/>
                    <a:pt x="48" y="658"/>
                    <a:pt x="73" y="666"/>
                  </a:cubicBezTo>
                  <a:cubicBezTo>
                    <a:pt x="73" y="681"/>
                    <a:pt x="73" y="681"/>
                    <a:pt x="73" y="681"/>
                  </a:cubicBezTo>
                  <a:cubicBezTo>
                    <a:pt x="73" y="708"/>
                    <a:pt x="95" y="730"/>
                    <a:pt x="122" y="730"/>
                  </a:cubicBezTo>
                  <a:cubicBezTo>
                    <a:pt x="122" y="757"/>
                    <a:pt x="143" y="779"/>
                    <a:pt x="170" y="779"/>
                  </a:cubicBezTo>
                  <a:cubicBezTo>
                    <a:pt x="197" y="779"/>
                    <a:pt x="219" y="757"/>
                    <a:pt x="219" y="730"/>
                  </a:cubicBezTo>
                  <a:cubicBezTo>
                    <a:pt x="246" y="730"/>
                    <a:pt x="268" y="708"/>
                    <a:pt x="268" y="681"/>
                  </a:cubicBezTo>
                  <a:cubicBezTo>
                    <a:pt x="268" y="666"/>
                    <a:pt x="268" y="666"/>
                    <a:pt x="268" y="666"/>
                  </a:cubicBezTo>
                  <a:cubicBezTo>
                    <a:pt x="293" y="658"/>
                    <a:pt x="318" y="647"/>
                    <a:pt x="341" y="633"/>
                  </a:cubicBezTo>
                  <a:cubicBezTo>
                    <a:pt x="341" y="535"/>
                    <a:pt x="341" y="535"/>
                    <a:pt x="341" y="535"/>
                  </a:cubicBezTo>
                  <a:lnTo>
                    <a:pt x="0" y="535"/>
                  </a:lnTo>
                  <a:close/>
                  <a:moveTo>
                    <a:pt x="0" y="535"/>
                  </a:moveTo>
                  <a:cubicBezTo>
                    <a:pt x="0" y="535"/>
                    <a:pt x="0" y="535"/>
                    <a:pt x="0" y="535"/>
                  </a:cubicBezTo>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cxnSp>
          <p:nvCxnSpPr>
            <p:cNvPr id="98" name="Elbow Connector 141"/>
            <p:cNvCxnSpPr/>
            <p:nvPr/>
          </p:nvCxnSpPr>
          <p:spPr>
            <a:xfrm flipV="1">
              <a:off x="7840" y="3213"/>
              <a:ext cx="3992" cy="484"/>
            </a:xfrm>
            <a:prstGeom prst="bentConnector3">
              <a:avLst>
                <a:gd name="adj1" fmla="val 39731"/>
              </a:avLst>
            </a:prstGeom>
            <a:ln w="19050" cmpd="sng">
              <a:solidFill>
                <a:srgbClr val="53B7AD"/>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9" name="Elbow Connector 143"/>
            <p:cNvCxnSpPr/>
            <p:nvPr/>
          </p:nvCxnSpPr>
          <p:spPr>
            <a:xfrm flipV="1">
              <a:off x="8566" y="5028"/>
              <a:ext cx="3266" cy="1089"/>
            </a:xfrm>
            <a:prstGeom prst="bentConnector3">
              <a:avLst>
                <a:gd name="adj1" fmla="val 34807"/>
              </a:avLst>
            </a:prstGeom>
            <a:ln w="19050" cmpd="sng">
              <a:solidFill>
                <a:srgbClr val="53B7AD"/>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Elbow Connector 144"/>
            <p:cNvCxnSpPr/>
            <p:nvPr/>
          </p:nvCxnSpPr>
          <p:spPr>
            <a:xfrm flipV="1">
              <a:off x="5784" y="8415"/>
              <a:ext cx="6048" cy="1089"/>
            </a:xfrm>
            <a:prstGeom prst="bentConnector3">
              <a:avLst>
                <a:gd name="adj1" fmla="val 77466"/>
              </a:avLst>
            </a:prstGeom>
            <a:ln w="19050" cmpd="sng">
              <a:solidFill>
                <a:srgbClr val="53B7AD"/>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Elbow Connector 168"/>
            <p:cNvCxnSpPr/>
            <p:nvPr/>
          </p:nvCxnSpPr>
          <p:spPr>
            <a:xfrm flipV="1">
              <a:off x="7598" y="6721"/>
              <a:ext cx="4234" cy="1572"/>
            </a:xfrm>
            <a:prstGeom prst="bentConnector3">
              <a:avLst>
                <a:gd name="adj1" fmla="val 56624"/>
              </a:avLst>
            </a:prstGeom>
            <a:ln w="19050" cmpd="sng">
              <a:solidFill>
                <a:srgbClr val="53B7AD"/>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06" name="Rectangle 194"/>
            <p:cNvSpPr/>
            <p:nvPr/>
          </p:nvSpPr>
          <p:spPr>
            <a:xfrm>
              <a:off x="10302" y="7475"/>
              <a:ext cx="1529" cy="805"/>
            </a:xfrm>
            <a:prstGeom prst="rect">
              <a:avLst/>
            </a:prstGeom>
          </p:spPr>
          <p:txBody>
            <a:bodyPr wrap="square" lIns="0" tIns="0" rIns="0" bIns="0">
              <a:spAutoFit/>
            </a:bodyPr>
            <a:lstStyle/>
            <a:p>
              <a:pPr algn="r"/>
              <a:r>
                <a:rPr lang="en-US" sz="2800" b="1" dirty="0">
                  <a:solidFill>
                    <a:srgbClr val="53B7AD"/>
                  </a:solidFill>
                  <a:cs typeface="+mn-ea"/>
                  <a:sym typeface="+mn-lt"/>
                </a:rPr>
                <a:t>20%</a:t>
              </a:r>
            </a:p>
          </p:txBody>
        </p:sp>
        <p:sp>
          <p:nvSpPr>
            <p:cNvPr id="107" name="Rectangle 195"/>
            <p:cNvSpPr/>
            <p:nvPr/>
          </p:nvSpPr>
          <p:spPr>
            <a:xfrm>
              <a:off x="10280" y="5781"/>
              <a:ext cx="1551" cy="805"/>
            </a:xfrm>
            <a:prstGeom prst="rect">
              <a:avLst/>
            </a:prstGeom>
          </p:spPr>
          <p:txBody>
            <a:bodyPr wrap="square" lIns="0" tIns="0" rIns="0" bIns="0">
              <a:spAutoFit/>
            </a:bodyPr>
            <a:lstStyle/>
            <a:p>
              <a:pPr algn="r"/>
              <a:r>
                <a:rPr lang="en-US" sz="2800" b="1" dirty="0">
                  <a:solidFill>
                    <a:srgbClr val="53B7AD"/>
                  </a:solidFill>
                  <a:cs typeface="+mn-ea"/>
                  <a:sym typeface="+mn-lt"/>
                </a:rPr>
                <a:t>30%</a:t>
              </a:r>
            </a:p>
          </p:txBody>
        </p:sp>
        <p:sp>
          <p:nvSpPr>
            <p:cNvPr id="108" name="Rectangle 196"/>
            <p:cNvSpPr/>
            <p:nvPr/>
          </p:nvSpPr>
          <p:spPr>
            <a:xfrm>
              <a:off x="9922" y="4087"/>
              <a:ext cx="1909" cy="805"/>
            </a:xfrm>
            <a:prstGeom prst="rect">
              <a:avLst/>
            </a:prstGeom>
          </p:spPr>
          <p:txBody>
            <a:bodyPr wrap="square" lIns="0" tIns="0" rIns="0" bIns="0">
              <a:spAutoFit/>
            </a:bodyPr>
            <a:lstStyle/>
            <a:p>
              <a:pPr algn="r"/>
              <a:r>
                <a:rPr lang="en-US" sz="2800" b="1" dirty="0">
                  <a:solidFill>
                    <a:srgbClr val="53B7AD"/>
                  </a:solidFill>
                  <a:cs typeface="+mn-ea"/>
                  <a:sym typeface="+mn-lt"/>
                </a:rPr>
                <a:t>50%</a:t>
              </a:r>
            </a:p>
          </p:txBody>
        </p:sp>
        <p:sp>
          <p:nvSpPr>
            <p:cNvPr id="109" name="Rectangle 197"/>
            <p:cNvSpPr/>
            <p:nvPr/>
          </p:nvSpPr>
          <p:spPr>
            <a:xfrm>
              <a:off x="9709" y="2393"/>
              <a:ext cx="2122" cy="805"/>
            </a:xfrm>
            <a:prstGeom prst="rect">
              <a:avLst/>
            </a:prstGeom>
          </p:spPr>
          <p:txBody>
            <a:bodyPr wrap="square" lIns="0" tIns="0" rIns="0" bIns="0">
              <a:spAutoFit/>
            </a:bodyPr>
            <a:lstStyle/>
            <a:p>
              <a:pPr algn="r"/>
              <a:r>
                <a:rPr lang="en-US" sz="2800" b="1" dirty="0">
                  <a:solidFill>
                    <a:srgbClr val="53B7AD"/>
                  </a:solidFill>
                  <a:cs typeface="+mn-ea"/>
                  <a:sym typeface="+mn-lt"/>
                </a:rPr>
                <a:t>70%</a:t>
              </a:r>
            </a:p>
          </p:txBody>
        </p:sp>
        <p:sp>
          <p:nvSpPr>
            <p:cNvPr id="110" name="Freeform 45"/>
            <p:cNvSpPr>
              <a:spLocks noEditPoints="1"/>
            </p:cNvSpPr>
            <p:nvPr/>
          </p:nvSpPr>
          <p:spPr bwMode="auto">
            <a:xfrm>
              <a:off x="12067" y="2891"/>
              <a:ext cx="653" cy="65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7CEB0"/>
            </a:solidFill>
            <a:ln w="9525">
              <a:noFill/>
              <a:round/>
            </a:ln>
          </p:spPr>
          <p:txBody>
            <a:bodyPr vert="horz" wrap="square" lIns="121920" tIns="60960" rIns="121920" bIns="60960" numCol="1" anchor="t" anchorCtr="0" compatLnSpc="1"/>
            <a:lstStyle/>
            <a:p>
              <a:endParaRPr lang="en-US" sz="2400">
                <a:solidFill>
                  <a:srgbClr val="53B7AD"/>
                </a:solidFill>
                <a:cs typeface="+mn-ea"/>
                <a:sym typeface="+mn-lt"/>
              </a:endParaRPr>
            </a:p>
          </p:txBody>
        </p:sp>
        <p:sp>
          <p:nvSpPr>
            <p:cNvPr id="111" name="Freeform 45"/>
            <p:cNvSpPr>
              <a:spLocks noEditPoints="1"/>
            </p:cNvSpPr>
            <p:nvPr/>
          </p:nvSpPr>
          <p:spPr bwMode="auto">
            <a:xfrm>
              <a:off x="12067" y="4723"/>
              <a:ext cx="653" cy="65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7CEB0"/>
            </a:solidFill>
            <a:ln w="9525">
              <a:noFill/>
              <a:round/>
            </a:ln>
          </p:spPr>
          <p:txBody>
            <a:bodyPr vert="horz" wrap="square" lIns="121920" tIns="60960" rIns="121920" bIns="60960" numCol="1" anchor="t" anchorCtr="0" compatLnSpc="1"/>
            <a:lstStyle/>
            <a:p>
              <a:endParaRPr lang="en-US" sz="2400">
                <a:solidFill>
                  <a:srgbClr val="53B7AD"/>
                </a:solidFill>
                <a:cs typeface="+mn-ea"/>
                <a:sym typeface="+mn-lt"/>
              </a:endParaRPr>
            </a:p>
          </p:txBody>
        </p:sp>
        <p:sp>
          <p:nvSpPr>
            <p:cNvPr id="112" name="Freeform 45"/>
            <p:cNvSpPr>
              <a:spLocks noEditPoints="1"/>
            </p:cNvSpPr>
            <p:nvPr/>
          </p:nvSpPr>
          <p:spPr bwMode="auto">
            <a:xfrm>
              <a:off x="12067" y="6414"/>
              <a:ext cx="653" cy="65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7CEB0"/>
            </a:solidFill>
            <a:ln w="9525">
              <a:noFill/>
              <a:round/>
            </a:ln>
          </p:spPr>
          <p:txBody>
            <a:bodyPr vert="horz" wrap="square" lIns="121920" tIns="60960" rIns="121920" bIns="60960" numCol="1" anchor="t" anchorCtr="0" compatLnSpc="1"/>
            <a:lstStyle/>
            <a:p>
              <a:endParaRPr lang="en-US" sz="2400">
                <a:solidFill>
                  <a:srgbClr val="53B7AD"/>
                </a:solidFill>
                <a:cs typeface="+mn-ea"/>
                <a:sym typeface="+mn-lt"/>
              </a:endParaRPr>
            </a:p>
          </p:txBody>
        </p:sp>
        <p:sp>
          <p:nvSpPr>
            <p:cNvPr id="113" name="Freeform 45"/>
            <p:cNvSpPr>
              <a:spLocks noEditPoints="1"/>
            </p:cNvSpPr>
            <p:nvPr/>
          </p:nvSpPr>
          <p:spPr bwMode="auto">
            <a:xfrm>
              <a:off x="12067" y="8121"/>
              <a:ext cx="653" cy="65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7CEB0"/>
            </a:solidFill>
            <a:ln w="9525">
              <a:noFill/>
              <a:round/>
            </a:ln>
          </p:spPr>
          <p:txBody>
            <a:bodyPr vert="horz" wrap="square" lIns="121920" tIns="60960" rIns="121920" bIns="60960" numCol="1" anchor="t" anchorCtr="0" compatLnSpc="1"/>
            <a:lstStyle/>
            <a:p>
              <a:endParaRPr lang="en-US" sz="2400">
                <a:solidFill>
                  <a:srgbClr val="53B7AD"/>
                </a:solidFill>
                <a:cs typeface="+mn-ea"/>
                <a:sym typeface="+mn-lt"/>
              </a:endParaRPr>
            </a:p>
          </p:txBody>
        </p:sp>
        <p:grpSp>
          <p:nvGrpSpPr>
            <p:cNvPr id="114" name="Group 145"/>
            <p:cNvGrpSpPr/>
            <p:nvPr/>
          </p:nvGrpSpPr>
          <p:grpSpPr>
            <a:xfrm flipH="1">
              <a:off x="2306" y="4652"/>
              <a:ext cx="3476" cy="2842"/>
              <a:chOff x="1347272" y="1882322"/>
              <a:chExt cx="1899767" cy="1553533"/>
            </a:xfrm>
            <a:solidFill>
              <a:schemeClr val="bg1"/>
            </a:solidFill>
          </p:grpSpPr>
          <p:sp>
            <p:nvSpPr>
              <p:cNvPr id="115" name="Freeform 7"/>
              <p:cNvSpPr/>
              <p:nvPr/>
            </p:nvSpPr>
            <p:spPr bwMode="auto">
              <a:xfrm>
                <a:off x="1347272" y="3104382"/>
                <a:ext cx="1559627" cy="331473"/>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16" name="Freeform 8"/>
              <p:cNvSpPr/>
              <p:nvPr/>
            </p:nvSpPr>
            <p:spPr bwMode="auto">
              <a:xfrm>
                <a:off x="2141957" y="2475433"/>
                <a:ext cx="322975" cy="114742"/>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17" name="Freeform 9"/>
              <p:cNvSpPr/>
              <p:nvPr/>
            </p:nvSpPr>
            <p:spPr bwMode="auto">
              <a:xfrm>
                <a:off x="2137709" y="2615672"/>
                <a:ext cx="390969" cy="21673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18" name="Freeform 10"/>
              <p:cNvSpPr/>
              <p:nvPr/>
            </p:nvSpPr>
            <p:spPr bwMode="auto">
              <a:xfrm>
                <a:off x="2477681" y="2475433"/>
                <a:ext cx="250732" cy="114742"/>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19" name="Freeform 11"/>
              <p:cNvSpPr/>
              <p:nvPr/>
            </p:nvSpPr>
            <p:spPr bwMode="auto">
              <a:xfrm>
                <a:off x="2515927" y="2615672"/>
                <a:ext cx="284729" cy="21673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0" name="Freeform 12"/>
              <p:cNvSpPr/>
              <p:nvPr/>
            </p:nvSpPr>
            <p:spPr bwMode="auto">
              <a:xfrm>
                <a:off x="1432264" y="2615672"/>
                <a:ext cx="297476" cy="21673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1" name="Freeform 13"/>
              <p:cNvSpPr/>
              <p:nvPr/>
            </p:nvSpPr>
            <p:spPr bwMode="auto">
              <a:xfrm>
                <a:off x="1513007" y="2475433"/>
                <a:ext cx="254979" cy="114742"/>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2" name="Freeform 14"/>
              <p:cNvSpPr/>
              <p:nvPr/>
            </p:nvSpPr>
            <p:spPr bwMode="auto">
              <a:xfrm>
                <a:off x="1355770" y="2857902"/>
                <a:ext cx="305976" cy="199735"/>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3" name="Freeform 15"/>
              <p:cNvSpPr/>
              <p:nvPr/>
            </p:nvSpPr>
            <p:spPr bwMode="auto">
              <a:xfrm>
                <a:off x="1780737" y="2475433"/>
                <a:ext cx="318726" cy="114742"/>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4" name="Freeform 16"/>
              <p:cNvSpPr/>
              <p:nvPr/>
            </p:nvSpPr>
            <p:spPr bwMode="auto">
              <a:xfrm>
                <a:off x="2571174" y="2857902"/>
                <a:ext cx="301727" cy="199735"/>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5" name="Freeform 17"/>
              <p:cNvSpPr/>
              <p:nvPr/>
            </p:nvSpPr>
            <p:spPr bwMode="auto">
              <a:xfrm>
                <a:off x="2137709" y="2857902"/>
                <a:ext cx="446216" cy="199735"/>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6" name="Freeform 18"/>
              <p:cNvSpPr/>
              <p:nvPr/>
            </p:nvSpPr>
            <p:spPr bwMode="auto">
              <a:xfrm>
                <a:off x="1648996" y="2857902"/>
                <a:ext cx="446216" cy="199735"/>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27" name="Freeform 19"/>
              <p:cNvSpPr/>
              <p:nvPr/>
            </p:nvSpPr>
            <p:spPr bwMode="auto">
              <a:xfrm>
                <a:off x="1712742" y="2615672"/>
                <a:ext cx="386720" cy="21673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nvGrpSpPr>
              <p:cNvPr id="128" name="Group 112"/>
              <p:cNvGrpSpPr/>
              <p:nvPr/>
            </p:nvGrpSpPr>
            <p:grpSpPr>
              <a:xfrm flipH="1">
                <a:off x="2251123" y="1882322"/>
                <a:ext cx="995916" cy="974874"/>
                <a:chOff x="703295" y="84831"/>
                <a:chExt cx="1044237" cy="1022174"/>
              </a:xfrm>
              <a:grpFill/>
            </p:grpSpPr>
            <p:sp>
              <p:nvSpPr>
                <p:cNvPr id="129" name="Freeform 21"/>
                <p:cNvSpPr/>
                <p:nvPr/>
              </p:nvSpPr>
              <p:spPr bwMode="auto">
                <a:xfrm>
                  <a:off x="887139" y="279707"/>
                  <a:ext cx="683901" cy="661839"/>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0" name="Freeform 22"/>
                <p:cNvSpPr/>
                <p:nvPr/>
              </p:nvSpPr>
              <p:spPr bwMode="auto">
                <a:xfrm>
                  <a:off x="872432" y="834916"/>
                  <a:ext cx="125014" cy="128692"/>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1" name="Freeform 23"/>
                <p:cNvSpPr/>
                <p:nvPr/>
              </p:nvSpPr>
              <p:spPr bwMode="auto">
                <a:xfrm>
                  <a:off x="997446" y="915807"/>
                  <a:ext cx="106631" cy="191198"/>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2" name="Freeform 24"/>
                <p:cNvSpPr/>
                <p:nvPr/>
              </p:nvSpPr>
              <p:spPr bwMode="auto">
                <a:xfrm>
                  <a:off x="747418" y="724609"/>
                  <a:ext cx="176491" cy="125014"/>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3" name="Freeform 25"/>
                <p:cNvSpPr/>
                <p:nvPr/>
              </p:nvSpPr>
              <p:spPr bwMode="auto">
                <a:xfrm>
                  <a:off x="703295" y="470905"/>
                  <a:ext cx="194876" cy="91923"/>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4" name="Freeform 26"/>
                <p:cNvSpPr/>
                <p:nvPr/>
              </p:nvSpPr>
              <p:spPr bwMode="auto">
                <a:xfrm>
                  <a:off x="767642" y="592241"/>
                  <a:ext cx="99277" cy="77216"/>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5" name="Freeform 27"/>
                <p:cNvSpPr/>
                <p:nvPr/>
              </p:nvSpPr>
              <p:spPr bwMode="auto">
                <a:xfrm>
                  <a:off x="817280" y="371628"/>
                  <a:ext cx="147076" cy="91923"/>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6" name="Freeform 28"/>
                <p:cNvSpPr/>
                <p:nvPr/>
              </p:nvSpPr>
              <p:spPr bwMode="auto">
                <a:xfrm>
                  <a:off x="1074662" y="180430"/>
                  <a:ext cx="69862" cy="113985"/>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7" name="Freeform 29"/>
                <p:cNvSpPr/>
                <p:nvPr/>
              </p:nvSpPr>
              <p:spPr bwMode="auto">
                <a:xfrm>
                  <a:off x="883464" y="220877"/>
                  <a:ext cx="147076" cy="150753"/>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8" name="Freeform 30"/>
                <p:cNvSpPr/>
                <p:nvPr/>
              </p:nvSpPr>
              <p:spPr bwMode="auto">
                <a:xfrm>
                  <a:off x="1192322" y="84831"/>
                  <a:ext cx="77216" cy="180169"/>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39" name="Freeform 31"/>
                <p:cNvSpPr/>
                <p:nvPr/>
              </p:nvSpPr>
              <p:spPr bwMode="auto">
                <a:xfrm>
                  <a:off x="1405582" y="184108"/>
                  <a:ext cx="128692" cy="180169"/>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0" name="Freeform 32"/>
                <p:cNvSpPr/>
                <p:nvPr/>
              </p:nvSpPr>
              <p:spPr bwMode="auto">
                <a:xfrm>
                  <a:off x="1309983" y="180430"/>
                  <a:ext cx="91923" cy="125014"/>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1" name="Freeform 33"/>
                <p:cNvSpPr/>
                <p:nvPr/>
              </p:nvSpPr>
              <p:spPr bwMode="auto">
                <a:xfrm>
                  <a:off x="1295275" y="301768"/>
                  <a:ext cx="14708" cy="367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2" name="Freeform 34"/>
                <p:cNvSpPr/>
                <p:nvPr/>
              </p:nvSpPr>
              <p:spPr bwMode="auto">
                <a:xfrm>
                  <a:off x="1493827" y="360599"/>
                  <a:ext cx="136046" cy="102953"/>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43" name="Freeform 35"/>
                <p:cNvSpPr/>
                <p:nvPr/>
              </p:nvSpPr>
              <p:spPr bwMode="auto">
                <a:xfrm>
                  <a:off x="1571041" y="515028"/>
                  <a:ext cx="176491" cy="128692"/>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grpSp>
      </p:grpSp>
      <p:grpSp>
        <p:nvGrpSpPr>
          <p:cNvPr id="8" name="组合 7"/>
          <p:cNvGrpSpPr/>
          <p:nvPr/>
        </p:nvGrpSpPr>
        <p:grpSpPr>
          <a:xfrm>
            <a:off x="4871291" y="591089"/>
            <a:ext cx="2433236" cy="714254"/>
            <a:chOff x="4871291" y="552989"/>
            <a:chExt cx="2433236" cy="714254"/>
          </a:xfrm>
        </p:grpSpPr>
        <p:sp>
          <p:nvSpPr>
            <p:cNvPr id="4" name="文本框 3"/>
            <p:cNvSpPr txBox="1"/>
            <p:nvPr/>
          </p:nvSpPr>
          <p:spPr>
            <a:xfrm>
              <a:off x="5014537"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04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5" name="文本框 4"/>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grpSp>
        <p:nvGrpSpPr>
          <p:cNvPr id="12" name="组合 11"/>
          <p:cNvGrpSpPr/>
          <p:nvPr/>
        </p:nvGrpSpPr>
        <p:grpSpPr>
          <a:xfrm>
            <a:off x="7203360" y="1651232"/>
            <a:ext cx="3711655" cy="1033548"/>
            <a:chOff x="13804" y="2560"/>
            <a:chExt cx="5845" cy="1628"/>
          </a:xfrm>
        </p:grpSpPr>
        <p:sp>
          <p:nvSpPr>
            <p:cNvPr id="11" name="ïśļïḍê"/>
            <p:cNvSpPr txBox="1"/>
            <p:nvPr>
              <p:custDataLst>
                <p:tags r:id="rId8"/>
              </p:custDataLst>
            </p:nvPr>
          </p:nvSpPr>
          <p:spPr>
            <a:xfrm>
              <a:off x="13804" y="3218"/>
              <a:ext cx="5845"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您的内容打在这里，或者通过复制您的文本后，在此框中选择粘您的内容打在这里，或者通过复制您</a:t>
              </a:r>
            </a:p>
            <a:p>
              <a:pPr algn="l">
                <a:lnSpc>
                  <a:spcPct val="120000"/>
                </a:lnSpc>
                <a:buClrTx/>
                <a:buSzTx/>
                <a:buFontTx/>
              </a:pPr>
              <a:endParaRPr lang="zh-CN" altLang="en-US" sz="1200" dirty="0">
                <a:solidFill>
                  <a:schemeClr val="bg1">
                    <a:lumMod val="65000"/>
                  </a:schemeClr>
                </a:solidFill>
                <a:cs typeface="+mn-ea"/>
                <a:sym typeface="+mn-lt"/>
              </a:endParaRPr>
            </a:p>
          </p:txBody>
        </p:sp>
        <p:sp>
          <p:nvSpPr>
            <p:cNvPr id="13" name="î$1ïḑé"/>
            <p:cNvSpPr txBox="1"/>
            <p:nvPr>
              <p:custDataLst>
                <p:tags r:id="rId9"/>
              </p:custDataLst>
            </p:nvPr>
          </p:nvSpPr>
          <p:spPr>
            <a:xfrm>
              <a:off x="13804"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40000"/>
                </a:lnSpc>
              </a:pPr>
              <a:r>
                <a:rPr lang="zh-CN" altLang="en-US" sz="1600" b="1" kern="900" dirty="0">
                  <a:solidFill>
                    <a:schemeClr val="bg1">
                      <a:lumMod val="50000"/>
                    </a:schemeClr>
                  </a:solidFill>
                  <a:cs typeface="+mn-ea"/>
                  <a:sym typeface="+mn-lt"/>
                </a:rPr>
                <a:t>点击输入标题</a:t>
              </a:r>
            </a:p>
          </p:txBody>
        </p:sp>
      </p:grpSp>
      <p:grpSp>
        <p:nvGrpSpPr>
          <p:cNvPr id="2" name="组合 1"/>
          <p:cNvGrpSpPr/>
          <p:nvPr/>
        </p:nvGrpSpPr>
        <p:grpSpPr>
          <a:xfrm>
            <a:off x="7203360" y="2824480"/>
            <a:ext cx="3711655" cy="1033145"/>
            <a:chOff x="13804" y="2560"/>
            <a:chExt cx="5845" cy="1628"/>
          </a:xfrm>
        </p:grpSpPr>
        <p:sp>
          <p:nvSpPr>
            <p:cNvPr id="3" name="ïśļïḍê"/>
            <p:cNvSpPr txBox="1"/>
            <p:nvPr>
              <p:custDataLst>
                <p:tags r:id="rId6"/>
              </p:custDataLst>
            </p:nvPr>
          </p:nvSpPr>
          <p:spPr>
            <a:xfrm>
              <a:off x="13804" y="3218"/>
              <a:ext cx="5845"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您的内容打在这里，或者通过复制您的文本后，在此框中选择粘您的内容打在这里，或者通过复制您</a:t>
              </a:r>
            </a:p>
            <a:p>
              <a:pPr algn="l">
                <a:lnSpc>
                  <a:spcPct val="120000"/>
                </a:lnSpc>
                <a:buClrTx/>
                <a:buSzTx/>
                <a:buFontTx/>
              </a:pPr>
              <a:endParaRPr lang="zh-CN" altLang="en-US" sz="1200" dirty="0">
                <a:solidFill>
                  <a:schemeClr val="bg1">
                    <a:lumMod val="65000"/>
                  </a:schemeClr>
                </a:solidFill>
                <a:cs typeface="+mn-ea"/>
                <a:sym typeface="+mn-lt"/>
              </a:endParaRPr>
            </a:p>
          </p:txBody>
        </p:sp>
        <p:sp>
          <p:nvSpPr>
            <p:cNvPr id="6" name="î$1ïḑé"/>
            <p:cNvSpPr txBox="1"/>
            <p:nvPr>
              <p:custDataLst>
                <p:tags r:id="rId7"/>
              </p:custDataLst>
            </p:nvPr>
          </p:nvSpPr>
          <p:spPr>
            <a:xfrm>
              <a:off x="13804"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40000"/>
                </a:lnSpc>
              </a:pPr>
              <a:r>
                <a:rPr lang="zh-CN" altLang="en-US" sz="1600" b="1" kern="900" dirty="0">
                  <a:solidFill>
                    <a:schemeClr val="bg1">
                      <a:lumMod val="50000"/>
                    </a:schemeClr>
                  </a:solidFill>
                  <a:cs typeface="+mn-ea"/>
                  <a:sym typeface="+mn-lt"/>
                </a:rPr>
                <a:t>点击输入标题</a:t>
              </a:r>
            </a:p>
          </p:txBody>
        </p:sp>
      </p:grpSp>
      <p:grpSp>
        <p:nvGrpSpPr>
          <p:cNvPr id="7" name="组合 6"/>
          <p:cNvGrpSpPr/>
          <p:nvPr/>
        </p:nvGrpSpPr>
        <p:grpSpPr>
          <a:xfrm>
            <a:off x="7203360" y="3844925"/>
            <a:ext cx="3711655" cy="1033145"/>
            <a:chOff x="13804" y="2560"/>
            <a:chExt cx="5845" cy="1628"/>
          </a:xfrm>
        </p:grpSpPr>
        <p:sp>
          <p:nvSpPr>
            <p:cNvPr id="9" name="ïśļïḍê"/>
            <p:cNvSpPr txBox="1"/>
            <p:nvPr>
              <p:custDataLst>
                <p:tags r:id="rId4"/>
              </p:custDataLst>
            </p:nvPr>
          </p:nvSpPr>
          <p:spPr>
            <a:xfrm>
              <a:off x="13804" y="3218"/>
              <a:ext cx="5845"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您的内容打在这里，或者通过复制您的文本后，在此框中选择粘您的内容打在这里，或者通过复制您</a:t>
              </a:r>
            </a:p>
            <a:p>
              <a:pPr algn="l">
                <a:lnSpc>
                  <a:spcPct val="120000"/>
                </a:lnSpc>
                <a:buClrTx/>
                <a:buSzTx/>
                <a:buFontTx/>
              </a:pPr>
              <a:endParaRPr lang="zh-CN" altLang="en-US" sz="1200" dirty="0">
                <a:solidFill>
                  <a:schemeClr val="bg1">
                    <a:lumMod val="65000"/>
                  </a:schemeClr>
                </a:solidFill>
                <a:cs typeface="+mn-ea"/>
                <a:sym typeface="+mn-lt"/>
              </a:endParaRPr>
            </a:p>
          </p:txBody>
        </p:sp>
        <p:sp>
          <p:nvSpPr>
            <p:cNvPr id="10" name="î$1ïḑé"/>
            <p:cNvSpPr txBox="1"/>
            <p:nvPr>
              <p:custDataLst>
                <p:tags r:id="rId5"/>
              </p:custDataLst>
            </p:nvPr>
          </p:nvSpPr>
          <p:spPr>
            <a:xfrm>
              <a:off x="13804"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40000"/>
                </a:lnSpc>
              </a:pPr>
              <a:r>
                <a:rPr lang="zh-CN" altLang="en-US" sz="1600" b="1" kern="900" dirty="0">
                  <a:solidFill>
                    <a:schemeClr val="bg1">
                      <a:lumMod val="50000"/>
                    </a:schemeClr>
                  </a:solidFill>
                  <a:cs typeface="+mn-ea"/>
                  <a:sym typeface="+mn-lt"/>
                </a:rPr>
                <a:t>点击输入标题</a:t>
              </a:r>
            </a:p>
          </p:txBody>
        </p:sp>
      </p:grpSp>
      <p:grpSp>
        <p:nvGrpSpPr>
          <p:cNvPr id="14" name="组合 13"/>
          <p:cNvGrpSpPr/>
          <p:nvPr/>
        </p:nvGrpSpPr>
        <p:grpSpPr>
          <a:xfrm>
            <a:off x="7203360" y="4878070"/>
            <a:ext cx="3711655" cy="1033145"/>
            <a:chOff x="13804" y="2560"/>
            <a:chExt cx="5845" cy="1628"/>
          </a:xfrm>
        </p:grpSpPr>
        <p:sp>
          <p:nvSpPr>
            <p:cNvPr id="25" name="ïśļïḍê"/>
            <p:cNvSpPr txBox="1"/>
            <p:nvPr>
              <p:custDataLst>
                <p:tags r:id="rId2"/>
              </p:custDataLst>
            </p:nvPr>
          </p:nvSpPr>
          <p:spPr>
            <a:xfrm>
              <a:off x="13804" y="3218"/>
              <a:ext cx="5845"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您的内容打在这里，或者通过复制您的文本后，在此框中选择粘您的内容打在这里，或者通过复制您</a:t>
              </a:r>
            </a:p>
            <a:p>
              <a:pPr algn="l">
                <a:lnSpc>
                  <a:spcPct val="120000"/>
                </a:lnSpc>
                <a:buClrTx/>
                <a:buSzTx/>
                <a:buFontTx/>
              </a:pPr>
              <a:endParaRPr lang="zh-CN" altLang="en-US" sz="1200" dirty="0">
                <a:solidFill>
                  <a:schemeClr val="bg1">
                    <a:lumMod val="65000"/>
                  </a:schemeClr>
                </a:solidFill>
                <a:cs typeface="+mn-ea"/>
                <a:sym typeface="+mn-lt"/>
              </a:endParaRPr>
            </a:p>
          </p:txBody>
        </p:sp>
        <p:sp>
          <p:nvSpPr>
            <p:cNvPr id="26" name="î$1ïḑé"/>
            <p:cNvSpPr txBox="1"/>
            <p:nvPr>
              <p:custDataLst>
                <p:tags r:id="rId3"/>
              </p:custDataLst>
            </p:nvPr>
          </p:nvSpPr>
          <p:spPr>
            <a:xfrm>
              <a:off x="13804"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40000"/>
                </a:lnSpc>
              </a:pPr>
              <a:r>
                <a:rPr lang="zh-CN" altLang="en-US" sz="1600" b="1" kern="900" dirty="0">
                  <a:solidFill>
                    <a:schemeClr val="bg1">
                      <a:lumMod val="50000"/>
                    </a:schemeClr>
                  </a:solidFill>
                  <a:cs typeface="+mn-ea"/>
                  <a:sym typeface="+mn-lt"/>
                </a:rPr>
                <a:t>点击输入标题</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par>
                                <p:cTn id="10" presetID="29"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par>
                                <p:cTn id="20" presetID="29"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ppt_x</p:attrName>
                                        </p:attrNameLst>
                                      </p:cBhvr>
                                      <p:tavLst>
                                        <p:tav tm="0">
                                          <p:val>
                                            <p:strVal val="#ppt_x-.2"/>
                                          </p:val>
                                        </p:tav>
                                        <p:tav tm="100000">
                                          <p:val>
                                            <p:strVal val="#ppt_x"/>
                                          </p:val>
                                        </p:tav>
                                      </p:tavLst>
                                    </p:anim>
                                    <p:anim calcmode="lin" valueType="num">
                                      <p:cBhvr>
                                        <p:cTn id="2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gtEl>
                                      </p:cBhvr>
                                    </p:animEffect>
                                  </p:childTnLst>
                                </p:cTn>
                              </p:par>
                              <p:par>
                                <p:cTn id="25" presetID="29"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
                                        </p:tgtEl>
                                      </p:cBhvr>
                                    </p:animEffect>
                                  </p:childTnLst>
                                </p:cTn>
                              </p:par>
                              <p:par>
                                <p:cTn id="30" presetID="2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857885" y="1999298"/>
            <a:ext cx="3556000" cy="3556000"/>
            <a:chOff x="1891" y="2739"/>
            <a:chExt cx="5980" cy="5980"/>
          </a:xfrm>
        </p:grpSpPr>
        <p:grpSp>
          <p:nvGrpSpPr>
            <p:cNvPr id="38" name="组合 37"/>
            <p:cNvGrpSpPr/>
            <p:nvPr/>
          </p:nvGrpSpPr>
          <p:grpSpPr>
            <a:xfrm>
              <a:off x="1891" y="2739"/>
              <a:ext cx="5981" cy="5981"/>
              <a:chOff x="1848575" y="1739042"/>
              <a:chExt cx="3798158" cy="3798158"/>
            </a:xfrm>
          </p:grpSpPr>
          <p:sp>
            <p:nvSpPr>
              <p:cNvPr id="13" name="任意多边形: 形状 12"/>
              <p:cNvSpPr/>
              <p:nvPr>
                <p:custDataLst>
                  <p:tags r:id="rId9"/>
                </p:custDataLst>
              </p:nvPr>
            </p:nvSpPr>
            <p:spPr>
              <a:xfrm>
                <a:off x="1848575" y="1739042"/>
                <a:ext cx="3798158" cy="3798158"/>
              </a:xfrm>
              <a:custGeom>
                <a:avLst/>
                <a:gdLst>
                  <a:gd name="connsiteX0" fmla="*/ 361345 w 361344"/>
                  <a:gd name="connsiteY0" fmla="*/ 180672 h 361344"/>
                  <a:gd name="connsiteX1" fmla="*/ 180672 w 361344"/>
                  <a:gd name="connsiteY1" fmla="*/ 361345 h 361344"/>
                  <a:gd name="connsiteX2" fmla="*/ 0 w 361344"/>
                  <a:gd name="connsiteY2" fmla="*/ 180672 h 361344"/>
                  <a:gd name="connsiteX3" fmla="*/ 180672 w 361344"/>
                  <a:gd name="connsiteY3" fmla="*/ 0 h 361344"/>
                  <a:gd name="connsiteX4" fmla="*/ 361345 w 361344"/>
                  <a:gd name="connsiteY4" fmla="*/ 180672 h 361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344" h="361344">
                    <a:moveTo>
                      <a:pt x="361345" y="180672"/>
                    </a:moveTo>
                    <a:cubicBezTo>
                      <a:pt x="361345" y="280455"/>
                      <a:pt x="280455" y="361345"/>
                      <a:pt x="180672" y="361345"/>
                    </a:cubicBezTo>
                    <a:cubicBezTo>
                      <a:pt x="80890" y="361345"/>
                      <a:pt x="0" y="280455"/>
                      <a:pt x="0" y="180672"/>
                    </a:cubicBezTo>
                    <a:cubicBezTo>
                      <a:pt x="0" y="80890"/>
                      <a:pt x="80890" y="0"/>
                      <a:pt x="180672" y="0"/>
                    </a:cubicBezTo>
                    <a:cubicBezTo>
                      <a:pt x="280455" y="0"/>
                      <a:pt x="361345" y="80890"/>
                      <a:pt x="361345" y="180672"/>
                    </a:cubicBezTo>
                    <a:close/>
                  </a:path>
                </a:pathLst>
              </a:custGeom>
              <a:noFill/>
              <a:ln w="79602" cap="rnd">
                <a:solidFill>
                  <a:schemeClr val="lt1">
                    <a:lumMod val="85000"/>
                  </a:schemeClr>
                </a:solidFill>
                <a:prstDash val="solid"/>
                <a:round/>
              </a:ln>
            </p:spPr>
            <p:txBody>
              <a:bodyPr rtlCol="0" anchor="ctr"/>
              <a:lstStyle/>
              <a:p>
                <a:endParaRPr lang="zh-CN" altLang="en-US">
                  <a:solidFill>
                    <a:schemeClr val="dk1"/>
                  </a:solidFill>
                  <a:cs typeface="+mn-ea"/>
                  <a:sym typeface="+mn-lt"/>
                </a:endParaRPr>
              </a:p>
            </p:txBody>
          </p:sp>
          <p:grpSp>
            <p:nvGrpSpPr>
              <p:cNvPr id="10" name="组合 9"/>
              <p:cNvGrpSpPr/>
              <p:nvPr/>
            </p:nvGrpSpPr>
            <p:grpSpPr>
              <a:xfrm>
                <a:off x="2297871" y="2975649"/>
                <a:ext cx="2741683" cy="1416972"/>
                <a:chOff x="4583871" y="2226349"/>
                <a:chExt cx="2741683" cy="1416972"/>
              </a:xfrm>
            </p:grpSpPr>
            <p:grpSp>
              <p:nvGrpSpPr>
                <p:cNvPr id="20" name="组合 19"/>
                <p:cNvGrpSpPr/>
                <p:nvPr/>
              </p:nvGrpSpPr>
              <p:grpSpPr>
                <a:xfrm>
                  <a:off x="4594225" y="2226349"/>
                  <a:ext cx="2720975" cy="419455"/>
                  <a:chOff x="901700" y="2031645"/>
                  <a:chExt cx="2720975" cy="419455"/>
                </a:xfrm>
              </p:grpSpPr>
              <p:sp>
                <p:nvSpPr>
                  <p:cNvPr id="22" name="PA-矩形 4"/>
                  <p:cNvSpPr>
                    <a:spLocks noChangeArrowheads="1"/>
                  </p:cNvSpPr>
                  <p:nvPr>
                    <p:custDataLst>
                      <p:tags r:id="rId14"/>
                    </p:custDataLst>
                  </p:nvPr>
                </p:nvSpPr>
                <p:spPr bwMode="auto">
                  <a:xfrm>
                    <a:off x="1476308" y="2031645"/>
                    <a:ext cx="1571758" cy="32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kern="900" dirty="0">
                        <a:solidFill>
                          <a:schemeClr val="bg1">
                            <a:lumMod val="50000"/>
                          </a:schemeClr>
                        </a:solidFill>
                        <a:latin typeface="+mn-lt"/>
                        <a:ea typeface="+mn-ea"/>
                        <a:cs typeface="+mn-ea"/>
                        <a:sym typeface="+mn-lt"/>
                      </a:rPr>
                      <a:t>输入标题</a:t>
                    </a:r>
                  </a:p>
                </p:txBody>
              </p:sp>
              <p:cxnSp>
                <p:nvCxnSpPr>
                  <p:cNvPr id="23" name="直接连接符 22"/>
                  <p:cNvCxnSpPr/>
                  <p:nvPr>
                    <p:custDataLst>
                      <p:tags r:id="rId15"/>
                    </p:custDataLst>
                  </p:nvPr>
                </p:nvCxnSpPr>
                <p:spPr>
                  <a:xfrm>
                    <a:off x="901700" y="2451100"/>
                    <a:ext cx="2720975" cy="0"/>
                  </a:xfrm>
                  <a:prstGeom prst="line">
                    <a:avLst/>
                  </a:prstGeom>
                  <a:ln>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1" name="PA-矩形 4"/>
                <p:cNvSpPr>
                  <a:spLocks noChangeArrowheads="1"/>
                </p:cNvSpPr>
                <p:nvPr>
                  <p:custDataLst>
                    <p:tags r:id="rId13"/>
                  </p:custDataLst>
                </p:nvPr>
              </p:nvSpPr>
              <p:spPr bwMode="auto">
                <a:xfrm>
                  <a:off x="4583871" y="2790736"/>
                  <a:ext cx="2741683" cy="85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lumMod val="65000"/>
                        </a:schemeClr>
                      </a:solidFill>
                      <a:latin typeface="+mn-lt"/>
                      <a:ea typeface="+mn-ea"/>
                      <a:cs typeface="+mn-ea"/>
                      <a:sym typeface="+mn-lt"/>
                    </a:rPr>
                    <a:t>更改文字的颜色或者大小属性。建议一般行间距为1.5倍。点击这里，输入您的文本文字</a:t>
                  </a:r>
                </a:p>
              </p:txBody>
            </p:sp>
          </p:grpSp>
          <p:grpSp>
            <p:nvGrpSpPr>
              <p:cNvPr id="31" name="组合 30"/>
              <p:cNvGrpSpPr/>
              <p:nvPr/>
            </p:nvGrpSpPr>
            <p:grpSpPr>
              <a:xfrm>
                <a:off x="3249612" y="4635500"/>
                <a:ext cx="838200" cy="152400"/>
                <a:chOff x="7213600" y="825500"/>
                <a:chExt cx="838200" cy="152400"/>
              </a:xfrm>
            </p:grpSpPr>
            <p:sp>
              <p:nvSpPr>
                <p:cNvPr id="32" name="椭圆 31"/>
                <p:cNvSpPr/>
                <p:nvPr>
                  <p:custDataLst>
                    <p:tags r:id="rId10"/>
                  </p:custDataLst>
                </p:nvPr>
              </p:nvSpPr>
              <p:spPr>
                <a:xfrm>
                  <a:off x="7213600" y="825500"/>
                  <a:ext cx="152400" cy="152400"/>
                </a:xfrm>
                <a:prstGeom prst="ellipse">
                  <a:avLst/>
                </a:prstGeom>
                <a:solidFill>
                  <a:srgbClr val="3A8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3" name="椭圆 32"/>
                <p:cNvSpPr/>
                <p:nvPr>
                  <p:custDataLst>
                    <p:tags r:id="rId11"/>
                  </p:custDataLst>
                </p:nvPr>
              </p:nvSpPr>
              <p:spPr>
                <a:xfrm>
                  <a:off x="7556500" y="825500"/>
                  <a:ext cx="152400" cy="152400"/>
                </a:xfrm>
                <a:prstGeom prst="ellipse">
                  <a:avLst/>
                </a:prstGeom>
                <a:solidFill>
                  <a:srgbClr val="3A8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4" name="椭圆 33"/>
                <p:cNvSpPr/>
                <p:nvPr>
                  <p:custDataLst>
                    <p:tags r:id="rId12"/>
                  </p:custDataLst>
                </p:nvPr>
              </p:nvSpPr>
              <p:spPr>
                <a:xfrm>
                  <a:off x="7899400" y="825500"/>
                  <a:ext cx="152400" cy="152400"/>
                </a:xfrm>
                <a:prstGeom prst="ellipse">
                  <a:avLst/>
                </a:prstGeom>
                <a:solidFill>
                  <a:srgbClr val="3A8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grpSp>
        <p:pic>
          <p:nvPicPr>
            <p:cNvPr id="36" name="图片 35" descr="C:\Users\Administrator\Desktop\51miz-E1248354-21366D3B.png51miz-E1248354-21366D3B"/>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4072" y="3032"/>
              <a:ext cx="1620" cy="1620"/>
            </a:xfrm>
            <a:prstGeom prst="rect">
              <a:avLst/>
            </a:prstGeom>
          </p:spPr>
        </p:pic>
      </p:grpSp>
      <p:sp>
        <p:nvSpPr>
          <p:cNvPr id="40" name="ï$ḷiḑê"/>
          <p:cNvSpPr/>
          <p:nvPr>
            <p:custDataLst>
              <p:tags r:id="rId1"/>
            </p:custDataLst>
          </p:nvPr>
        </p:nvSpPr>
        <p:spPr>
          <a:xfrm>
            <a:off x="5217809" y="5352136"/>
            <a:ext cx="1756383" cy="386562"/>
          </a:xfrm>
          <a:prstGeom prst="roundRect">
            <a:avLst>
              <a:gd name="adj" fmla="val 50000"/>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lt1"/>
                </a:solidFill>
                <a:cs typeface="+mn-ea"/>
                <a:sym typeface="+mn-lt"/>
              </a:rPr>
              <a:t>低碳生活</a:t>
            </a:r>
          </a:p>
        </p:txBody>
      </p:sp>
      <p:grpSp>
        <p:nvGrpSpPr>
          <p:cNvPr id="8" name="组合 7"/>
          <p:cNvGrpSpPr/>
          <p:nvPr/>
        </p:nvGrpSpPr>
        <p:grpSpPr>
          <a:xfrm>
            <a:off x="4871291" y="591089"/>
            <a:ext cx="2433236" cy="714254"/>
            <a:chOff x="4871291" y="552989"/>
            <a:chExt cx="2433236" cy="714254"/>
          </a:xfrm>
        </p:grpSpPr>
        <p:sp>
          <p:nvSpPr>
            <p:cNvPr id="5" name="文本框 4"/>
            <p:cNvSpPr txBox="1"/>
            <p:nvPr/>
          </p:nvSpPr>
          <p:spPr>
            <a:xfrm>
              <a:off x="5014537"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04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6" name="文本框 5"/>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grpSp>
        <p:nvGrpSpPr>
          <p:cNvPr id="18" name="组合 17"/>
          <p:cNvGrpSpPr/>
          <p:nvPr/>
        </p:nvGrpSpPr>
        <p:grpSpPr>
          <a:xfrm>
            <a:off x="7637780" y="2030730"/>
            <a:ext cx="3493135" cy="3493135"/>
            <a:chOff x="11328" y="2739"/>
            <a:chExt cx="5980" cy="5980"/>
          </a:xfrm>
        </p:grpSpPr>
        <p:grpSp>
          <p:nvGrpSpPr>
            <p:cNvPr id="37" name="组合 36"/>
            <p:cNvGrpSpPr/>
            <p:nvPr/>
          </p:nvGrpSpPr>
          <p:grpSpPr>
            <a:xfrm>
              <a:off x="11328" y="2739"/>
              <a:ext cx="5981" cy="5981"/>
              <a:chOff x="7840667" y="1739042"/>
              <a:chExt cx="3798158" cy="3798158"/>
            </a:xfrm>
          </p:grpSpPr>
          <p:sp>
            <p:nvSpPr>
              <p:cNvPr id="14" name="任意多边形: 形状 13"/>
              <p:cNvSpPr/>
              <p:nvPr>
                <p:custDataLst>
                  <p:tags r:id="rId2"/>
                </p:custDataLst>
              </p:nvPr>
            </p:nvSpPr>
            <p:spPr>
              <a:xfrm>
                <a:off x="7840667" y="1739042"/>
                <a:ext cx="3798158" cy="3798158"/>
              </a:xfrm>
              <a:custGeom>
                <a:avLst/>
                <a:gdLst>
                  <a:gd name="connsiteX0" fmla="*/ 361345 w 361344"/>
                  <a:gd name="connsiteY0" fmla="*/ 180672 h 361344"/>
                  <a:gd name="connsiteX1" fmla="*/ 180672 w 361344"/>
                  <a:gd name="connsiteY1" fmla="*/ 361345 h 361344"/>
                  <a:gd name="connsiteX2" fmla="*/ 0 w 361344"/>
                  <a:gd name="connsiteY2" fmla="*/ 180672 h 361344"/>
                  <a:gd name="connsiteX3" fmla="*/ 180672 w 361344"/>
                  <a:gd name="connsiteY3" fmla="*/ 0 h 361344"/>
                  <a:gd name="connsiteX4" fmla="*/ 361345 w 361344"/>
                  <a:gd name="connsiteY4" fmla="*/ 180672 h 361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344" h="361344">
                    <a:moveTo>
                      <a:pt x="361345" y="180672"/>
                    </a:moveTo>
                    <a:cubicBezTo>
                      <a:pt x="361345" y="280455"/>
                      <a:pt x="280455" y="361345"/>
                      <a:pt x="180672" y="361345"/>
                    </a:cubicBezTo>
                    <a:cubicBezTo>
                      <a:pt x="80890" y="361345"/>
                      <a:pt x="0" y="280455"/>
                      <a:pt x="0" y="180672"/>
                    </a:cubicBezTo>
                    <a:cubicBezTo>
                      <a:pt x="0" y="80890"/>
                      <a:pt x="80890" y="0"/>
                      <a:pt x="180672" y="0"/>
                    </a:cubicBezTo>
                    <a:cubicBezTo>
                      <a:pt x="280455" y="0"/>
                      <a:pt x="361345" y="80890"/>
                      <a:pt x="361345" y="180672"/>
                    </a:cubicBezTo>
                    <a:close/>
                  </a:path>
                </a:pathLst>
              </a:custGeom>
              <a:noFill/>
              <a:ln w="79602" cap="rnd">
                <a:solidFill>
                  <a:srgbClr val="53B7AD"/>
                </a:solidFill>
                <a:prstDash val="solid"/>
                <a:round/>
              </a:ln>
            </p:spPr>
            <p:txBody>
              <a:bodyPr rtlCol="0" anchor="ctr"/>
              <a:lstStyle/>
              <a:p>
                <a:endParaRPr lang="zh-CN" altLang="en-US">
                  <a:solidFill>
                    <a:schemeClr val="dk1"/>
                  </a:solidFill>
                  <a:cs typeface="+mn-ea"/>
                  <a:sym typeface="+mn-lt"/>
                </a:endParaRPr>
              </a:p>
            </p:txBody>
          </p:sp>
          <p:grpSp>
            <p:nvGrpSpPr>
              <p:cNvPr id="24" name="组合 23"/>
              <p:cNvGrpSpPr/>
              <p:nvPr/>
            </p:nvGrpSpPr>
            <p:grpSpPr>
              <a:xfrm>
                <a:off x="8368471" y="3007766"/>
                <a:ext cx="2741683" cy="1400198"/>
                <a:chOff x="4583871" y="2258466"/>
                <a:chExt cx="2741683" cy="1400198"/>
              </a:xfrm>
            </p:grpSpPr>
            <p:grpSp>
              <p:nvGrpSpPr>
                <p:cNvPr id="25" name="组合 24"/>
                <p:cNvGrpSpPr/>
                <p:nvPr/>
              </p:nvGrpSpPr>
              <p:grpSpPr>
                <a:xfrm>
                  <a:off x="4594225" y="2258466"/>
                  <a:ext cx="2720975" cy="387338"/>
                  <a:chOff x="901700" y="2063762"/>
                  <a:chExt cx="2720975" cy="387338"/>
                </a:xfrm>
              </p:grpSpPr>
              <p:sp>
                <p:nvSpPr>
                  <p:cNvPr id="27" name="PA-矩形 4"/>
                  <p:cNvSpPr>
                    <a:spLocks noChangeArrowheads="1"/>
                  </p:cNvSpPr>
                  <p:nvPr>
                    <p:custDataLst>
                      <p:tags r:id="rId7"/>
                    </p:custDataLst>
                  </p:nvPr>
                </p:nvSpPr>
                <p:spPr bwMode="auto">
                  <a:xfrm>
                    <a:off x="1476308" y="2063762"/>
                    <a:ext cx="1571758" cy="33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Tx/>
                      <a:buSzTx/>
                      <a:buFontTx/>
                    </a:pPr>
                    <a:r>
                      <a:rPr lang="zh-CN" altLang="en-US" sz="2000" b="1" kern="900" dirty="0">
                        <a:solidFill>
                          <a:schemeClr val="bg1">
                            <a:lumMod val="50000"/>
                          </a:schemeClr>
                        </a:solidFill>
                        <a:latin typeface="+mn-lt"/>
                        <a:ea typeface="+mn-ea"/>
                        <a:cs typeface="+mn-ea"/>
                        <a:sym typeface="+mn-lt"/>
                      </a:rPr>
                      <a:t>输入标题</a:t>
                    </a:r>
                  </a:p>
                </p:txBody>
              </p:sp>
              <p:cxnSp>
                <p:nvCxnSpPr>
                  <p:cNvPr id="28" name="直接连接符 27"/>
                  <p:cNvCxnSpPr/>
                  <p:nvPr>
                    <p:custDataLst>
                      <p:tags r:id="rId8"/>
                    </p:custDataLst>
                  </p:nvPr>
                </p:nvCxnSpPr>
                <p:spPr>
                  <a:xfrm>
                    <a:off x="901700" y="2451100"/>
                    <a:ext cx="2720975" cy="0"/>
                  </a:xfrm>
                  <a:prstGeom prst="line">
                    <a:avLst/>
                  </a:prstGeom>
                  <a:ln>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PA-矩形 4"/>
                <p:cNvSpPr>
                  <a:spLocks noChangeArrowheads="1"/>
                </p:cNvSpPr>
                <p:nvPr>
                  <p:custDataLst>
                    <p:tags r:id="rId6"/>
                  </p:custDataLst>
                </p:nvPr>
              </p:nvSpPr>
              <p:spPr bwMode="auto">
                <a:xfrm>
                  <a:off x="4583871" y="2790736"/>
                  <a:ext cx="2741683" cy="86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ClrTx/>
                    <a:buSzTx/>
                    <a:buFontTx/>
                  </a:pPr>
                  <a:r>
                    <a:rPr lang="zh-CN" altLang="en-US" sz="1200" dirty="0">
                      <a:solidFill>
                        <a:schemeClr val="bg1">
                          <a:lumMod val="65000"/>
                        </a:schemeClr>
                      </a:solidFill>
                      <a:latin typeface="+mn-lt"/>
                      <a:ea typeface="+mn-ea"/>
                      <a:cs typeface="+mn-ea"/>
                      <a:sym typeface="+mn-lt"/>
                    </a:rPr>
                    <a:t>更改文字的颜色或者大小属性。建议一般行间距为1.5倍。点击这里，输入您的文本文字</a:t>
                  </a:r>
                </a:p>
              </p:txBody>
            </p:sp>
          </p:grpSp>
          <p:grpSp>
            <p:nvGrpSpPr>
              <p:cNvPr id="15" name="组合 14"/>
              <p:cNvGrpSpPr/>
              <p:nvPr/>
            </p:nvGrpSpPr>
            <p:grpSpPr>
              <a:xfrm>
                <a:off x="9320212" y="4635500"/>
                <a:ext cx="838200" cy="152400"/>
                <a:chOff x="7213600" y="825500"/>
                <a:chExt cx="838200" cy="152400"/>
              </a:xfrm>
            </p:grpSpPr>
            <p:sp>
              <p:nvSpPr>
                <p:cNvPr id="11" name="椭圆 10"/>
                <p:cNvSpPr/>
                <p:nvPr>
                  <p:custDataLst>
                    <p:tags r:id="rId3"/>
                  </p:custDataLst>
                </p:nvPr>
              </p:nvSpPr>
              <p:spPr>
                <a:xfrm>
                  <a:off x="7213600" y="825500"/>
                  <a:ext cx="152400" cy="152400"/>
                </a:xfrm>
                <a:prstGeom prst="ellipse">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9" name="椭圆 28"/>
                <p:cNvSpPr/>
                <p:nvPr>
                  <p:custDataLst>
                    <p:tags r:id="rId4"/>
                  </p:custDataLst>
                </p:nvPr>
              </p:nvSpPr>
              <p:spPr>
                <a:xfrm>
                  <a:off x="7556500" y="825500"/>
                  <a:ext cx="152400" cy="152400"/>
                </a:xfrm>
                <a:prstGeom prst="ellipse">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0" name="椭圆 29"/>
                <p:cNvSpPr/>
                <p:nvPr>
                  <p:custDataLst>
                    <p:tags r:id="rId5"/>
                  </p:custDataLst>
                </p:nvPr>
              </p:nvSpPr>
              <p:spPr>
                <a:xfrm>
                  <a:off x="7899400" y="825500"/>
                  <a:ext cx="152400" cy="152400"/>
                </a:xfrm>
                <a:prstGeom prst="ellipse">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grpSp>
        <p:pic>
          <p:nvPicPr>
            <p:cNvPr id="7" name="图片 6" descr="C:\Users\Administrator\Desktop\51miz-E1248354-21366D3B.png51miz-E1248354-21366D3B"/>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13612" y="3032"/>
              <a:ext cx="1620" cy="1620"/>
            </a:xfrm>
            <a:prstGeom prst="rect">
              <a:avLst/>
            </a:prstGeom>
          </p:spPr>
        </p:pic>
      </p:grpSp>
      <p:pic>
        <p:nvPicPr>
          <p:cNvPr id="16" name="图片 15" descr="E:\PPT 模板\制作PPT\新领取\绿色环保\保护地球\51miz-E1202491-AB61109C.png51miz-E1202491-AB61109C"/>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3906520" y="1161415"/>
            <a:ext cx="4439285" cy="44392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900" decel="100000" fill="hold"/>
                                        <p:tgtEl>
                                          <p:spTgt spid="4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900" decel="100000" fill="hold"/>
                                        <p:tgtEl>
                                          <p:spTgt spid="1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泪滴形 6"/>
          <p:cNvSpPr/>
          <p:nvPr/>
        </p:nvSpPr>
        <p:spPr>
          <a:xfrm>
            <a:off x="1165225" y="1856105"/>
            <a:ext cx="3454400" cy="3454400"/>
          </a:xfrm>
          <a:prstGeom prst="teardrop">
            <a:avLst/>
          </a:prstGeom>
          <a:solidFill>
            <a:schemeClr val="bg1"/>
          </a:solidFill>
          <a:ln>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9" name="图片 188"/>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rcRect/>
          <a:stretch>
            <a:fillRect/>
          </a:stretch>
        </p:blipFill>
        <p:spPr>
          <a:xfrm>
            <a:off x="1993294" y="2210808"/>
            <a:ext cx="3401032" cy="3401032"/>
          </a:xfrm>
          <a:custGeom>
            <a:avLst/>
            <a:gdLst>
              <a:gd name="connsiteX0" fmla="*/ 1700516 w 3401032"/>
              <a:gd name="connsiteY0" fmla="*/ 0 h 3401032"/>
              <a:gd name="connsiteX1" fmla="*/ 3401032 w 3401032"/>
              <a:gd name="connsiteY1" fmla="*/ 0 h 3401032"/>
              <a:gd name="connsiteX2" fmla="*/ 3401032 w 3401032"/>
              <a:gd name="connsiteY2" fmla="*/ 1700516 h 3401032"/>
              <a:gd name="connsiteX3" fmla="*/ 1700516 w 3401032"/>
              <a:gd name="connsiteY3" fmla="*/ 3401032 h 3401032"/>
              <a:gd name="connsiteX4" fmla="*/ 0 w 3401032"/>
              <a:gd name="connsiteY4" fmla="*/ 1700516 h 3401032"/>
              <a:gd name="connsiteX5" fmla="*/ 1700516 w 3401032"/>
              <a:gd name="connsiteY5" fmla="*/ 0 h 340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032" h="3401032">
                <a:moveTo>
                  <a:pt x="1700516" y="0"/>
                </a:moveTo>
                <a:lnTo>
                  <a:pt x="3401032" y="0"/>
                </a:lnTo>
                <a:lnTo>
                  <a:pt x="3401032" y="1700516"/>
                </a:lnTo>
                <a:cubicBezTo>
                  <a:pt x="3401032" y="2639685"/>
                  <a:pt x="2639685" y="3401032"/>
                  <a:pt x="1700516" y="3401032"/>
                </a:cubicBezTo>
                <a:cubicBezTo>
                  <a:pt x="761347" y="3401032"/>
                  <a:pt x="0" y="2639685"/>
                  <a:pt x="0" y="1700516"/>
                </a:cubicBezTo>
                <a:cubicBezTo>
                  <a:pt x="0" y="761347"/>
                  <a:pt x="761347" y="0"/>
                  <a:pt x="1700516" y="0"/>
                </a:cubicBezTo>
                <a:close/>
              </a:path>
            </a:pathLst>
          </a:custGeom>
        </p:spPr>
      </p:pic>
      <p:sp>
        <p:nvSpPr>
          <p:cNvPr id="4" name="文本框 3"/>
          <p:cNvSpPr txBox="1"/>
          <p:nvPr>
            <p:custDataLst>
              <p:tags r:id="rId3"/>
            </p:custDataLst>
          </p:nvPr>
        </p:nvSpPr>
        <p:spPr>
          <a:xfrm>
            <a:off x="6786245" y="1320609"/>
            <a:ext cx="3257550" cy="703922"/>
          </a:xfrm>
          <a:prstGeom prst="rect">
            <a:avLst/>
          </a:prstGeom>
          <a:noFill/>
        </p:spPr>
        <p:txBody>
          <a:bodyPr wrap="square" lIns="63500" tIns="25400" rIns="63500" bIns="25400" rtlCol="0" anchor="b" anchorCtr="0">
            <a:normAutofit/>
          </a:bodyPr>
          <a:lstStyle/>
          <a:p>
            <a:pPr marL="0" algn="ctr">
              <a:lnSpc>
                <a:spcPct val="140000"/>
              </a:lnSpc>
              <a:spcBef>
                <a:spcPts val="0"/>
              </a:spcBef>
              <a:buClrTx/>
              <a:buSzTx/>
              <a:buFontTx/>
              <a:buNone/>
            </a:pPr>
            <a:r>
              <a:rPr lang="zh-CN" altLang="en-US" sz="1600" b="1" kern="900" dirty="0">
                <a:solidFill>
                  <a:schemeClr val="bg1">
                    <a:lumMod val="50000"/>
                  </a:schemeClr>
                </a:solidFill>
                <a:cs typeface="+mn-ea"/>
                <a:sym typeface="+mn-lt"/>
              </a:rPr>
              <a:t>输入标题</a:t>
            </a:r>
          </a:p>
        </p:txBody>
      </p:sp>
      <p:sp>
        <p:nvSpPr>
          <p:cNvPr id="11" name="Title 6"/>
          <p:cNvSpPr txBox="1"/>
          <p:nvPr>
            <p:custDataLst>
              <p:tags r:id="rId4"/>
            </p:custDataLst>
          </p:nvPr>
        </p:nvSpPr>
        <p:spPr>
          <a:xfrm>
            <a:off x="6106160" y="2117090"/>
            <a:ext cx="4432935" cy="98044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algn="l" defTabSz="914400" fontAlgn="auto">
              <a:lnSpc>
                <a:spcPct val="150000"/>
              </a:lnSpc>
              <a:spcBef>
                <a:spcPts val="0"/>
              </a:spcBef>
              <a:spcAft>
                <a:spcPts val="800"/>
              </a:spcAft>
              <a:buClrTx/>
              <a:buSzTx/>
              <a:buFontTx/>
              <a:buNone/>
            </a:pPr>
            <a:r>
              <a:rPr lang="zh-CN" altLang="en-US" sz="1200" spc="0" dirty="0">
                <a:solidFill>
                  <a:schemeClr val="bg1">
                    <a:lumMod val="65000"/>
                  </a:schemeClr>
                </a:solidFill>
                <a:latin typeface="+mn-lt"/>
                <a:cs typeface="+mn-ea"/>
                <a:sym typeface="+mn-lt"/>
              </a:rPr>
              <a:t>更改文字的颜色或者大小属性。建议一般行间距为1.5倍。点击这里，输入您的文本文字</a:t>
            </a:r>
            <a:r>
              <a:rPr lang="zh-CN" altLang="en-US" sz="1200" spc="0">
                <a:solidFill>
                  <a:schemeClr val="bg1">
                    <a:lumMod val="65000"/>
                  </a:schemeClr>
                </a:solidFill>
                <a:latin typeface="+mn-lt"/>
                <a:cs typeface="+mn-ea"/>
                <a:sym typeface="+mn-lt"/>
              </a:rPr>
              <a:t>更改文字的颜色或者大小属性。建议一般行间距为1.5倍。点击这里，输入您的</a:t>
            </a:r>
            <a:endParaRPr lang="zh-CN" altLang="en-US" sz="1200" spc="0" dirty="0">
              <a:solidFill>
                <a:schemeClr val="bg1">
                  <a:lumMod val="65000"/>
                </a:schemeClr>
              </a:solidFill>
              <a:latin typeface="+mn-lt"/>
              <a:cs typeface="+mn-ea"/>
              <a:sym typeface="+mn-lt"/>
            </a:endParaRPr>
          </a:p>
          <a:p>
            <a:pPr marL="0" indent="0" algn="l" fontAlgn="auto">
              <a:lnSpc>
                <a:spcPct val="150000"/>
              </a:lnSpc>
              <a:spcBef>
                <a:spcPts val="0"/>
              </a:spcBef>
              <a:spcAft>
                <a:spcPts val="800"/>
              </a:spcAft>
              <a:buSzPct val="100000"/>
              <a:buNone/>
            </a:pPr>
            <a:endParaRPr lang="zh-CN" altLang="en-US" sz="1200" spc="0" dirty="0">
              <a:solidFill>
                <a:schemeClr val="dk1">
                  <a:lumMod val="75000"/>
                  <a:lumOff val="25000"/>
                </a:schemeClr>
              </a:solidFill>
              <a:latin typeface="+mn-lt"/>
              <a:cs typeface="+mn-ea"/>
              <a:sym typeface="+mn-lt"/>
            </a:endParaRPr>
          </a:p>
        </p:txBody>
      </p:sp>
      <p:sp>
        <p:nvSpPr>
          <p:cNvPr id="5" name="Rounded Rectangle 27"/>
          <p:cNvSpPr/>
          <p:nvPr>
            <p:custDataLst>
              <p:tags r:id="rId5"/>
            </p:custDataLst>
          </p:nvPr>
        </p:nvSpPr>
        <p:spPr>
          <a:xfrm rot="10800000" flipV="1">
            <a:off x="6163975" y="3432769"/>
            <a:ext cx="5124619" cy="274638"/>
          </a:xfrm>
          <a:prstGeom prst="round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50000"/>
              </a:lnSpc>
            </a:pPr>
            <a:endParaRPr lang="en-US" sz="2400" dirty="0">
              <a:solidFill>
                <a:schemeClr val="lt1"/>
              </a:solidFill>
              <a:cs typeface="+mn-ea"/>
              <a:sym typeface="+mn-lt"/>
            </a:endParaRPr>
          </a:p>
        </p:txBody>
      </p:sp>
      <p:sp>
        <p:nvSpPr>
          <p:cNvPr id="13" name="Rounded Rectangle 28"/>
          <p:cNvSpPr/>
          <p:nvPr>
            <p:custDataLst>
              <p:tags r:id="rId6"/>
            </p:custDataLst>
          </p:nvPr>
        </p:nvSpPr>
        <p:spPr>
          <a:xfrm flipV="1">
            <a:off x="6163987" y="3432769"/>
            <a:ext cx="3903979" cy="274638"/>
          </a:xfrm>
          <a:prstGeom prst="roundRect">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pPr>
              <a:lnSpc>
                <a:spcPct val="150000"/>
              </a:lnSpc>
            </a:pPr>
            <a:endParaRPr lang="en-US" sz="1600" dirty="0">
              <a:solidFill>
                <a:schemeClr val="lt1"/>
              </a:solidFill>
              <a:cs typeface="+mn-ea"/>
              <a:sym typeface="+mn-lt"/>
            </a:endParaRPr>
          </a:p>
        </p:txBody>
      </p:sp>
      <p:sp>
        <p:nvSpPr>
          <p:cNvPr id="14" name="Rectangle 26"/>
          <p:cNvSpPr/>
          <p:nvPr/>
        </p:nvSpPr>
        <p:spPr>
          <a:xfrm>
            <a:off x="10472633" y="2855427"/>
            <a:ext cx="777457" cy="570221"/>
          </a:xfrm>
          <a:prstGeom prst="rect">
            <a:avLst/>
          </a:prstGeom>
        </p:spPr>
        <p:txBody>
          <a:bodyPr wrap="none" lIns="0" tIns="0" rIns="0" bIns="0" anchor="ctr">
            <a:spAutoFit/>
          </a:bodyPr>
          <a:lstStyle/>
          <a:p>
            <a:pPr algn="r">
              <a:lnSpc>
                <a:spcPct val="150000"/>
              </a:lnSpc>
            </a:pPr>
            <a:r>
              <a:rPr lang="en-US" sz="2800" b="1" dirty="0">
                <a:solidFill>
                  <a:srgbClr val="87CEB0"/>
                </a:solidFill>
                <a:cs typeface="+mn-ea"/>
                <a:sym typeface="+mn-lt"/>
              </a:rPr>
              <a:t>80%</a:t>
            </a:r>
          </a:p>
        </p:txBody>
      </p:sp>
      <p:sp>
        <p:nvSpPr>
          <p:cNvPr id="15" name="Rounded Rectangle 33"/>
          <p:cNvSpPr/>
          <p:nvPr>
            <p:custDataLst>
              <p:tags r:id="rId7"/>
            </p:custDataLst>
          </p:nvPr>
        </p:nvSpPr>
        <p:spPr>
          <a:xfrm rot="10800000" flipV="1">
            <a:off x="6125463" y="4396622"/>
            <a:ext cx="5124627" cy="274637"/>
          </a:xfrm>
          <a:prstGeom prst="round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50000"/>
              </a:lnSpc>
            </a:pPr>
            <a:endParaRPr lang="en-US" sz="2400" dirty="0">
              <a:solidFill>
                <a:schemeClr val="lt1"/>
              </a:solidFill>
              <a:cs typeface="+mn-ea"/>
              <a:sym typeface="+mn-lt"/>
            </a:endParaRPr>
          </a:p>
        </p:txBody>
      </p:sp>
      <p:sp>
        <p:nvSpPr>
          <p:cNvPr id="16" name="Rounded Rectangle 34"/>
          <p:cNvSpPr/>
          <p:nvPr>
            <p:custDataLst>
              <p:tags r:id="rId8"/>
            </p:custDataLst>
          </p:nvPr>
        </p:nvSpPr>
        <p:spPr>
          <a:xfrm flipV="1">
            <a:off x="6125475" y="4396622"/>
            <a:ext cx="4684375" cy="274638"/>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pPr>
              <a:lnSpc>
                <a:spcPct val="150000"/>
              </a:lnSpc>
            </a:pPr>
            <a:endParaRPr lang="en-US" sz="1600" dirty="0">
              <a:solidFill>
                <a:schemeClr val="lt1"/>
              </a:solidFill>
              <a:cs typeface="+mn-ea"/>
              <a:sym typeface="+mn-lt"/>
            </a:endParaRPr>
          </a:p>
        </p:txBody>
      </p:sp>
      <p:sp>
        <p:nvSpPr>
          <p:cNvPr id="17" name="Rectangle 32"/>
          <p:cNvSpPr/>
          <p:nvPr/>
        </p:nvSpPr>
        <p:spPr>
          <a:xfrm>
            <a:off x="10472633" y="3846364"/>
            <a:ext cx="777457" cy="570221"/>
          </a:xfrm>
          <a:prstGeom prst="rect">
            <a:avLst/>
          </a:prstGeom>
        </p:spPr>
        <p:txBody>
          <a:bodyPr wrap="none" lIns="0" tIns="0" rIns="0" bIns="0" anchor="ctr">
            <a:spAutoFit/>
          </a:bodyPr>
          <a:lstStyle/>
          <a:p>
            <a:pPr algn="r">
              <a:lnSpc>
                <a:spcPct val="150000"/>
              </a:lnSpc>
            </a:pPr>
            <a:r>
              <a:rPr lang="en-US" sz="2800" b="1" dirty="0">
                <a:solidFill>
                  <a:srgbClr val="53B7AD"/>
                </a:solidFill>
                <a:cs typeface="+mn-ea"/>
                <a:sym typeface="+mn-lt"/>
              </a:rPr>
              <a:t>90%</a:t>
            </a:r>
          </a:p>
        </p:txBody>
      </p:sp>
      <p:sp>
        <p:nvSpPr>
          <p:cNvPr id="26" name="TextBox 8"/>
          <p:cNvSpPr txBox="1"/>
          <p:nvPr>
            <p:custDataLst>
              <p:tags r:id="rId9"/>
            </p:custDataLst>
          </p:nvPr>
        </p:nvSpPr>
        <p:spPr>
          <a:xfrm>
            <a:off x="6087745" y="5006975"/>
            <a:ext cx="5321300" cy="810260"/>
          </a:xfrm>
          <a:prstGeom prst="rect">
            <a:avLst/>
          </a:prstGeom>
          <a:noFill/>
        </p:spPr>
        <p:txBody>
          <a:bodyPr wrap="square" rtlCol="0">
            <a:spAutoFit/>
          </a:bodyPr>
          <a:lstStyle/>
          <a:p>
            <a:pPr marL="0" indent="0" algn="l" fontAlgn="auto">
              <a:lnSpc>
                <a:spcPct val="130000"/>
              </a:lnSpc>
              <a:spcBef>
                <a:spcPts val="0"/>
              </a:spcBef>
              <a:spcAft>
                <a:spcPts val="800"/>
              </a:spcAft>
              <a:buSzPct val="100000"/>
              <a:buNone/>
            </a:pPr>
            <a:r>
              <a:rPr lang="zh-CN" altLang="en-US" sz="1200" dirty="0">
                <a:solidFill>
                  <a:schemeClr val="bg1">
                    <a:lumMod val="65000"/>
                  </a:schemeClr>
                </a:solidFill>
                <a:cs typeface="+mn-ea"/>
                <a:sym typeface="+mn-lt"/>
              </a:rPr>
              <a:t>更改文字的颜色或者大小属性。建议一般行间距为1.5倍。点击这里，输入您的文本文字更改文字的颜色或者大小属性。建议一般行间距为1.5倍。点击这里，输入您</a:t>
            </a:r>
          </a:p>
        </p:txBody>
      </p:sp>
      <p:grpSp>
        <p:nvGrpSpPr>
          <p:cNvPr id="8" name="组合 7"/>
          <p:cNvGrpSpPr/>
          <p:nvPr/>
        </p:nvGrpSpPr>
        <p:grpSpPr>
          <a:xfrm>
            <a:off x="4871291" y="591089"/>
            <a:ext cx="2433236" cy="714254"/>
            <a:chOff x="4871291" y="552989"/>
            <a:chExt cx="2433236" cy="714254"/>
          </a:xfrm>
        </p:grpSpPr>
        <p:sp>
          <p:nvSpPr>
            <p:cNvPr id="9" name="文本框 8"/>
            <p:cNvSpPr txBox="1"/>
            <p:nvPr/>
          </p:nvSpPr>
          <p:spPr>
            <a:xfrm>
              <a:off x="5014537"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04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10" name="文本框 9"/>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89"/>
                                        </p:tgtEl>
                                        <p:attrNameLst>
                                          <p:attrName>style.visibility</p:attrName>
                                        </p:attrNameLst>
                                      </p:cBhvr>
                                      <p:to>
                                        <p:strVal val="visible"/>
                                      </p:to>
                                    </p:set>
                                    <p:anim calcmode="lin" valueType="num">
                                      <p:cBhvr>
                                        <p:cTn id="11" dur="500" fill="hold"/>
                                        <p:tgtEl>
                                          <p:spTgt spid="189"/>
                                        </p:tgtEl>
                                        <p:attrNameLst>
                                          <p:attrName>ppt_w</p:attrName>
                                        </p:attrNameLst>
                                      </p:cBhvr>
                                      <p:tavLst>
                                        <p:tav tm="0">
                                          <p:val>
                                            <p:fltVal val="0"/>
                                          </p:val>
                                        </p:tav>
                                        <p:tav tm="100000">
                                          <p:val>
                                            <p:strVal val="#ppt_w"/>
                                          </p:val>
                                        </p:tav>
                                      </p:tavLst>
                                    </p:anim>
                                    <p:anim calcmode="lin" valueType="num">
                                      <p:cBhvr>
                                        <p:cTn id="12" dur="500" fill="hold"/>
                                        <p:tgtEl>
                                          <p:spTgt spid="18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p:bldP spid="4" grpId="1"/>
      <p:bldP spid="11" grpId="0"/>
      <p:bldP spid="11" grpId="1"/>
      <p:bldP spid="5" grpId="0" animBg="1"/>
      <p:bldP spid="5" grpId="1" animBg="1"/>
      <p:bldP spid="13" grpId="0" animBg="1"/>
      <p:bldP spid="13" grpId="1" animBg="1"/>
      <p:bldP spid="14" grpId="0"/>
      <p:bldP spid="14" grpId="1"/>
      <p:bldP spid="15" grpId="0" animBg="1"/>
      <p:bldP spid="15" grpId="1" animBg="1"/>
      <p:bldP spid="16" grpId="0" animBg="1"/>
      <p:bldP spid="16" grpId="1" animBg="1"/>
      <p:bldP spid="17" grpId="0"/>
      <p:bldP spid="17" grpId="1"/>
      <p:bldP spid="26" grpId="0"/>
      <p:bldP spid="2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E:\PPT 模板\制作PPT\新领取\绿色环保\保护地球\51miz-E1088171-79074A60.png51miz-E1088171-79074A60"/>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3449320" y="1910715"/>
            <a:ext cx="5277485" cy="3550285"/>
          </a:xfrm>
          <a:prstGeom prst="rect">
            <a:avLst/>
          </a:prstGeom>
        </p:spPr>
      </p:pic>
      <p:grpSp>
        <p:nvGrpSpPr>
          <p:cNvPr id="8" name="组合 7"/>
          <p:cNvGrpSpPr/>
          <p:nvPr/>
        </p:nvGrpSpPr>
        <p:grpSpPr>
          <a:xfrm>
            <a:off x="4871291" y="591089"/>
            <a:ext cx="2433236" cy="714254"/>
            <a:chOff x="4871291" y="552989"/>
            <a:chExt cx="2433236" cy="714254"/>
          </a:xfrm>
        </p:grpSpPr>
        <p:sp>
          <p:nvSpPr>
            <p:cNvPr id="5" name="文本框 4"/>
            <p:cNvSpPr txBox="1"/>
            <p:nvPr/>
          </p:nvSpPr>
          <p:spPr>
            <a:xfrm>
              <a:off x="5014537"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04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6" name="文本框 5"/>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grpSp>
        <p:nvGrpSpPr>
          <p:cNvPr id="12" name="组合 11"/>
          <p:cNvGrpSpPr/>
          <p:nvPr/>
        </p:nvGrpSpPr>
        <p:grpSpPr>
          <a:xfrm>
            <a:off x="8797845" y="1893167"/>
            <a:ext cx="2629592" cy="1033548"/>
            <a:chOff x="13804" y="2560"/>
            <a:chExt cx="4141" cy="1628"/>
          </a:xfrm>
        </p:grpSpPr>
        <p:sp>
          <p:nvSpPr>
            <p:cNvPr id="11" name="ïśļïḍê"/>
            <p:cNvSpPr txBox="1"/>
            <p:nvPr>
              <p:custDataLst>
                <p:tags r:id="rId11"/>
              </p:custDataLst>
            </p:nvPr>
          </p:nvSpPr>
          <p:spPr>
            <a:xfrm>
              <a:off x="13804" y="3218"/>
              <a:ext cx="4141"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a:t>
              </a:r>
            </a:p>
            <a:p>
              <a:pPr algn="l">
                <a:lnSpc>
                  <a:spcPct val="120000"/>
                </a:lnSpc>
                <a:buClrTx/>
                <a:buSzTx/>
                <a:buFontTx/>
              </a:pPr>
              <a:endParaRPr lang="zh-CN" altLang="en-US" sz="1200" dirty="0">
                <a:solidFill>
                  <a:schemeClr val="bg1">
                    <a:lumMod val="65000"/>
                  </a:schemeClr>
                </a:solidFill>
                <a:cs typeface="+mn-ea"/>
                <a:sym typeface="+mn-lt"/>
              </a:endParaRPr>
            </a:p>
          </p:txBody>
        </p:sp>
        <p:sp>
          <p:nvSpPr>
            <p:cNvPr id="13" name="î$1ïḑé"/>
            <p:cNvSpPr txBox="1"/>
            <p:nvPr>
              <p:custDataLst>
                <p:tags r:id="rId12"/>
              </p:custDataLst>
            </p:nvPr>
          </p:nvSpPr>
          <p:spPr>
            <a:xfrm>
              <a:off x="13804"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40000"/>
                </a:lnSpc>
              </a:pPr>
              <a:r>
                <a:rPr lang="zh-CN" altLang="en-US" sz="1600" b="1" kern="900" dirty="0">
                  <a:solidFill>
                    <a:schemeClr val="bg1">
                      <a:lumMod val="50000"/>
                    </a:schemeClr>
                  </a:solidFill>
                  <a:cs typeface="+mn-ea"/>
                  <a:sym typeface="+mn-lt"/>
                </a:rPr>
                <a:t>点击输入标题</a:t>
              </a:r>
            </a:p>
          </p:txBody>
        </p:sp>
      </p:grpSp>
      <p:grpSp>
        <p:nvGrpSpPr>
          <p:cNvPr id="2" name="组合 1"/>
          <p:cNvGrpSpPr/>
          <p:nvPr/>
        </p:nvGrpSpPr>
        <p:grpSpPr>
          <a:xfrm>
            <a:off x="8797845" y="3276600"/>
            <a:ext cx="2629592" cy="1033145"/>
            <a:chOff x="13804" y="2560"/>
            <a:chExt cx="4141" cy="1628"/>
          </a:xfrm>
        </p:grpSpPr>
        <p:sp>
          <p:nvSpPr>
            <p:cNvPr id="3" name="ïśļïḍê"/>
            <p:cNvSpPr txBox="1"/>
            <p:nvPr>
              <p:custDataLst>
                <p:tags r:id="rId9"/>
              </p:custDataLst>
            </p:nvPr>
          </p:nvSpPr>
          <p:spPr>
            <a:xfrm>
              <a:off x="13804" y="3218"/>
              <a:ext cx="4141"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a:t>
              </a:r>
            </a:p>
            <a:p>
              <a:pPr algn="l">
                <a:lnSpc>
                  <a:spcPct val="120000"/>
                </a:lnSpc>
                <a:buClrTx/>
                <a:buSzTx/>
                <a:buFontTx/>
              </a:pPr>
              <a:endParaRPr lang="zh-CN" altLang="en-US" sz="1200" dirty="0">
                <a:solidFill>
                  <a:schemeClr val="bg1">
                    <a:lumMod val="65000"/>
                  </a:schemeClr>
                </a:solidFill>
                <a:cs typeface="+mn-ea"/>
                <a:sym typeface="+mn-lt"/>
              </a:endParaRPr>
            </a:p>
          </p:txBody>
        </p:sp>
        <p:sp>
          <p:nvSpPr>
            <p:cNvPr id="4" name="î$1ïḑé"/>
            <p:cNvSpPr txBox="1"/>
            <p:nvPr>
              <p:custDataLst>
                <p:tags r:id="rId10"/>
              </p:custDataLst>
            </p:nvPr>
          </p:nvSpPr>
          <p:spPr>
            <a:xfrm>
              <a:off x="13804"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40000"/>
                </a:lnSpc>
              </a:pPr>
              <a:r>
                <a:rPr lang="zh-CN" altLang="en-US" sz="1600" b="1" kern="900" dirty="0">
                  <a:solidFill>
                    <a:schemeClr val="bg1">
                      <a:lumMod val="50000"/>
                    </a:schemeClr>
                  </a:solidFill>
                  <a:cs typeface="+mn-ea"/>
                  <a:sym typeface="+mn-lt"/>
                </a:rPr>
                <a:t>点击输入标题</a:t>
              </a:r>
            </a:p>
          </p:txBody>
        </p:sp>
      </p:grpSp>
      <p:grpSp>
        <p:nvGrpSpPr>
          <p:cNvPr id="7" name="组合 6"/>
          <p:cNvGrpSpPr/>
          <p:nvPr/>
        </p:nvGrpSpPr>
        <p:grpSpPr>
          <a:xfrm>
            <a:off x="8797845" y="4659630"/>
            <a:ext cx="2629592" cy="1033145"/>
            <a:chOff x="13804" y="2560"/>
            <a:chExt cx="4141" cy="1628"/>
          </a:xfrm>
        </p:grpSpPr>
        <p:sp>
          <p:nvSpPr>
            <p:cNvPr id="9" name="ïśļïḍê"/>
            <p:cNvSpPr txBox="1"/>
            <p:nvPr>
              <p:custDataLst>
                <p:tags r:id="rId7"/>
              </p:custDataLst>
            </p:nvPr>
          </p:nvSpPr>
          <p:spPr>
            <a:xfrm>
              <a:off x="13804" y="3218"/>
              <a:ext cx="4141"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a:t>
              </a:r>
            </a:p>
            <a:p>
              <a:pPr algn="l">
                <a:lnSpc>
                  <a:spcPct val="120000"/>
                </a:lnSpc>
                <a:buClrTx/>
                <a:buSzTx/>
                <a:buFontTx/>
              </a:pPr>
              <a:endParaRPr lang="zh-CN" altLang="en-US" sz="1200" dirty="0">
                <a:solidFill>
                  <a:schemeClr val="bg1">
                    <a:lumMod val="65000"/>
                  </a:schemeClr>
                </a:solidFill>
                <a:cs typeface="+mn-ea"/>
                <a:sym typeface="+mn-lt"/>
              </a:endParaRPr>
            </a:p>
          </p:txBody>
        </p:sp>
        <p:sp>
          <p:nvSpPr>
            <p:cNvPr id="14" name="î$1ïḑé"/>
            <p:cNvSpPr txBox="1"/>
            <p:nvPr>
              <p:custDataLst>
                <p:tags r:id="rId8"/>
              </p:custDataLst>
            </p:nvPr>
          </p:nvSpPr>
          <p:spPr>
            <a:xfrm>
              <a:off x="13804"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40000"/>
                </a:lnSpc>
              </a:pPr>
              <a:r>
                <a:rPr lang="zh-CN" altLang="en-US" sz="1600" b="1" kern="900" dirty="0">
                  <a:solidFill>
                    <a:schemeClr val="bg1">
                      <a:lumMod val="50000"/>
                    </a:schemeClr>
                  </a:solidFill>
                  <a:cs typeface="+mn-ea"/>
                  <a:sym typeface="+mn-lt"/>
                </a:rPr>
                <a:t>点击输入标题</a:t>
              </a:r>
            </a:p>
          </p:txBody>
        </p:sp>
      </p:grpSp>
      <p:grpSp>
        <p:nvGrpSpPr>
          <p:cNvPr id="16" name="组合 15"/>
          <p:cNvGrpSpPr/>
          <p:nvPr/>
        </p:nvGrpSpPr>
        <p:grpSpPr>
          <a:xfrm>
            <a:off x="554275" y="1893167"/>
            <a:ext cx="2629592" cy="1033548"/>
            <a:chOff x="13804" y="2560"/>
            <a:chExt cx="4141" cy="1628"/>
          </a:xfrm>
        </p:grpSpPr>
        <p:sp>
          <p:nvSpPr>
            <p:cNvPr id="17" name="ïśļïḍê"/>
            <p:cNvSpPr txBox="1"/>
            <p:nvPr>
              <p:custDataLst>
                <p:tags r:id="rId5"/>
              </p:custDataLst>
            </p:nvPr>
          </p:nvSpPr>
          <p:spPr>
            <a:xfrm>
              <a:off x="13804" y="3218"/>
              <a:ext cx="4141"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a:t>
              </a:r>
            </a:p>
          </p:txBody>
        </p:sp>
        <p:sp>
          <p:nvSpPr>
            <p:cNvPr id="18" name="î$1ïḑé"/>
            <p:cNvSpPr txBox="1"/>
            <p:nvPr>
              <p:custDataLst>
                <p:tags r:id="rId6"/>
              </p:custDataLst>
            </p:nvPr>
          </p:nvSpPr>
          <p:spPr>
            <a:xfrm>
              <a:off x="14979"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pPr>
              <a:r>
                <a:rPr lang="zh-CN" altLang="en-US" sz="1600" b="1" kern="900" dirty="0">
                  <a:solidFill>
                    <a:schemeClr val="bg1">
                      <a:lumMod val="50000"/>
                    </a:schemeClr>
                  </a:solidFill>
                  <a:cs typeface="+mn-ea"/>
                  <a:sym typeface="+mn-lt"/>
                </a:rPr>
                <a:t>点击输入标题</a:t>
              </a:r>
            </a:p>
          </p:txBody>
        </p:sp>
      </p:grpSp>
      <p:grpSp>
        <p:nvGrpSpPr>
          <p:cNvPr id="19" name="组合 18"/>
          <p:cNvGrpSpPr/>
          <p:nvPr/>
        </p:nvGrpSpPr>
        <p:grpSpPr>
          <a:xfrm>
            <a:off x="554275" y="3276600"/>
            <a:ext cx="2629592" cy="1033145"/>
            <a:chOff x="13804" y="2560"/>
            <a:chExt cx="4141" cy="1628"/>
          </a:xfrm>
        </p:grpSpPr>
        <p:sp>
          <p:nvSpPr>
            <p:cNvPr id="20" name="ïśļïḍê"/>
            <p:cNvSpPr txBox="1"/>
            <p:nvPr>
              <p:custDataLst>
                <p:tags r:id="rId3"/>
              </p:custDataLst>
            </p:nvPr>
          </p:nvSpPr>
          <p:spPr>
            <a:xfrm>
              <a:off x="13804" y="3218"/>
              <a:ext cx="4141"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a:t>
              </a:r>
            </a:p>
          </p:txBody>
        </p:sp>
        <p:sp>
          <p:nvSpPr>
            <p:cNvPr id="23" name="î$1ïḑé"/>
            <p:cNvSpPr txBox="1"/>
            <p:nvPr>
              <p:custDataLst>
                <p:tags r:id="rId4"/>
              </p:custDataLst>
            </p:nvPr>
          </p:nvSpPr>
          <p:spPr>
            <a:xfrm>
              <a:off x="14979"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pPr>
              <a:r>
                <a:rPr lang="zh-CN" altLang="en-US" sz="1600" b="1" kern="900" dirty="0">
                  <a:solidFill>
                    <a:schemeClr val="bg1">
                      <a:lumMod val="50000"/>
                    </a:schemeClr>
                  </a:solidFill>
                  <a:cs typeface="+mn-ea"/>
                  <a:sym typeface="+mn-lt"/>
                </a:rPr>
                <a:t>点击输入标题</a:t>
              </a:r>
            </a:p>
          </p:txBody>
        </p:sp>
      </p:grpSp>
      <p:grpSp>
        <p:nvGrpSpPr>
          <p:cNvPr id="24" name="组合 23"/>
          <p:cNvGrpSpPr/>
          <p:nvPr/>
        </p:nvGrpSpPr>
        <p:grpSpPr>
          <a:xfrm>
            <a:off x="554275" y="4659630"/>
            <a:ext cx="2629592" cy="1033145"/>
            <a:chOff x="13804" y="2560"/>
            <a:chExt cx="4141" cy="1628"/>
          </a:xfrm>
        </p:grpSpPr>
        <p:sp>
          <p:nvSpPr>
            <p:cNvPr id="25" name="ïśļïḍê"/>
            <p:cNvSpPr txBox="1"/>
            <p:nvPr>
              <p:custDataLst>
                <p:tags r:id="rId1"/>
              </p:custDataLst>
            </p:nvPr>
          </p:nvSpPr>
          <p:spPr>
            <a:xfrm>
              <a:off x="13804" y="3218"/>
              <a:ext cx="4141"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a:t>
              </a:r>
            </a:p>
          </p:txBody>
        </p:sp>
        <p:sp>
          <p:nvSpPr>
            <p:cNvPr id="26" name="î$1ïḑé"/>
            <p:cNvSpPr txBox="1"/>
            <p:nvPr>
              <p:custDataLst>
                <p:tags r:id="rId2"/>
              </p:custDataLst>
            </p:nvPr>
          </p:nvSpPr>
          <p:spPr>
            <a:xfrm>
              <a:off x="14979"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pPr>
              <a:r>
                <a:rPr lang="zh-CN" altLang="en-US" sz="1600" b="1" kern="900" dirty="0">
                  <a:solidFill>
                    <a:schemeClr val="bg1">
                      <a:lumMod val="50000"/>
                    </a:schemeClr>
                  </a:solidFill>
                  <a:cs typeface="+mn-ea"/>
                  <a:sym typeface="+mn-lt"/>
                </a:rPr>
                <a:t>点击输入标题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871291" y="591089"/>
            <a:ext cx="2433236" cy="714254"/>
            <a:chOff x="4871291" y="552989"/>
            <a:chExt cx="2433236" cy="714254"/>
          </a:xfrm>
        </p:grpSpPr>
        <p:sp>
          <p:nvSpPr>
            <p:cNvPr id="5" name="文本框 4"/>
            <p:cNvSpPr txBox="1"/>
            <p:nvPr/>
          </p:nvSpPr>
          <p:spPr>
            <a:xfrm>
              <a:off x="5014537"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04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6" name="文本框 5"/>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grpSp>
        <p:nvGrpSpPr>
          <p:cNvPr id="14" name="组合 13"/>
          <p:cNvGrpSpPr/>
          <p:nvPr/>
        </p:nvGrpSpPr>
        <p:grpSpPr>
          <a:xfrm>
            <a:off x="1124668" y="1963643"/>
            <a:ext cx="9926238" cy="3683858"/>
            <a:chOff x="976" y="2838"/>
            <a:chExt cx="17072" cy="6335"/>
          </a:xfrm>
        </p:grpSpPr>
        <p:sp>
          <p:nvSpPr>
            <p:cNvPr id="68" name="Oval 24"/>
            <p:cNvSpPr/>
            <p:nvPr/>
          </p:nvSpPr>
          <p:spPr>
            <a:xfrm>
              <a:off x="976" y="4435"/>
              <a:ext cx="3938" cy="3938"/>
            </a:xfrm>
            <a:prstGeom prst="ellipse">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7" name="Oval 35"/>
            <p:cNvSpPr/>
            <p:nvPr/>
          </p:nvSpPr>
          <p:spPr>
            <a:xfrm>
              <a:off x="4424" y="4146"/>
              <a:ext cx="4517" cy="4517"/>
            </a:xfrm>
            <a:prstGeom prst="ellipse">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1" name="Oval 44"/>
            <p:cNvSpPr/>
            <p:nvPr/>
          </p:nvSpPr>
          <p:spPr>
            <a:xfrm>
              <a:off x="8323" y="3793"/>
              <a:ext cx="5222" cy="5222"/>
            </a:xfrm>
            <a:prstGeom prst="ellipse">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5" name="Oval 49"/>
            <p:cNvSpPr/>
            <p:nvPr/>
          </p:nvSpPr>
          <p:spPr>
            <a:xfrm>
              <a:off x="12510" y="3636"/>
              <a:ext cx="5538" cy="5538"/>
            </a:xfrm>
            <a:prstGeom prst="ellipse">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9" name="Freeform 245"/>
            <p:cNvSpPr/>
            <p:nvPr/>
          </p:nvSpPr>
          <p:spPr bwMode="auto">
            <a:xfrm>
              <a:off x="2492" y="4798"/>
              <a:ext cx="924" cy="9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0" name="Freeform 55"/>
            <p:cNvSpPr>
              <a:spLocks noEditPoints="1"/>
            </p:cNvSpPr>
            <p:nvPr/>
          </p:nvSpPr>
          <p:spPr bwMode="auto">
            <a:xfrm>
              <a:off x="10429" y="4792"/>
              <a:ext cx="847" cy="632"/>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1" name="Freeform 105"/>
            <p:cNvSpPr>
              <a:spLocks noEditPoints="1"/>
            </p:cNvSpPr>
            <p:nvPr/>
          </p:nvSpPr>
          <p:spPr bwMode="auto">
            <a:xfrm>
              <a:off x="6287" y="4753"/>
              <a:ext cx="804" cy="79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cs typeface="+mn-ea"/>
                <a:sym typeface="+mn-lt"/>
              </a:endParaRPr>
            </a:p>
          </p:txBody>
        </p:sp>
        <p:sp>
          <p:nvSpPr>
            <p:cNvPr id="92" name="Freeform 34"/>
            <p:cNvSpPr>
              <a:spLocks noEditPoints="1"/>
            </p:cNvSpPr>
            <p:nvPr/>
          </p:nvSpPr>
          <p:spPr bwMode="auto">
            <a:xfrm>
              <a:off x="14968" y="4391"/>
              <a:ext cx="695" cy="695"/>
            </a:xfrm>
            <a:custGeom>
              <a:avLst/>
              <a:gdLst/>
              <a:ahLst/>
              <a:cxnLst>
                <a:cxn ang="0">
                  <a:pos x="27" y="55"/>
                </a:cxn>
                <a:cxn ang="0">
                  <a:pos x="0" y="28"/>
                </a:cxn>
                <a:cxn ang="0">
                  <a:pos x="27" y="0"/>
                </a:cxn>
                <a:cxn ang="0">
                  <a:pos x="55" y="28"/>
                </a:cxn>
                <a:cxn ang="0">
                  <a:pos x="27" y="55"/>
                </a:cxn>
                <a:cxn ang="0">
                  <a:pos x="27" y="5"/>
                </a:cxn>
                <a:cxn ang="0">
                  <a:pos x="4" y="28"/>
                </a:cxn>
                <a:cxn ang="0">
                  <a:pos x="27" y="51"/>
                </a:cxn>
                <a:cxn ang="0">
                  <a:pos x="50" y="28"/>
                </a:cxn>
                <a:cxn ang="0">
                  <a:pos x="27" y="5"/>
                </a:cxn>
                <a:cxn ang="0">
                  <a:pos x="27" y="46"/>
                </a:cxn>
                <a:cxn ang="0">
                  <a:pos x="9" y="28"/>
                </a:cxn>
                <a:cxn ang="0">
                  <a:pos x="27" y="9"/>
                </a:cxn>
                <a:cxn ang="0">
                  <a:pos x="45" y="28"/>
                </a:cxn>
                <a:cxn ang="0">
                  <a:pos x="27" y="46"/>
                </a:cxn>
                <a:cxn ang="0">
                  <a:pos x="27" y="14"/>
                </a:cxn>
                <a:cxn ang="0">
                  <a:pos x="13" y="28"/>
                </a:cxn>
                <a:cxn ang="0">
                  <a:pos x="27" y="41"/>
                </a:cxn>
                <a:cxn ang="0">
                  <a:pos x="41" y="28"/>
                </a:cxn>
                <a:cxn ang="0">
                  <a:pos x="27" y="14"/>
                </a:cxn>
                <a:cxn ang="0">
                  <a:pos x="27" y="37"/>
                </a:cxn>
                <a:cxn ang="0">
                  <a:pos x="18" y="28"/>
                </a:cxn>
                <a:cxn ang="0">
                  <a:pos x="27" y="19"/>
                </a:cxn>
                <a:cxn ang="0">
                  <a:pos x="36" y="28"/>
                </a:cxn>
                <a:cxn ang="0">
                  <a:pos x="27" y="37"/>
                </a:cxn>
              </a:cxnLst>
              <a:rect l="0" t="0" r="r" b="b"/>
              <a:pathLst>
                <a:path w="55" h="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4" name="Oval 33"/>
            <p:cNvSpPr/>
            <p:nvPr/>
          </p:nvSpPr>
          <p:spPr>
            <a:xfrm>
              <a:off x="3350" y="3443"/>
              <a:ext cx="1618" cy="1618"/>
            </a:xfrm>
            <a:prstGeom prst="ellipse">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95" name="Oval 34"/>
            <p:cNvSpPr/>
            <p:nvPr/>
          </p:nvSpPr>
          <p:spPr>
            <a:xfrm>
              <a:off x="3512" y="3605"/>
              <a:ext cx="1294" cy="12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3B7AD"/>
                  </a:solidFill>
                  <a:cs typeface="+mn-ea"/>
                  <a:sym typeface="+mn-lt"/>
                </a:rPr>
                <a:t>01</a:t>
              </a:r>
            </a:p>
          </p:txBody>
        </p:sp>
        <p:sp>
          <p:nvSpPr>
            <p:cNvPr id="97" name="Oval 41"/>
            <p:cNvSpPr/>
            <p:nvPr/>
          </p:nvSpPr>
          <p:spPr>
            <a:xfrm>
              <a:off x="7266" y="3322"/>
              <a:ext cx="1618" cy="1618"/>
            </a:xfrm>
            <a:prstGeom prst="ellipse">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98" name="Oval 42"/>
            <p:cNvSpPr/>
            <p:nvPr/>
          </p:nvSpPr>
          <p:spPr>
            <a:xfrm>
              <a:off x="7428" y="3484"/>
              <a:ext cx="1294" cy="12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3B7AD"/>
                  </a:solidFill>
                  <a:cs typeface="+mn-ea"/>
                  <a:sym typeface="+mn-lt"/>
                </a:rPr>
                <a:t>02</a:t>
              </a:r>
            </a:p>
          </p:txBody>
        </p:sp>
        <p:sp>
          <p:nvSpPr>
            <p:cNvPr id="100" name="Oval 46"/>
            <p:cNvSpPr/>
            <p:nvPr/>
          </p:nvSpPr>
          <p:spPr>
            <a:xfrm>
              <a:off x="15975" y="2838"/>
              <a:ext cx="1618" cy="1618"/>
            </a:xfrm>
            <a:prstGeom prst="ellipse">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01" name="Oval 47"/>
            <p:cNvSpPr/>
            <p:nvPr/>
          </p:nvSpPr>
          <p:spPr>
            <a:xfrm>
              <a:off x="16137" y="3000"/>
              <a:ext cx="1294" cy="12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3B7AD"/>
                  </a:solidFill>
                  <a:cs typeface="+mn-ea"/>
                  <a:sym typeface="+mn-lt"/>
                </a:rPr>
                <a:t>04</a:t>
              </a:r>
            </a:p>
          </p:txBody>
        </p:sp>
        <p:sp>
          <p:nvSpPr>
            <p:cNvPr id="103" name="Oval 52"/>
            <p:cNvSpPr/>
            <p:nvPr/>
          </p:nvSpPr>
          <p:spPr>
            <a:xfrm>
              <a:off x="11621" y="2884"/>
              <a:ext cx="1618" cy="1618"/>
            </a:xfrm>
            <a:prstGeom prst="ellipse">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04" name="Oval 56"/>
            <p:cNvSpPr/>
            <p:nvPr/>
          </p:nvSpPr>
          <p:spPr>
            <a:xfrm>
              <a:off x="11782" y="3046"/>
              <a:ext cx="1294" cy="12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3B7AD"/>
                  </a:solidFill>
                  <a:cs typeface="+mn-ea"/>
                  <a:sym typeface="+mn-lt"/>
                </a:rPr>
                <a:t>03</a:t>
              </a:r>
            </a:p>
          </p:txBody>
        </p:sp>
        <p:grpSp>
          <p:nvGrpSpPr>
            <p:cNvPr id="16" name="组合 15"/>
            <p:cNvGrpSpPr/>
            <p:nvPr/>
          </p:nvGrpSpPr>
          <p:grpSpPr>
            <a:xfrm>
              <a:off x="1411" y="5868"/>
              <a:ext cx="2966" cy="1628"/>
              <a:chOff x="14979" y="2560"/>
              <a:chExt cx="2966" cy="1628"/>
            </a:xfrm>
          </p:grpSpPr>
          <p:sp>
            <p:nvSpPr>
              <p:cNvPr id="17" name="ïśļïḍê"/>
              <p:cNvSpPr txBox="1"/>
              <p:nvPr>
                <p:custDataLst>
                  <p:tags r:id="rId7"/>
                </p:custDataLst>
              </p:nvPr>
            </p:nvSpPr>
            <p:spPr>
              <a:xfrm>
                <a:off x="15134" y="3218"/>
                <a:ext cx="2657"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pPr>
                <a:r>
                  <a:rPr lang="zh-CN" altLang="en-US" sz="1200" dirty="0">
                    <a:solidFill>
                      <a:schemeClr val="bg1"/>
                    </a:solidFill>
                    <a:cs typeface="+mn-ea"/>
                    <a:sym typeface="+mn-lt"/>
                  </a:rPr>
                  <a:t>您的内容打在这里，或者通过复制您的文本后，</a:t>
                </a:r>
              </a:p>
            </p:txBody>
          </p:sp>
          <p:sp>
            <p:nvSpPr>
              <p:cNvPr id="18" name="î$1ïḑé"/>
              <p:cNvSpPr txBox="1"/>
              <p:nvPr>
                <p:custDataLst>
                  <p:tags r:id="rId8"/>
                </p:custDataLst>
              </p:nvPr>
            </p:nvSpPr>
            <p:spPr>
              <a:xfrm>
                <a:off x="14979"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pPr>
                <a:r>
                  <a:rPr lang="zh-CN" altLang="en-US" sz="2000" b="1" kern="900" dirty="0">
                    <a:solidFill>
                      <a:schemeClr val="bg1"/>
                    </a:solidFill>
                    <a:cs typeface="+mn-ea"/>
                    <a:sym typeface="+mn-lt"/>
                  </a:rPr>
                  <a:t>输入标题</a:t>
                </a:r>
              </a:p>
            </p:txBody>
          </p:sp>
        </p:grpSp>
        <p:grpSp>
          <p:nvGrpSpPr>
            <p:cNvPr id="2" name="组合 1"/>
            <p:cNvGrpSpPr/>
            <p:nvPr/>
          </p:nvGrpSpPr>
          <p:grpSpPr>
            <a:xfrm>
              <a:off x="5160" y="5661"/>
              <a:ext cx="3074" cy="1697"/>
              <a:chOff x="14960" y="2353"/>
              <a:chExt cx="3074" cy="1697"/>
            </a:xfrm>
          </p:grpSpPr>
          <p:sp>
            <p:nvSpPr>
              <p:cNvPr id="3" name="ïśļïḍê"/>
              <p:cNvSpPr txBox="1"/>
              <p:nvPr>
                <p:custDataLst>
                  <p:tags r:id="rId5"/>
                </p:custDataLst>
              </p:nvPr>
            </p:nvSpPr>
            <p:spPr>
              <a:xfrm>
                <a:off x="14960" y="3080"/>
                <a:ext cx="3004"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pPr>
                <a:r>
                  <a:rPr lang="zh-CN" altLang="en-US" sz="1200" dirty="0">
                    <a:solidFill>
                      <a:schemeClr val="bg1"/>
                    </a:solidFill>
                    <a:cs typeface="+mn-ea"/>
                    <a:sym typeface="+mn-lt"/>
                  </a:rPr>
                  <a:t>您的内容打在这里，或者通过复制您的文本后复制您的文本后</a:t>
                </a:r>
              </a:p>
            </p:txBody>
          </p:sp>
          <p:sp>
            <p:nvSpPr>
              <p:cNvPr id="4" name="î$1ïḑé"/>
              <p:cNvSpPr txBox="1"/>
              <p:nvPr>
                <p:custDataLst>
                  <p:tags r:id="rId6"/>
                </p:custDataLst>
              </p:nvPr>
            </p:nvSpPr>
            <p:spPr>
              <a:xfrm>
                <a:off x="15068" y="2353"/>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pPr>
                <a:r>
                  <a:rPr lang="zh-CN" altLang="en-US" sz="2000" b="1" kern="900" dirty="0">
                    <a:solidFill>
                      <a:schemeClr val="bg1"/>
                    </a:solidFill>
                    <a:cs typeface="+mn-ea"/>
                    <a:sym typeface="+mn-lt"/>
                  </a:rPr>
                  <a:t>输入标题</a:t>
                </a:r>
              </a:p>
            </p:txBody>
          </p:sp>
        </p:grpSp>
        <p:grpSp>
          <p:nvGrpSpPr>
            <p:cNvPr id="7" name="组合 6"/>
            <p:cNvGrpSpPr/>
            <p:nvPr/>
          </p:nvGrpSpPr>
          <p:grpSpPr>
            <a:xfrm>
              <a:off x="9188" y="5548"/>
              <a:ext cx="3344" cy="1717"/>
              <a:chOff x="14868" y="2560"/>
              <a:chExt cx="3344" cy="1717"/>
            </a:xfrm>
          </p:grpSpPr>
          <p:sp>
            <p:nvSpPr>
              <p:cNvPr id="9" name="ïśļïḍê"/>
              <p:cNvSpPr txBox="1"/>
              <p:nvPr>
                <p:custDataLst>
                  <p:tags r:id="rId3"/>
                </p:custDataLst>
              </p:nvPr>
            </p:nvSpPr>
            <p:spPr>
              <a:xfrm>
                <a:off x="14868" y="3307"/>
                <a:ext cx="3344"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pPr>
                <a:r>
                  <a:rPr lang="zh-CN" altLang="en-US" sz="1200" dirty="0">
                    <a:solidFill>
                      <a:schemeClr val="bg1"/>
                    </a:solidFill>
                    <a:cs typeface="+mn-ea"/>
                    <a:sym typeface="+mn-lt"/>
                  </a:rPr>
                  <a:t>您的内容打在这里，或者通过复制您的文本后复制您的后您的内容打在这里，</a:t>
                </a:r>
              </a:p>
            </p:txBody>
          </p:sp>
          <p:sp>
            <p:nvSpPr>
              <p:cNvPr id="10" name="î$1ïḑé"/>
              <p:cNvSpPr txBox="1"/>
              <p:nvPr>
                <p:custDataLst>
                  <p:tags r:id="rId4"/>
                </p:custDataLst>
              </p:nvPr>
            </p:nvSpPr>
            <p:spPr>
              <a:xfrm>
                <a:off x="14979"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pPr>
                <a:r>
                  <a:rPr lang="zh-CN" altLang="en-US" sz="2000" b="1" kern="900" dirty="0">
                    <a:solidFill>
                      <a:schemeClr val="bg1"/>
                    </a:solidFill>
                    <a:cs typeface="+mn-ea"/>
                    <a:sym typeface="+mn-lt"/>
                  </a:rPr>
                  <a:t>输入标题</a:t>
                </a:r>
              </a:p>
            </p:txBody>
          </p:sp>
        </p:grpSp>
        <p:grpSp>
          <p:nvGrpSpPr>
            <p:cNvPr id="11" name="组合 10"/>
            <p:cNvGrpSpPr/>
            <p:nvPr/>
          </p:nvGrpSpPr>
          <p:grpSpPr>
            <a:xfrm>
              <a:off x="13488" y="5391"/>
              <a:ext cx="3883" cy="2740"/>
              <a:chOff x="14608" y="2363"/>
              <a:chExt cx="3883" cy="2741"/>
            </a:xfrm>
          </p:grpSpPr>
          <p:sp>
            <p:nvSpPr>
              <p:cNvPr id="12" name="ïśļïḍê"/>
              <p:cNvSpPr txBox="1"/>
              <p:nvPr>
                <p:custDataLst>
                  <p:tags r:id="rId1"/>
                </p:custDataLst>
              </p:nvPr>
            </p:nvSpPr>
            <p:spPr>
              <a:xfrm>
                <a:off x="14608" y="3218"/>
                <a:ext cx="3883" cy="1886"/>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pPr>
                <a:r>
                  <a:rPr lang="zh-CN" altLang="en-US" sz="1200" dirty="0">
                    <a:solidFill>
                      <a:schemeClr val="bg1"/>
                    </a:solidFill>
                    <a:cs typeface="+mn-ea"/>
                    <a:sym typeface="+mn-lt"/>
                  </a:rPr>
                  <a:t>您的内容打在这里，或者通过复制您的文本后复制您的后您的内容打在这里，或者通过复制您的文本后复制您的</a:t>
                </a:r>
              </a:p>
            </p:txBody>
          </p:sp>
          <p:sp>
            <p:nvSpPr>
              <p:cNvPr id="13" name="î$1ïḑé"/>
              <p:cNvSpPr txBox="1"/>
              <p:nvPr>
                <p:custDataLst>
                  <p:tags r:id="rId2"/>
                </p:custDataLst>
              </p:nvPr>
            </p:nvSpPr>
            <p:spPr>
              <a:xfrm>
                <a:off x="15023" y="2363"/>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pPr>
                <a:r>
                  <a:rPr lang="zh-CN" altLang="en-US" sz="2000" b="1" kern="900" dirty="0">
                    <a:solidFill>
                      <a:schemeClr val="bg1"/>
                    </a:solidFill>
                    <a:cs typeface="+mn-ea"/>
                    <a:sym typeface="+mn-lt"/>
                  </a:rPr>
                  <a:t>输入标题</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椭圆 66"/>
          <p:cNvSpPr/>
          <p:nvPr/>
        </p:nvSpPr>
        <p:spPr>
          <a:xfrm>
            <a:off x="1002463" y="1901495"/>
            <a:ext cx="1996483" cy="1996483"/>
          </a:xfrm>
          <a:prstGeom prst="ellipse">
            <a:avLst/>
          </a:prstGeom>
          <a:blipFill rotWithShape="1">
            <a:blip r:embed="rId10"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p:cNvSpPr/>
          <p:nvPr/>
        </p:nvSpPr>
        <p:spPr>
          <a:xfrm>
            <a:off x="2221524" y="3248675"/>
            <a:ext cx="704820" cy="704820"/>
          </a:xfrm>
          <a:prstGeom prst="ellipse">
            <a:avLst/>
          </a:prstGeom>
          <a:solidFill>
            <a:srgbClr val="53B7AD"/>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5" name="组合 74"/>
          <p:cNvGrpSpPr/>
          <p:nvPr/>
        </p:nvGrpSpPr>
        <p:grpSpPr>
          <a:xfrm>
            <a:off x="2416483" y="3473275"/>
            <a:ext cx="315240" cy="301489"/>
            <a:chOff x="1004888" y="993775"/>
            <a:chExt cx="2438400" cy="2332038"/>
          </a:xfrm>
          <a:solidFill>
            <a:schemeClr val="bg1"/>
          </a:solidFill>
        </p:grpSpPr>
        <p:sp>
          <p:nvSpPr>
            <p:cNvPr id="76"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77" name="任意多边形 76"/>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cs typeface="+mn-ea"/>
                <a:sym typeface="+mn-lt"/>
              </a:endParaRPr>
            </a:p>
          </p:txBody>
        </p:sp>
      </p:grpSp>
      <p:sp>
        <p:nvSpPr>
          <p:cNvPr id="78" name="椭圆 77"/>
          <p:cNvSpPr/>
          <p:nvPr/>
        </p:nvSpPr>
        <p:spPr>
          <a:xfrm>
            <a:off x="3696201" y="1901495"/>
            <a:ext cx="1996483" cy="1996483"/>
          </a:xfrm>
          <a:prstGeom prst="ellipse">
            <a:avLst/>
          </a:prstGeom>
          <a:blipFill rotWithShape="1">
            <a:blip r:embed="rId11"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p:cNvSpPr/>
          <p:nvPr/>
        </p:nvSpPr>
        <p:spPr>
          <a:xfrm>
            <a:off x="6389939" y="1901495"/>
            <a:ext cx="1996483" cy="1996483"/>
          </a:xfrm>
          <a:prstGeom prst="ellipse">
            <a:avLst/>
          </a:prstGeom>
          <a:blipFill rotWithShape="1">
            <a:blip r:embed="rId1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p:cNvSpPr/>
          <p:nvPr/>
        </p:nvSpPr>
        <p:spPr>
          <a:xfrm>
            <a:off x="9083677" y="1901495"/>
            <a:ext cx="1996483" cy="1996483"/>
          </a:xfrm>
          <a:prstGeom prst="ellipse">
            <a:avLst/>
          </a:prstGeom>
          <a:blipFill rotWithShape="1">
            <a:blip r:embed="rId1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a:off x="4915262" y="3248675"/>
            <a:ext cx="704820" cy="704820"/>
          </a:xfrm>
          <a:prstGeom prst="ellipse">
            <a:avLst/>
          </a:prstGeom>
          <a:solidFill>
            <a:srgbClr val="87CEB0"/>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3" name="组合 82"/>
          <p:cNvGrpSpPr>
            <a:grpSpLocks noChangeAspect="1"/>
          </p:cNvGrpSpPr>
          <p:nvPr/>
        </p:nvGrpSpPr>
        <p:grpSpPr>
          <a:xfrm>
            <a:off x="5048488" y="3445917"/>
            <a:ext cx="419852" cy="319007"/>
            <a:chOff x="4268086" y="4221191"/>
            <a:chExt cx="509646" cy="387231"/>
          </a:xfrm>
          <a:solidFill>
            <a:schemeClr val="bg1"/>
          </a:solidFill>
        </p:grpSpPr>
        <p:sp>
          <p:nvSpPr>
            <p:cNvPr id="84"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85"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grpSp>
      <p:sp>
        <p:nvSpPr>
          <p:cNvPr id="87" name="椭圆 86"/>
          <p:cNvSpPr/>
          <p:nvPr/>
        </p:nvSpPr>
        <p:spPr>
          <a:xfrm>
            <a:off x="7609000" y="3248675"/>
            <a:ext cx="704820" cy="704820"/>
          </a:xfrm>
          <a:prstGeom prst="ellipse">
            <a:avLst/>
          </a:prstGeom>
          <a:solidFill>
            <a:srgbClr val="53B7AD"/>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8" name="组合 87"/>
          <p:cNvGrpSpPr/>
          <p:nvPr/>
        </p:nvGrpSpPr>
        <p:grpSpPr>
          <a:xfrm>
            <a:off x="7823791" y="3389050"/>
            <a:ext cx="282736" cy="361586"/>
            <a:chOff x="1605186" y="572440"/>
            <a:chExt cx="563562" cy="720725"/>
          </a:xfrm>
          <a:solidFill>
            <a:schemeClr val="bg1"/>
          </a:solidFill>
        </p:grpSpPr>
        <p:sp>
          <p:nvSpPr>
            <p:cNvPr id="89"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0"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1"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93" name="椭圆 92"/>
          <p:cNvSpPr/>
          <p:nvPr/>
        </p:nvSpPr>
        <p:spPr>
          <a:xfrm>
            <a:off x="10302738" y="3248675"/>
            <a:ext cx="704820" cy="704820"/>
          </a:xfrm>
          <a:prstGeom prst="ellipse">
            <a:avLst/>
          </a:prstGeom>
          <a:solidFill>
            <a:srgbClr val="87CEB0"/>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4" name="组合 93"/>
          <p:cNvGrpSpPr>
            <a:grpSpLocks noChangeAspect="1"/>
          </p:cNvGrpSpPr>
          <p:nvPr/>
        </p:nvGrpSpPr>
        <p:grpSpPr>
          <a:xfrm>
            <a:off x="10504159" y="3417949"/>
            <a:ext cx="342861" cy="383431"/>
            <a:chOff x="5999255" y="3275006"/>
            <a:chExt cx="402656" cy="450303"/>
          </a:xfrm>
          <a:solidFill>
            <a:schemeClr val="bg1"/>
          </a:solidFill>
          <a:effectLst/>
        </p:grpSpPr>
        <p:sp>
          <p:nvSpPr>
            <p:cNvPr id="95"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6"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7"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8"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9"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100" name="组合 99"/>
          <p:cNvGrpSpPr/>
          <p:nvPr/>
        </p:nvGrpSpPr>
        <p:grpSpPr>
          <a:xfrm>
            <a:off x="2731723" y="3976254"/>
            <a:ext cx="108000" cy="998095"/>
            <a:chOff x="3858974" y="4688136"/>
            <a:chExt cx="108000" cy="998095"/>
          </a:xfrm>
          <a:solidFill>
            <a:srgbClr val="87CEB0"/>
          </a:solidFill>
        </p:grpSpPr>
        <p:cxnSp>
          <p:nvCxnSpPr>
            <p:cNvPr id="101" name="直接连接符 100"/>
            <p:cNvCxnSpPr/>
            <p:nvPr/>
          </p:nvCxnSpPr>
          <p:spPr>
            <a:xfrm>
              <a:off x="3900486" y="4763848"/>
              <a:ext cx="0" cy="900000"/>
            </a:xfrm>
            <a:prstGeom prst="line">
              <a:avLst/>
            </a:prstGeom>
            <a:grpFill/>
            <a:ln w="12700">
              <a:solidFill>
                <a:srgbClr val="53B7AD"/>
              </a:solidFill>
              <a:prstDash val="dash"/>
            </a:ln>
          </p:spPr>
          <p:style>
            <a:lnRef idx="1">
              <a:schemeClr val="accent1"/>
            </a:lnRef>
            <a:fillRef idx="0">
              <a:schemeClr val="accent1"/>
            </a:fillRef>
            <a:effectRef idx="0">
              <a:schemeClr val="accent1"/>
            </a:effectRef>
            <a:fontRef idx="minor">
              <a:schemeClr val="tx1"/>
            </a:fontRef>
          </p:style>
        </p:cxnSp>
        <p:sp>
          <p:nvSpPr>
            <p:cNvPr id="102" name="椭圆 101"/>
            <p:cNvSpPr>
              <a:spLocks noChangeAspect="1"/>
            </p:cNvSpPr>
            <p:nvPr/>
          </p:nvSpPr>
          <p:spPr>
            <a:xfrm>
              <a:off x="3858974" y="4688136"/>
              <a:ext cx="108000" cy="108000"/>
            </a:xfrm>
            <a:prstGeom prst="ellipse">
              <a:avLst/>
            </a:prstGeom>
            <a:grpFill/>
            <a:ln w="38100">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p:cNvSpPr>
              <a:spLocks noChangeAspect="1"/>
            </p:cNvSpPr>
            <p:nvPr/>
          </p:nvSpPr>
          <p:spPr>
            <a:xfrm>
              <a:off x="3858974" y="5578231"/>
              <a:ext cx="108000" cy="108000"/>
            </a:xfrm>
            <a:prstGeom prst="ellipse">
              <a:avLst/>
            </a:prstGeom>
            <a:grpFill/>
            <a:ln w="38100">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4" name="组合 103"/>
          <p:cNvGrpSpPr/>
          <p:nvPr/>
        </p:nvGrpSpPr>
        <p:grpSpPr>
          <a:xfrm>
            <a:off x="5433981" y="3976254"/>
            <a:ext cx="108000" cy="998095"/>
            <a:chOff x="3858974" y="4688136"/>
            <a:chExt cx="108000" cy="998095"/>
          </a:xfrm>
          <a:solidFill>
            <a:srgbClr val="87CEB0"/>
          </a:solidFill>
        </p:grpSpPr>
        <p:cxnSp>
          <p:nvCxnSpPr>
            <p:cNvPr id="105" name="直接连接符 104"/>
            <p:cNvCxnSpPr/>
            <p:nvPr/>
          </p:nvCxnSpPr>
          <p:spPr>
            <a:xfrm>
              <a:off x="3900486" y="4763848"/>
              <a:ext cx="0" cy="900000"/>
            </a:xfrm>
            <a:prstGeom prst="line">
              <a:avLst/>
            </a:prstGeom>
            <a:grpFill/>
            <a:ln w="12700">
              <a:solidFill>
                <a:srgbClr val="53B7AD"/>
              </a:solidFill>
              <a:prstDash val="dash"/>
            </a:ln>
          </p:spPr>
          <p:style>
            <a:lnRef idx="1">
              <a:schemeClr val="accent1"/>
            </a:lnRef>
            <a:fillRef idx="0">
              <a:schemeClr val="accent1"/>
            </a:fillRef>
            <a:effectRef idx="0">
              <a:schemeClr val="accent1"/>
            </a:effectRef>
            <a:fontRef idx="minor">
              <a:schemeClr val="tx1"/>
            </a:fontRef>
          </p:style>
        </p:cxnSp>
        <p:sp>
          <p:nvSpPr>
            <p:cNvPr id="106" name="椭圆 105"/>
            <p:cNvSpPr>
              <a:spLocks noChangeAspect="1"/>
            </p:cNvSpPr>
            <p:nvPr/>
          </p:nvSpPr>
          <p:spPr>
            <a:xfrm>
              <a:off x="3858974" y="4688136"/>
              <a:ext cx="108000" cy="108000"/>
            </a:xfrm>
            <a:prstGeom prst="ellipse">
              <a:avLst/>
            </a:prstGeom>
            <a:grpFill/>
            <a:ln w="38100">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椭圆 106"/>
            <p:cNvSpPr>
              <a:spLocks noChangeAspect="1"/>
            </p:cNvSpPr>
            <p:nvPr/>
          </p:nvSpPr>
          <p:spPr>
            <a:xfrm>
              <a:off x="3858974" y="5578231"/>
              <a:ext cx="108000" cy="108000"/>
            </a:xfrm>
            <a:prstGeom prst="ellipse">
              <a:avLst/>
            </a:prstGeom>
            <a:grpFill/>
            <a:ln w="38100">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8" name="组合 107"/>
          <p:cNvGrpSpPr/>
          <p:nvPr/>
        </p:nvGrpSpPr>
        <p:grpSpPr>
          <a:xfrm>
            <a:off x="8136241" y="3976254"/>
            <a:ext cx="108000" cy="998095"/>
            <a:chOff x="3858974" y="4688136"/>
            <a:chExt cx="108000" cy="998095"/>
          </a:xfrm>
          <a:solidFill>
            <a:srgbClr val="87CEB0"/>
          </a:solidFill>
        </p:grpSpPr>
        <p:cxnSp>
          <p:nvCxnSpPr>
            <p:cNvPr id="109" name="直接连接符 108"/>
            <p:cNvCxnSpPr/>
            <p:nvPr/>
          </p:nvCxnSpPr>
          <p:spPr>
            <a:xfrm>
              <a:off x="3900486" y="4763848"/>
              <a:ext cx="0" cy="900000"/>
            </a:xfrm>
            <a:prstGeom prst="line">
              <a:avLst/>
            </a:prstGeom>
            <a:grpFill/>
            <a:ln w="12700">
              <a:solidFill>
                <a:srgbClr val="53B7AD"/>
              </a:solidFill>
              <a:prstDash val="dash"/>
            </a:ln>
          </p:spPr>
          <p:style>
            <a:lnRef idx="1">
              <a:schemeClr val="accent1"/>
            </a:lnRef>
            <a:fillRef idx="0">
              <a:schemeClr val="accent1"/>
            </a:fillRef>
            <a:effectRef idx="0">
              <a:schemeClr val="accent1"/>
            </a:effectRef>
            <a:fontRef idx="minor">
              <a:schemeClr val="tx1"/>
            </a:fontRef>
          </p:style>
        </p:cxnSp>
        <p:sp>
          <p:nvSpPr>
            <p:cNvPr id="110" name="椭圆 109"/>
            <p:cNvSpPr>
              <a:spLocks noChangeAspect="1"/>
            </p:cNvSpPr>
            <p:nvPr/>
          </p:nvSpPr>
          <p:spPr>
            <a:xfrm>
              <a:off x="3858974" y="4688136"/>
              <a:ext cx="108000" cy="108000"/>
            </a:xfrm>
            <a:prstGeom prst="ellipse">
              <a:avLst/>
            </a:prstGeom>
            <a:grpFill/>
            <a:ln w="38100">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p:cNvSpPr>
              <a:spLocks noChangeAspect="1"/>
            </p:cNvSpPr>
            <p:nvPr/>
          </p:nvSpPr>
          <p:spPr>
            <a:xfrm>
              <a:off x="3858974" y="5578231"/>
              <a:ext cx="108000" cy="108000"/>
            </a:xfrm>
            <a:prstGeom prst="ellipse">
              <a:avLst/>
            </a:prstGeom>
            <a:grpFill/>
            <a:ln w="38100">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2" name="组合 111"/>
          <p:cNvGrpSpPr/>
          <p:nvPr/>
        </p:nvGrpSpPr>
        <p:grpSpPr>
          <a:xfrm>
            <a:off x="10875598" y="3953871"/>
            <a:ext cx="108000" cy="998095"/>
            <a:chOff x="3858974" y="4688136"/>
            <a:chExt cx="108000" cy="998095"/>
          </a:xfrm>
          <a:solidFill>
            <a:srgbClr val="87CEB0"/>
          </a:solidFill>
        </p:grpSpPr>
        <p:cxnSp>
          <p:nvCxnSpPr>
            <p:cNvPr id="113" name="直接连接符 112"/>
            <p:cNvCxnSpPr/>
            <p:nvPr/>
          </p:nvCxnSpPr>
          <p:spPr>
            <a:xfrm>
              <a:off x="3900486" y="4763848"/>
              <a:ext cx="0" cy="900000"/>
            </a:xfrm>
            <a:prstGeom prst="line">
              <a:avLst/>
            </a:prstGeom>
            <a:grpFill/>
            <a:ln w="12700">
              <a:solidFill>
                <a:srgbClr val="53B7AD"/>
              </a:solidFill>
              <a:prstDash val="dash"/>
            </a:ln>
          </p:spPr>
          <p:style>
            <a:lnRef idx="1">
              <a:schemeClr val="accent1"/>
            </a:lnRef>
            <a:fillRef idx="0">
              <a:schemeClr val="accent1"/>
            </a:fillRef>
            <a:effectRef idx="0">
              <a:schemeClr val="accent1"/>
            </a:effectRef>
            <a:fontRef idx="minor">
              <a:schemeClr val="tx1"/>
            </a:fontRef>
          </p:style>
        </p:cxnSp>
        <p:sp>
          <p:nvSpPr>
            <p:cNvPr id="114" name="椭圆 113"/>
            <p:cNvSpPr>
              <a:spLocks noChangeAspect="1"/>
            </p:cNvSpPr>
            <p:nvPr/>
          </p:nvSpPr>
          <p:spPr>
            <a:xfrm>
              <a:off x="3858974" y="4688136"/>
              <a:ext cx="108000" cy="108000"/>
            </a:xfrm>
            <a:prstGeom prst="ellipse">
              <a:avLst/>
            </a:prstGeom>
            <a:grpFill/>
            <a:ln w="38100">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p:cNvSpPr>
              <a:spLocks noChangeAspect="1"/>
            </p:cNvSpPr>
            <p:nvPr/>
          </p:nvSpPr>
          <p:spPr>
            <a:xfrm>
              <a:off x="3858974" y="5578231"/>
              <a:ext cx="108000" cy="108000"/>
            </a:xfrm>
            <a:prstGeom prst="ellipse">
              <a:avLst/>
            </a:prstGeom>
            <a:grpFill/>
            <a:ln w="38100">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4871291" y="591089"/>
            <a:ext cx="2433236" cy="714254"/>
            <a:chOff x="4871291" y="552989"/>
            <a:chExt cx="2433236" cy="714254"/>
          </a:xfrm>
        </p:grpSpPr>
        <p:sp>
          <p:nvSpPr>
            <p:cNvPr id="18" name="文本框 17"/>
            <p:cNvSpPr txBox="1"/>
            <p:nvPr/>
          </p:nvSpPr>
          <p:spPr>
            <a:xfrm>
              <a:off x="5014537"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04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19" name="文本框 18"/>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grpSp>
        <p:nvGrpSpPr>
          <p:cNvPr id="24" name="组合 23"/>
          <p:cNvGrpSpPr/>
          <p:nvPr/>
        </p:nvGrpSpPr>
        <p:grpSpPr>
          <a:xfrm>
            <a:off x="659064" y="4507230"/>
            <a:ext cx="1970448" cy="1033145"/>
            <a:chOff x="14842" y="2560"/>
            <a:chExt cx="3103" cy="1628"/>
          </a:xfrm>
        </p:grpSpPr>
        <p:sp>
          <p:nvSpPr>
            <p:cNvPr id="25" name="ïśļïḍê"/>
            <p:cNvSpPr txBox="1"/>
            <p:nvPr>
              <p:custDataLst>
                <p:tags r:id="rId7"/>
              </p:custDataLst>
            </p:nvPr>
          </p:nvSpPr>
          <p:spPr>
            <a:xfrm>
              <a:off x="14842" y="3218"/>
              <a:ext cx="3103"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a:t>
              </a:r>
            </a:p>
          </p:txBody>
        </p:sp>
        <p:sp>
          <p:nvSpPr>
            <p:cNvPr id="26" name="î$1ïḑé"/>
            <p:cNvSpPr txBox="1"/>
            <p:nvPr>
              <p:custDataLst>
                <p:tags r:id="rId8"/>
              </p:custDataLst>
            </p:nvPr>
          </p:nvSpPr>
          <p:spPr>
            <a:xfrm>
              <a:off x="14979"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pPr>
              <a:r>
                <a:rPr lang="zh-CN" altLang="en-US" sz="1600" b="1" kern="900" dirty="0">
                  <a:solidFill>
                    <a:schemeClr val="bg1">
                      <a:lumMod val="50000"/>
                    </a:schemeClr>
                  </a:solidFill>
                  <a:cs typeface="+mn-ea"/>
                  <a:sym typeface="+mn-lt"/>
                </a:rPr>
                <a:t>点击输入标题</a:t>
              </a:r>
            </a:p>
          </p:txBody>
        </p:sp>
      </p:grpSp>
      <p:grpSp>
        <p:nvGrpSpPr>
          <p:cNvPr id="2" name="组合 1"/>
          <p:cNvGrpSpPr/>
          <p:nvPr/>
        </p:nvGrpSpPr>
        <p:grpSpPr>
          <a:xfrm>
            <a:off x="3374367" y="4507230"/>
            <a:ext cx="1970405" cy="1033145"/>
            <a:chOff x="14842" y="2560"/>
            <a:chExt cx="3103" cy="1628"/>
          </a:xfrm>
        </p:grpSpPr>
        <p:sp>
          <p:nvSpPr>
            <p:cNvPr id="3" name="ïśļïḍê"/>
            <p:cNvSpPr txBox="1"/>
            <p:nvPr>
              <p:custDataLst>
                <p:tags r:id="rId5"/>
              </p:custDataLst>
            </p:nvPr>
          </p:nvSpPr>
          <p:spPr>
            <a:xfrm>
              <a:off x="14842" y="3218"/>
              <a:ext cx="3103"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a:t>
              </a:r>
            </a:p>
          </p:txBody>
        </p:sp>
        <p:sp>
          <p:nvSpPr>
            <p:cNvPr id="4" name="î$1ïḑé"/>
            <p:cNvSpPr txBox="1"/>
            <p:nvPr>
              <p:custDataLst>
                <p:tags r:id="rId6"/>
              </p:custDataLst>
            </p:nvPr>
          </p:nvSpPr>
          <p:spPr>
            <a:xfrm>
              <a:off x="14979"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pPr>
              <a:r>
                <a:rPr lang="zh-CN" altLang="en-US" sz="1600" b="1" kern="900" dirty="0">
                  <a:solidFill>
                    <a:schemeClr val="bg1">
                      <a:lumMod val="50000"/>
                    </a:schemeClr>
                  </a:solidFill>
                  <a:cs typeface="+mn-ea"/>
                  <a:sym typeface="+mn-lt"/>
                </a:rPr>
                <a:t>点击输入标题</a:t>
              </a:r>
            </a:p>
          </p:txBody>
        </p:sp>
      </p:grpSp>
      <p:grpSp>
        <p:nvGrpSpPr>
          <p:cNvPr id="5" name="组合 4"/>
          <p:cNvGrpSpPr/>
          <p:nvPr/>
        </p:nvGrpSpPr>
        <p:grpSpPr>
          <a:xfrm>
            <a:off x="6089627" y="4507230"/>
            <a:ext cx="1970405" cy="1033145"/>
            <a:chOff x="14842" y="2560"/>
            <a:chExt cx="3103" cy="1628"/>
          </a:xfrm>
        </p:grpSpPr>
        <p:sp>
          <p:nvSpPr>
            <p:cNvPr id="6" name="ïśļïḍê"/>
            <p:cNvSpPr txBox="1"/>
            <p:nvPr>
              <p:custDataLst>
                <p:tags r:id="rId3"/>
              </p:custDataLst>
            </p:nvPr>
          </p:nvSpPr>
          <p:spPr>
            <a:xfrm>
              <a:off x="14842" y="3218"/>
              <a:ext cx="3103"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a:t>
              </a:r>
            </a:p>
          </p:txBody>
        </p:sp>
        <p:sp>
          <p:nvSpPr>
            <p:cNvPr id="7" name="î$1ïḑé"/>
            <p:cNvSpPr txBox="1"/>
            <p:nvPr>
              <p:custDataLst>
                <p:tags r:id="rId4"/>
              </p:custDataLst>
            </p:nvPr>
          </p:nvSpPr>
          <p:spPr>
            <a:xfrm>
              <a:off x="14979"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pPr>
              <a:r>
                <a:rPr lang="zh-CN" altLang="en-US" sz="1600" b="1" kern="900" dirty="0">
                  <a:solidFill>
                    <a:schemeClr val="bg1">
                      <a:lumMod val="50000"/>
                    </a:schemeClr>
                  </a:solidFill>
                  <a:cs typeface="+mn-ea"/>
                  <a:sym typeface="+mn-lt"/>
                </a:rPr>
                <a:t>点击输入标题</a:t>
              </a:r>
            </a:p>
          </p:txBody>
        </p:sp>
      </p:grpSp>
      <p:grpSp>
        <p:nvGrpSpPr>
          <p:cNvPr id="8" name="组合 7"/>
          <p:cNvGrpSpPr/>
          <p:nvPr/>
        </p:nvGrpSpPr>
        <p:grpSpPr>
          <a:xfrm>
            <a:off x="8804887" y="4507230"/>
            <a:ext cx="1970405" cy="1033145"/>
            <a:chOff x="14842" y="2560"/>
            <a:chExt cx="3103" cy="1628"/>
          </a:xfrm>
        </p:grpSpPr>
        <p:sp>
          <p:nvSpPr>
            <p:cNvPr id="9" name="ïśļïḍê"/>
            <p:cNvSpPr txBox="1"/>
            <p:nvPr>
              <p:custDataLst>
                <p:tags r:id="rId1"/>
              </p:custDataLst>
            </p:nvPr>
          </p:nvSpPr>
          <p:spPr>
            <a:xfrm>
              <a:off x="14842" y="3218"/>
              <a:ext cx="3103"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buClrTx/>
                <a:buSzTx/>
                <a:buFontTx/>
              </a:pPr>
              <a:r>
                <a:rPr lang="zh-CN" altLang="en-US" sz="1200" dirty="0">
                  <a:solidFill>
                    <a:schemeClr val="bg1">
                      <a:lumMod val="65000"/>
                    </a:schemeClr>
                  </a:solidFill>
                  <a:cs typeface="+mn-ea"/>
                  <a:sym typeface="+mn-lt"/>
                </a:rPr>
                <a:t>您的内容打在这里，或者通过复制您的文本后，在此框中选择粘您的</a:t>
              </a:r>
            </a:p>
          </p:txBody>
        </p:sp>
        <p:sp>
          <p:nvSpPr>
            <p:cNvPr id="10" name="î$1ïḑé"/>
            <p:cNvSpPr txBox="1"/>
            <p:nvPr>
              <p:custDataLst>
                <p:tags r:id="rId2"/>
              </p:custDataLst>
            </p:nvPr>
          </p:nvSpPr>
          <p:spPr>
            <a:xfrm>
              <a:off x="14979" y="2560"/>
              <a:ext cx="2966" cy="426"/>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pPr>
              <a:r>
                <a:rPr lang="zh-CN" altLang="en-US" sz="1600" b="1" kern="900" dirty="0">
                  <a:solidFill>
                    <a:schemeClr val="bg1">
                      <a:lumMod val="50000"/>
                    </a:schemeClr>
                  </a:solidFill>
                  <a:cs typeface="+mn-ea"/>
                  <a:sym typeface="+mn-lt"/>
                </a:rPr>
                <a:t>点击输入标题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900" decel="100000" fill="hold"/>
                                        <p:tgtEl>
                                          <p:spTgt spid="6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wipe(up)">
                                      <p:cBhvr>
                                        <p:cTn id="14" dur="500"/>
                                        <p:tgtEl>
                                          <p:spTgt spid="100"/>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1000"/>
                                        <p:tgtEl>
                                          <p:spTgt spid="78"/>
                                        </p:tgtEl>
                                      </p:cBhvr>
                                    </p:animEffect>
                                    <p:anim calcmode="lin" valueType="num">
                                      <p:cBhvr>
                                        <p:cTn id="19" dur="1000" fill="hold"/>
                                        <p:tgtEl>
                                          <p:spTgt spid="78"/>
                                        </p:tgtEl>
                                        <p:attrNameLst>
                                          <p:attrName>ppt_x</p:attrName>
                                        </p:attrNameLst>
                                      </p:cBhvr>
                                      <p:tavLst>
                                        <p:tav tm="0">
                                          <p:val>
                                            <p:strVal val="#ppt_x"/>
                                          </p:val>
                                        </p:tav>
                                        <p:tav tm="100000">
                                          <p:val>
                                            <p:strVal val="#ppt_x"/>
                                          </p:val>
                                        </p:tav>
                                      </p:tavLst>
                                    </p:anim>
                                    <p:anim calcmode="lin" valueType="num">
                                      <p:cBhvr>
                                        <p:cTn id="20" dur="900" decel="100000" fill="hold"/>
                                        <p:tgtEl>
                                          <p:spTgt spid="7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wipe(up)">
                                      <p:cBhvr>
                                        <p:cTn id="25" dur="500"/>
                                        <p:tgtEl>
                                          <p:spTgt spid="104"/>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1000"/>
                                        <p:tgtEl>
                                          <p:spTgt spid="79"/>
                                        </p:tgtEl>
                                      </p:cBhvr>
                                    </p:animEffect>
                                    <p:anim calcmode="lin" valueType="num">
                                      <p:cBhvr>
                                        <p:cTn id="30" dur="1000" fill="hold"/>
                                        <p:tgtEl>
                                          <p:spTgt spid="79"/>
                                        </p:tgtEl>
                                        <p:attrNameLst>
                                          <p:attrName>ppt_x</p:attrName>
                                        </p:attrNameLst>
                                      </p:cBhvr>
                                      <p:tavLst>
                                        <p:tav tm="0">
                                          <p:val>
                                            <p:strVal val="#ppt_x"/>
                                          </p:val>
                                        </p:tav>
                                        <p:tav tm="100000">
                                          <p:val>
                                            <p:strVal val="#ppt_x"/>
                                          </p:val>
                                        </p:tav>
                                      </p:tavLst>
                                    </p:anim>
                                    <p:anim calcmode="lin" valueType="num">
                                      <p:cBhvr>
                                        <p:cTn id="31" dur="900" decel="100000" fill="hold"/>
                                        <p:tgtEl>
                                          <p:spTgt spid="7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22" presetClass="entr" presetSubtype="1" fill="hold" nodeType="afterEffect">
                                  <p:stCondLst>
                                    <p:cond delay="0"/>
                                  </p:stCondLst>
                                  <p:childTnLst>
                                    <p:set>
                                      <p:cBhvr>
                                        <p:cTn id="35" dur="1" fill="hold">
                                          <p:stCondLst>
                                            <p:cond delay="0"/>
                                          </p:stCondLst>
                                        </p:cTn>
                                        <p:tgtEl>
                                          <p:spTgt spid="108"/>
                                        </p:tgtEl>
                                        <p:attrNameLst>
                                          <p:attrName>style.visibility</p:attrName>
                                        </p:attrNameLst>
                                      </p:cBhvr>
                                      <p:to>
                                        <p:strVal val="visible"/>
                                      </p:to>
                                    </p:set>
                                    <p:animEffect transition="in" filter="wipe(up)">
                                      <p:cBhvr>
                                        <p:cTn id="36" dur="500"/>
                                        <p:tgtEl>
                                          <p:spTgt spid="108"/>
                                        </p:tgtEl>
                                      </p:cBhvr>
                                    </p:animEffect>
                                  </p:childTnLst>
                                </p:cTn>
                              </p:par>
                            </p:childTnLst>
                          </p:cTn>
                        </p:par>
                        <p:par>
                          <p:cTn id="37" fill="hold">
                            <p:stCondLst>
                              <p:cond delay="4500"/>
                            </p:stCondLst>
                            <p:childTnLst>
                              <p:par>
                                <p:cTn id="38" presetID="37" presetClass="entr" presetSubtype="0"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1000"/>
                                        <p:tgtEl>
                                          <p:spTgt spid="80"/>
                                        </p:tgtEl>
                                      </p:cBhvr>
                                    </p:animEffect>
                                    <p:anim calcmode="lin" valueType="num">
                                      <p:cBhvr>
                                        <p:cTn id="41" dur="1000" fill="hold"/>
                                        <p:tgtEl>
                                          <p:spTgt spid="80"/>
                                        </p:tgtEl>
                                        <p:attrNameLst>
                                          <p:attrName>ppt_x</p:attrName>
                                        </p:attrNameLst>
                                      </p:cBhvr>
                                      <p:tavLst>
                                        <p:tav tm="0">
                                          <p:val>
                                            <p:strVal val="#ppt_x"/>
                                          </p:val>
                                        </p:tav>
                                        <p:tav tm="100000">
                                          <p:val>
                                            <p:strVal val="#ppt_x"/>
                                          </p:val>
                                        </p:tav>
                                      </p:tavLst>
                                    </p:anim>
                                    <p:anim calcmode="lin" valueType="num">
                                      <p:cBhvr>
                                        <p:cTn id="42" dur="900" decel="100000" fill="hold"/>
                                        <p:tgtEl>
                                          <p:spTgt spid="80"/>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up)">
                                      <p:cBhvr>
                                        <p:cTn id="4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1"/>
      <p:bldP spid="78" grpId="0" bldLvl="0" animBg="1"/>
      <p:bldP spid="79" grpId="0" bldLvl="0" animBg="1"/>
      <p:bldP spid="8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Arrow Connector 89"/>
          <p:cNvCxnSpPr/>
          <p:nvPr/>
        </p:nvCxnSpPr>
        <p:spPr>
          <a:xfrm flipH="1">
            <a:off x="6721248" y="5043429"/>
            <a:ext cx="2509940" cy="0"/>
          </a:xfrm>
          <a:prstGeom prst="straightConnector1">
            <a:avLst/>
          </a:prstGeom>
          <a:ln w="19050">
            <a:solidFill>
              <a:srgbClr val="53B7AD"/>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46"/>
          <p:cNvCxnSpPr/>
          <p:nvPr/>
        </p:nvCxnSpPr>
        <p:spPr>
          <a:xfrm>
            <a:off x="2946458" y="3009385"/>
            <a:ext cx="2700920" cy="0"/>
          </a:xfrm>
          <a:prstGeom prst="straightConnector1">
            <a:avLst/>
          </a:prstGeom>
          <a:ln w="19050">
            <a:solidFill>
              <a:srgbClr val="53B7AD"/>
            </a:solidFill>
            <a:tailEnd type="triangle"/>
          </a:ln>
        </p:spPr>
        <p:style>
          <a:lnRef idx="1">
            <a:schemeClr val="accent1"/>
          </a:lnRef>
          <a:fillRef idx="0">
            <a:schemeClr val="accent1"/>
          </a:fillRef>
          <a:effectRef idx="0">
            <a:schemeClr val="accent1"/>
          </a:effectRef>
          <a:fontRef idx="minor">
            <a:schemeClr val="tx1"/>
          </a:fontRef>
        </p:style>
      </p:cxnSp>
      <p:sp>
        <p:nvSpPr>
          <p:cNvPr id="87" name="Oval 35"/>
          <p:cNvSpPr/>
          <p:nvPr/>
        </p:nvSpPr>
        <p:spPr>
          <a:xfrm>
            <a:off x="3510354" y="2456929"/>
            <a:ext cx="1075331" cy="1075331"/>
          </a:xfrm>
          <a:prstGeom prst="ellipse">
            <a:avLst/>
          </a:prstGeom>
          <a:solidFill>
            <a:schemeClr val="bg1"/>
          </a:solidFill>
          <a:ln>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8" name="Freeform 10"/>
          <p:cNvSpPr>
            <a:spLocks noEditPoints="1"/>
          </p:cNvSpPr>
          <p:nvPr/>
        </p:nvSpPr>
        <p:spPr bwMode="auto">
          <a:xfrm>
            <a:off x="3630629" y="2595045"/>
            <a:ext cx="834780" cy="782672"/>
          </a:xfrm>
          <a:custGeom>
            <a:avLst/>
            <a:gdLst/>
            <a:ahLst/>
            <a:cxnLst>
              <a:cxn ang="0">
                <a:pos x="491" y="0"/>
              </a:cxn>
              <a:cxn ang="0">
                <a:pos x="982" y="492"/>
              </a:cxn>
              <a:cxn ang="0">
                <a:pos x="729" y="921"/>
              </a:cxn>
              <a:cxn ang="0">
                <a:pos x="253" y="921"/>
              </a:cxn>
              <a:cxn ang="0">
                <a:pos x="0" y="492"/>
              </a:cxn>
              <a:cxn ang="0">
                <a:pos x="491" y="0"/>
              </a:cxn>
              <a:cxn ang="0">
                <a:pos x="769" y="770"/>
              </a:cxn>
              <a:cxn ang="0">
                <a:pos x="885" y="492"/>
              </a:cxn>
              <a:cxn ang="0">
                <a:pos x="798" y="492"/>
              </a:cxn>
              <a:cxn ang="0">
                <a:pos x="798" y="430"/>
              </a:cxn>
              <a:cxn ang="0">
                <a:pos x="880" y="430"/>
              </a:cxn>
              <a:cxn ang="0">
                <a:pos x="839" y="307"/>
              </a:cxn>
              <a:cxn ang="0">
                <a:pos x="737" y="307"/>
              </a:cxn>
              <a:cxn ang="0">
                <a:pos x="737" y="246"/>
              </a:cxn>
              <a:cxn ang="0">
                <a:pos x="798" y="246"/>
              </a:cxn>
              <a:cxn ang="0">
                <a:pos x="769" y="214"/>
              </a:cxn>
              <a:cxn ang="0">
                <a:pos x="614" y="118"/>
              </a:cxn>
              <a:cxn ang="0">
                <a:pos x="614" y="185"/>
              </a:cxn>
              <a:cxn ang="0">
                <a:pos x="553" y="185"/>
              </a:cxn>
              <a:cxn ang="0">
                <a:pos x="553" y="103"/>
              </a:cxn>
              <a:cxn ang="0">
                <a:pos x="491" y="98"/>
              </a:cxn>
              <a:cxn ang="0">
                <a:pos x="430" y="103"/>
              </a:cxn>
              <a:cxn ang="0">
                <a:pos x="430" y="185"/>
              </a:cxn>
              <a:cxn ang="0">
                <a:pos x="368" y="185"/>
              </a:cxn>
              <a:cxn ang="0">
                <a:pos x="368" y="118"/>
              </a:cxn>
              <a:cxn ang="0">
                <a:pos x="213" y="214"/>
              </a:cxn>
              <a:cxn ang="0">
                <a:pos x="184" y="246"/>
              </a:cxn>
              <a:cxn ang="0">
                <a:pos x="246" y="246"/>
              </a:cxn>
              <a:cxn ang="0">
                <a:pos x="246" y="307"/>
              </a:cxn>
              <a:cxn ang="0">
                <a:pos x="143" y="307"/>
              </a:cxn>
              <a:cxn ang="0">
                <a:pos x="103" y="430"/>
              </a:cxn>
              <a:cxn ang="0">
                <a:pos x="184" y="430"/>
              </a:cxn>
              <a:cxn ang="0">
                <a:pos x="184" y="492"/>
              </a:cxn>
              <a:cxn ang="0">
                <a:pos x="98" y="492"/>
              </a:cxn>
              <a:cxn ang="0">
                <a:pos x="213" y="770"/>
              </a:cxn>
              <a:cxn ang="0">
                <a:pos x="245" y="799"/>
              </a:cxn>
              <a:cxn ang="0">
                <a:pos x="430" y="799"/>
              </a:cxn>
              <a:cxn ang="0">
                <a:pos x="465" y="307"/>
              </a:cxn>
              <a:cxn ang="0">
                <a:pos x="518" y="307"/>
              </a:cxn>
              <a:cxn ang="0">
                <a:pos x="553" y="799"/>
              </a:cxn>
              <a:cxn ang="0">
                <a:pos x="737" y="799"/>
              </a:cxn>
              <a:cxn ang="0">
                <a:pos x="769" y="770"/>
              </a:cxn>
              <a:cxn ang="0">
                <a:pos x="769" y="770"/>
              </a:cxn>
              <a:cxn ang="0">
                <a:pos x="769" y="770"/>
              </a:cxn>
            </a:cxnLst>
            <a:rect l="0" t="0" r="r" b="b"/>
            <a:pathLst>
              <a:path w="982" h="921">
                <a:moveTo>
                  <a:pt x="491" y="0"/>
                </a:moveTo>
                <a:cubicBezTo>
                  <a:pt x="762" y="0"/>
                  <a:pt x="982" y="220"/>
                  <a:pt x="982" y="492"/>
                </a:cubicBezTo>
                <a:cubicBezTo>
                  <a:pt x="982" y="677"/>
                  <a:pt x="880" y="838"/>
                  <a:pt x="729" y="921"/>
                </a:cubicBezTo>
                <a:cubicBezTo>
                  <a:pt x="253" y="921"/>
                  <a:pt x="253" y="921"/>
                  <a:pt x="253" y="921"/>
                </a:cubicBezTo>
                <a:cubicBezTo>
                  <a:pt x="102" y="838"/>
                  <a:pt x="0" y="677"/>
                  <a:pt x="0" y="492"/>
                </a:cubicBezTo>
                <a:cubicBezTo>
                  <a:pt x="0" y="220"/>
                  <a:pt x="220" y="0"/>
                  <a:pt x="491" y="0"/>
                </a:cubicBezTo>
                <a:close/>
                <a:moveTo>
                  <a:pt x="769" y="770"/>
                </a:moveTo>
                <a:cubicBezTo>
                  <a:pt x="844" y="696"/>
                  <a:pt x="885" y="597"/>
                  <a:pt x="885" y="492"/>
                </a:cubicBezTo>
                <a:cubicBezTo>
                  <a:pt x="798" y="492"/>
                  <a:pt x="798" y="492"/>
                  <a:pt x="798" y="492"/>
                </a:cubicBezTo>
                <a:cubicBezTo>
                  <a:pt x="798" y="430"/>
                  <a:pt x="798" y="430"/>
                  <a:pt x="798" y="430"/>
                </a:cubicBezTo>
                <a:cubicBezTo>
                  <a:pt x="880" y="430"/>
                  <a:pt x="880" y="430"/>
                  <a:pt x="880" y="430"/>
                </a:cubicBezTo>
                <a:cubicBezTo>
                  <a:pt x="873" y="387"/>
                  <a:pt x="859" y="346"/>
                  <a:pt x="839" y="307"/>
                </a:cubicBezTo>
                <a:cubicBezTo>
                  <a:pt x="737" y="307"/>
                  <a:pt x="737" y="307"/>
                  <a:pt x="737" y="307"/>
                </a:cubicBezTo>
                <a:cubicBezTo>
                  <a:pt x="737" y="246"/>
                  <a:pt x="737" y="246"/>
                  <a:pt x="737" y="246"/>
                </a:cubicBezTo>
                <a:cubicBezTo>
                  <a:pt x="798" y="246"/>
                  <a:pt x="798" y="246"/>
                  <a:pt x="798" y="246"/>
                </a:cubicBezTo>
                <a:cubicBezTo>
                  <a:pt x="789" y="235"/>
                  <a:pt x="780" y="224"/>
                  <a:pt x="769" y="214"/>
                </a:cubicBezTo>
                <a:cubicBezTo>
                  <a:pt x="725" y="169"/>
                  <a:pt x="672" y="137"/>
                  <a:pt x="614" y="118"/>
                </a:cubicBezTo>
                <a:cubicBezTo>
                  <a:pt x="614" y="185"/>
                  <a:pt x="614" y="185"/>
                  <a:pt x="614" y="185"/>
                </a:cubicBezTo>
                <a:cubicBezTo>
                  <a:pt x="553" y="185"/>
                  <a:pt x="553" y="185"/>
                  <a:pt x="553" y="185"/>
                </a:cubicBezTo>
                <a:cubicBezTo>
                  <a:pt x="553" y="103"/>
                  <a:pt x="553" y="103"/>
                  <a:pt x="553" y="103"/>
                </a:cubicBezTo>
                <a:cubicBezTo>
                  <a:pt x="532" y="100"/>
                  <a:pt x="512" y="98"/>
                  <a:pt x="491" y="98"/>
                </a:cubicBezTo>
                <a:cubicBezTo>
                  <a:pt x="470" y="98"/>
                  <a:pt x="450" y="100"/>
                  <a:pt x="430" y="103"/>
                </a:cubicBezTo>
                <a:cubicBezTo>
                  <a:pt x="430" y="185"/>
                  <a:pt x="430" y="185"/>
                  <a:pt x="430" y="185"/>
                </a:cubicBezTo>
                <a:cubicBezTo>
                  <a:pt x="368" y="185"/>
                  <a:pt x="368" y="185"/>
                  <a:pt x="368" y="185"/>
                </a:cubicBezTo>
                <a:cubicBezTo>
                  <a:pt x="368" y="118"/>
                  <a:pt x="368" y="118"/>
                  <a:pt x="368" y="118"/>
                </a:cubicBezTo>
                <a:cubicBezTo>
                  <a:pt x="310" y="137"/>
                  <a:pt x="257" y="169"/>
                  <a:pt x="213" y="214"/>
                </a:cubicBezTo>
                <a:cubicBezTo>
                  <a:pt x="203" y="224"/>
                  <a:pt x="193" y="235"/>
                  <a:pt x="184" y="246"/>
                </a:cubicBezTo>
                <a:cubicBezTo>
                  <a:pt x="246" y="246"/>
                  <a:pt x="246" y="246"/>
                  <a:pt x="246" y="246"/>
                </a:cubicBezTo>
                <a:cubicBezTo>
                  <a:pt x="246" y="307"/>
                  <a:pt x="246" y="307"/>
                  <a:pt x="246" y="307"/>
                </a:cubicBezTo>
                <a:cubicBezTo>
                  <a:pt x="143" y="307"/>
                  <a:pt x="143" y="307"/>
                  <a:pt x="143" y="307"/>
                </a:cubicBezTo>
                <a:cubicBezTo>
                  <a:pt x="123" y="346"/>
                  <a:pt x="109" y="387"/>
                  <a:pt x="103" y="430"/>
                </a:cubicBezTo>
                <a:cubicBezTo>
                  <a:pt x="184" y="430"/>
                  <a:pt x="184" y="430"/>
                  <a:pt x="184" y="430"/>
                </a:cubicBezTo>
                <a:cubicBezTo>
                  <a:pt x="184" y="492"/>
                  <a:pt x="184" y="492"/>
                  <a:pt x="184" y="492"/>
                </a:cubicBezTo>
                <a:cubicBezTo>
                  <a:pt x="98" y="492"/>
                  <a:pt x="98" y="492"/>
                  <a:pt x="98" y="492"/>
                </a:cubicBezTo>
                <a:cubicBezTo>
                  <a:pt x="98" y="597"/>
                  <a:pt x="139" y="696"/>
                  <a:pt x="213" y="770"/>
                </a:cubicBezTo>
                <a:cubicBezTo>
                  <a:pt x="223" y="780"/>
                  <a:pt x="234" y="790"/>
                  <a:pt x="245" y="799"/>
                </a:cubicBezTo>
                <a:cubicBezTo>
                  <a:pt x="430" y="799"/>
                  <a:pt x="430" y="799"/>
                  <a:pt x="430" y="799"/>
                </a:cubicBezTo>
                <a:cubicBezTo>
                  <a:pt x="465" y="307"/>
                  <a:pt x="465" y="307"/>
                  <a:pt x="465" y="307"/>
                </a:cubicBezTo>
                <a:cubicBezTo>
                  <a:pt x="518" y="307"/>
                  <a:pt x="518" y="307"/>
                  <a:pt x="518" y="307"/>
                </a:cubicBezTo>
                <a:cubicBezTo>
                  <a:pt x="553" y="799"/>
                  <a:pt x="553" y="799"/>
                  <a:pt x="553" y="799"/>
                </a:cubicBezTo>
                <a:cubicBezTo>
                  <a:pt x="737" y="799"/>
                  <a:pt x="737" y="799"/>
                  <a:pt x="737" y="799"/>
                </a:cubicBezTo>
                <a:cubicBezTo>
                  <a:pt x="748" y="790"/>
                  <a:pt x="759" y="780"/>
                  <a:pt x="769" y="770"/>
                </a:cubicBezTo>
                <a:close/>
                <a:moveTo>
                  <a:pt x="769" y="770"/>
                </a:moveTo>
                <a:cubicBezTo>
                  <a:pt x="769" y="770"/>
                  <a:pt x="769" y="770"/>
                  <a:pt x="769" y="770"/>
                </a:cubicBezTo>
              </a:path>
            </a:pathLst>
          </a:custGeom>
          <a:solidFill>
            <a:srgbClr val="53B7AD"/>
          </a:solid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90" name="Rounded Rectangle 47"/>
          <p:cNvSpPr/>
          <p:nvPr/>
        </p:nvSpPr>
        <p:spPr>
          <a:xfrm>
            <a:off x="819154" y="2253704"/>
            <a:ext cx="2150661" cy="1511363"/>
          </a:xfrm>
          <a:prstGeom prst="roundRect">
            <a:avLst>
              <a:gd name="adj" fmla="val 9416"/>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cxnSp>
        <p:nvCxnSpPr>
          <p:cNvPr id="94" name="Straight Arrow Connector 57"/>
          <p:cNvCxnSpPr>
            <a:stCxn id="96" idx="3"/>
          </p:cNvCxnSpPr>
          <p:nvPr/>
        </p:nvCxnSpPr>
        <p:spPr>
          <a:xfrm>
            <a:off x="2969815" y="5032512"/>
            <a:ext cx="2485973" cy="0"/>
          </a:xfrm>
          <a:prstGeom prst="straightConnector1">
            <a:avLst/>
          </a:prstGeom>
          <a:ln w="19050">
            <a:solidFill>
              <a:srgbClr val="53B7AD"/>
            </a:solidFill>
            <a:tailEnd type="triangle"/>
          </a:ln>
        </p:spPr>
        <p:style>
          <a:lnRef idx="1">
            <a:schemeClr val="accent1"/>
          </a:lnRef>
          <a:fillRef idx="0">
            <a:schemeClr val="accent1"/>
          </a:fillRef>
          <a:effectRef idx="0">
            <a:schemeClr val="accent1"/>
          </a:effectRef>
          <a:fontRef idx="minor">
            <a:schemeClr val="tx1"/>
          </a:fontRef>
        </p:style>
      </p:cxnSp>
      <p:sp>
        <p:nvSpPr>
          <p:cNvPr id="96" name="Rounded Rectangle 59"/>
          <p:cNvSpPr/>
          <p:nvPr/>
        </p:nvSpPr>
        <p:spPr>
          <a:xfrm>
            <a:off x="819153" y="4276829"/>
            <a:ext cx="2150662" cy="1511362"/>
          </a:xfrm>
          <a:prstGeom prst="roundRect">
            <a:avLst>
              <a:gd name="adj" fmla="val 9416"/>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101" name="Oval 13"/>
          <p:cNvSpPr/>
          <p:nvPr/>
        </p:nvSpPr>
        <p:spPr>
          <a:xfrm>
            <a:off x="3510354" y="4505764"/>
            <a:ext cx="1075331" cy="1075331"/>
          </a:xfrm>
          <a:prstGeom prst="ellipse">
            <a:avLst/>
          </a:prstGeom>
          <a:solidFill>
            <a:schemeClr val="bg1"/>
          </a:solidFill>
          <a:ln>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nvGrpSpPr>
          <p:cNvPr id="102" name="Group 31"/>
          <p:cNvGrpSpPr/>
          <p:nvPr/>
        </p:nvGrpSpPr>
        <p:grpSpPr>
          <a:xfrm flipH="1">
            <a:off x="3718114" y="4663385"/>
            <a:ext cx="659808" cy="744021"/>
            <a:chOff x="1817688" y="3025777"/>
            <a:chExt cx="658813" cy="742896"/>
          </a:xfrm>
          <a:solidFill>
            <a:srgbClr val="53B7AD"/>
          </a:solidFill>
        </p:grpSpPr>
        <p:sp>
          <p:nvSpPr>
            <p:cNvPr id="103"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04"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05"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06" name="Line 103"/>
            <p:cNvSpPr>
              <a:spLocks noChangeShapeType="1"/>
            </p:cNvSpPr>
            <p:nvPr/>
          </p:nvSpPr>
          <p:spPr bwMode="auto">
            <a:xfrm>
              <a:off x="2384425" y="3405189"/>
              <a:ext cx="1588" cy="250825"/>
            </a:xfrm>
            <a:prstGeom prst="line">
              <a:avLst/>
            </a:pr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07"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08"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09" name="Rectangle 107"/>
            <p:cNvSpPr>
              <a:spLocks noChangeArrowheads="1"/>
            </p:cNvSpPr>
            <p:nvPr/>
          </p:nvSpPr>
          <p:spPr bwMode="auto">
            <a:xfrm>
              <a:off x="1885950" y="3408364"/>
              <a:ext cx="15875" cy="141288"/>
            </a:xfrm>
            <a:prstGeom prst="rect">
              <a:avLst/>
            </a:prstGeom>
            <a:grpFill/>
            <a:ln w="9525">
              <a:solidFill>
                <a:srgbClr val="53B7AD"/>
              </a:solidFill>
              <a:miter lim="800000"/>
            </a:ln>
          </p:spPr>
          <p:txBody>
            <a:bodyPr vert="horz" wrap="square" lIns="121920" tIns="60960" rIns="121920" bIns="60960" numCol="1" anchor="t" anchorCtr="0" compatLnSpc="1"/>
            <a:lstStyle/>
            <a:p>
              <a:endParaRPr lang="en-US" sz="2400">
                <a:cs typeface="+mn-ea"/>
                <a:sym typeface="+mn-lt"/>
              </a:endParaRPr>
            </a:p>
          </p:txBody>
        </p:sp>
        <p:sp>
          <p:nvSpPr>
            <p:cNvPr id="110"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11"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12"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13" name="Rectangle 112"/>
            <p:cNvSpPr>
              <a:spLocks noChangeArrowheads="1"/>
            </p:cNvSpPr>
            <p:nvPr/>
          </p:nvSpPr>
          <p:spPr bwMode="auto">
            <a:xfrm>
              <a:off x="1817688" y="3651251"/>
              <a:ext cx="619125" cy="117422"/>
            </a:xfrm>
            <a:prstGeom prst="rect">
              <a:avLst/>
            </a:prstGeom>
            <a:grpFill/>
            <a:ln w="9525">
              <a:solidFill>
                <a:srgbClr val="53B7AD"/>
              </a:solidFill>
              <a:miter lim="800000"/>
            </a:ln>
          </p:spPr>
          <p:txBody>
            <a:bodyPr vert="horz" wrap="square" lIns="121920" tIns="60960" rIns="121920" bIns="60960" numCol="1" anchor="t" anchorCtr="0" compatLnSpc="1"/>
            <a:lstStyle/>
            <a:p>
              <a:endParaRPr lang="en-US" sz="2400">
                <a:cs typeface="+mn-ea"/>
                <a:sym typeface="+mn-lt"/>
              </a:endParaRPr>
            </a:p>
          </p:txBody>
        </p:sp>
        <p:sp>
          <p:nvSpPr>
            <p:cNvPr id="114" name="Rectangle 113"/>
            <p:cNvSpPr>
              <a:spLocks noChangeArrowheads="1"/>
            </p:cNvSpPr>
            <p:nvPr/>
          </p:nvSpPr>
          <p:spPr bwMode="auto">
            <a:xfrm>
              <a:off x="1852613" y="3530601"/>
              <a:ext cx="84138" cy="128588"/>
            </a:xfrm>
            <a:prstGeom prst="rect">
              <a:avLst/>
            </a:prstGeom>
            <a:grpFill/>
            <a:ln w="9525">
              <a:solidFill>
                <a:srgbClr val="53B7AD"/>
              </a:solidFill>
              <a:miter lim="800000"/>
            </a:ln>
          </p:spPr>
          <p:txBody>
            <a:bodyPr vert="horz" wrap="square" lIns="121920" tIns="60960" rIns="121920" bIns="60960" numCol="1" anchor="t" anchorCtr="0" compatLnSpc="1"/>
            <a:lstStyle/>
            <a:p>
              <a:endParaRPr lang="en-US" sz="2400">
                <a:cs typeface="+mn-ea"/>
                <a:sym typeface="+mn-lt"/>
              </a:endParaRPr>
            </a:p>
          </p:txBody>
        </p:sp>
      </p:grpSp>
      <p:cxnSp>
        <p:nvCxnSpPr>
          <p:cNvPr id="115" name="Straight Arrow Connector 64"/>
          <p:cNvCxnSpPr/>
          <p:nvPr/>
        </p:nvCxnSpPr>
        <p:spPr>
          <a:xfrm flipH="1">
            <a:off x="6721248" y="3009385"/>
            <a:ext cx="2586140" cy="0"/>
          </a:xfrm>
          <a:prstGeom prst="straightConnector1">
            <a:avLst/>
          </a:prstGeom>
          <a:ln w="19050">
            <a:solidFill>
              <a:srgbClr val="53B7AD"/>
            </a:solidFill>
            <a:tailEnd type="triangle"/>
          </a:ln>
        </p:spPr>
        <p:style>
          <a:lnRef idx="1">
            <a:schemeClr val="accent1"/>
          </a:lnRef>
          <a:fillRef idx="0">
            <a:schemeClr val="accent1"/>
          </a:fillRef>
          <a:effectRef idx="0">
            <a:schemeClr val="accent1"/>
          </a:effectRef>
          <a:fontRef idx="minor">
            <a:schemeClr val="tx1"/>
          </a:fontRef>
        </p:style>
      </p:cxnSp>
      <p:sp>
        <p:nvSpPr>
          <p:cNvPr id="117" name="Rounded Rectangle 66"/>
          <p:cNvSpPr/>
          <p:nvPr/>
        </p:nvSpPr>
        <p:spPr>
          <a:xfrm>
            <a:off x="9176737" y="2253704"/>
            <a:ext cx="2150661" cy="1511365"/>
          </a:xfrm>
          <a:prstGeom prst="roundRect">
            <a:avLst>
              <a:gd name="adj" fmla="val 9416"/>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122" name="Rounded Rectangle 72"/>
          <p:cNvSpPr/>
          <p:nvPr/>
        </p:nvSpPr>
        <p:spPr>
          <a:xfrm>
            <a:off x="9175742" y="4276829"/>
            <a:ext cx="2150661" cy="1511363"/>
          </a:xfrm>
          <a:prstGeom prst="roundRect">
            <a:avLst>
              <a:gd name="adj" fmla="val 9416"/>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127" name="Oval 10"/>
          <p:cNvSpPr/>
          <p:nvPr/>
        </p:nvSpPr>
        <p:spPr>
          <a:xfrm>
            <a:off x="7584856" y="4505764"/>
            <a:ext cx="1075331" cy="1075331"/>
          </a:xfrm>
          <a:prstGeom prst="ellipse">
            <a:avLst/>
          </a:prstGeom>
          <a:solidFill>
            <a:schemeClr val="bg1"/>
          </a:solidFill>
          <a:ln>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28" name="Freeform 5"/>
          <p:cNvSpPr>
            <a:spLocks noEditPoints="1"/>
          </p:cNvSpPr>
          <p:nvPr/>
        </p:nvSpPr>
        <p:spPr bwMode="auto">
          <a:xfrm>
            <a:off x="7858893" y="4689784"/>
            <a:ext cx="538096" cy="735563"/>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rgbClr val="53B7AD"/>
          </a:solid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30" name="Oval 38"/>
          <p:cNvSpPr/>
          <p:nvPr/>
        </p:nvSpPr>
        <p:spPr>
          <a:xfrm>
            <a:off x="7584856" y="2473008"/>
            <a:ext cx="1075331" cy="1075331"/>
          </a:xfrm>
          <a:prstGeom prst="ellipse">
            <a:avLst/>
          </a:prstGeom>
          <a:solidFill>
            <a:schemeClr val="bg1"/>
          </a:solidFill>
          <a:ln>
            <a:solidFill>
              <a:srgbClr val="53B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nvGrpSpPr>
          <p:cNvPr id="131" name="Group 111"/>
          <p:cNvGrpSpPr/>
          <p:nvPr/>
        </p:nvGrpSpPr>
        <p:grpSpPr>
          <a:xfrm flipH="1">
            <a:off x="7742985" y="2807644"/>
            <a:ext cx="770467" cy="391583"/>
            <a:chOff x="5578475" y="2705101"/>
            <a:chExt cx="577850" cy="293687"/>
          </a:xfrm>
          <a:solidFill>
            <a:srgbClr val="53B7AD"/>
          </a:solidFill>
        </p:grpSpPr>
        <p:sp>
          <p:nvSpPr>
            <p:cNvPr id="132" name="Freeform 15"/>
            <p:cNvSpPr>
              <a:spLocks noEditPoints="1"/>
            </p:cNvSpPr>
            <p:nvPr/>
          </p:nvSpPr>
          <p:spPr bwMode="auto">
            <a:xfrm>
              <a:off x="5578475" y="2705101"/>
              <a:ext cx="577850" cy="230187"/>
            </a:xfrm>
            <a:custGeom>
              <a:avLst/>
              <a:gdLst/>
              <a:ahLst/>
              <a:cxnLst>
                <a:cxn ang="0">
                  <a:pos x="53" y="49"/>
                </a:cxn>
                <a:cxn ang="0">
                  <a:pos x="44" y="40"/>
                </a:cxn>
                <a:cxn ang="0">
                  <a:pos x="44" y="4"/>
                </a:cxn>
                <a:cxn ang="0">
                  <a:pos x="45" y="2"/>
                </a:cxn>
                <a:cxn ang="0">
                  <a:pos x="46" y="2"/>
                </a:cxn>
                <a:cxn ang="0">
                  <a:pos x="47" y="1"/>
                </a:cxn>
                <a:cxn ang="0">
                  <a:pos x="46" y="0"/>
                </a:cxn>
                <a:cxn ang="0">
                  <a:pos x="40" y="0"/>
                </a:cxn>
                <a:cxn ang="0">
                  <a:pos x="37" y="3"/>
                </a:cxn>
                <a:cxn ang="0">
                  <a:pos x="37" y="9"/>
                </a:cxn>
                <a:cxn ang="0">
                  <a:pos x="21" y="9"/>
                </a:cxn>
                <a:cxn ang="0">
                  <a:pos x="7" y="18"/>
                </a:cxn>
                <a:cxn ang="0">
                  <a:pos x="2" y="30"/>
                </a:cxn>
                <a:cxn ang="0">
                  <a:pos x="0" y="39"/>
                </a:cxn>
                <a:cxn ang="0">
                  <a:pos x="0" y="59"/>
                </a:cxn>
                <a:cxn ang="0">
                  <a:pos x="12" y="51"/>
                </a:cxn>
                <a:cxn ang="0">
                  <a:pos x="24" y="57"/>
                </a:cxn>
                <a:cxn ang="0">
                  <a:pos x="98" y="57"/>
                </a:cxn>
                <a:cxn ang="0">
                  <a:pos x="109" y="51"/>
                </a:cxn>
                <a:cxn ang="0">
                  <a:pos x="121" y="57"/>
                </a:cxn>
                <a:cxn ang="0">
                  <a:pos x="122" y="57"/>
                </a:cxn>
                <a:cxn ang="0">
                  <a:pos x="134" y="51"/>
                </a:cxn>
                <a:cxn ang="0">
                  <a:pos x="145" y="57"/>
                </a:cxn>
                <a:cxn ang="0">
                  <a:pos x="148" y="57"/>
                </a:cxn>
                <a:cxn ang="0">
                  <a:pos x="150" y="56"/>
                </a:cxn>
                <a:cxn ang="0">
                  <a:pos x="151" y="54"/>
                </a:cxn>
                <a:cxn ang="0">
                  <a:pos x="151" y="52"/>
                </a:cxn>
                <a:cxn ang="0">
                  <a:pos x="148" y="49"/>
                </a:cxn>
                <a:cxn ang="0">
                  <a:pos x="53" y="49"/>
                </a:cxn>
                <a:cxn ang="0">
                  <a:pos x="34" y="31"/>
                </a:cxn>
                <a:cxn ang="0">
                  <a:pos x="32" y="33"/>
                </a:cxn>
                <a:cxn ang="0">
                  <a:pos x="11" y="33"/>
                </a:cxn>
                <a:cxn ang="0">
                  <a:pos x="14" y="30"/>
                </a:cxn>
                <a:cxn ang="0">
                  <a:pos x="17" y="31"/>
                </a:cxn>
                <a:cxn ang="0">
                  <a:pos x="15" y="27"/>
                </a:cxn>
                <a:cxn ang="0">
                  <a:pos x="12" y="25"/>
                </a:cxn>
                <a:cxn ang="0">
                  <a:pos x="12" y="29"/>
                </a:cxn>
                <a:cxn ang="0">
                  <a:pos x="8" y="32"/>
                </a:cxn>
                <a:cxn ang="0">
                  <a:pos x="13" y="20"/>
                </a:cxn>
                <a:cxn ang="0">
                  <a:pos x="22" y="14"/>
                </a:cxn>
                <a:cxn ang="0">
                  <a:pos x="32" y="14"/>
                </a:cxn>
                <a:cxn ang="0">
                  <a:pos x="34" y="15"/>
                </a:cxn>
                <a:cxn ang="0">
                  <a:pos x="34" y="17"/>
                </a:cxn>
                <a:cxn ang="0">
                  <a:pos x="34" y="31"/>
                </a:cxn>
                <a:cxn ang="0">
                  <a:pos x="34" y="31"/>
                </a:cxn>
                <a:cxn ang="0">
                  <a:pos x="34" y="31"/>
                </a:cxn>
              </a:cxnLst>
              <a:rect l="0" t="0" r="r" b="b"/>
              <a:pathLst>
                <a:path w="151" h="59">
                  <a:moveTo>
                    <a:pt x="53" y="49"/>
                  </a:moveTo>
                  <a:cubicBezTo>
                    <a:pt x="48" y="49"/>
                    <a:pt x="44" y="45"/>
                    <a:pt x="44" y="40"/>
                  </a:cubicBezTo>
                  <a:cubicBezTo>
                    <a:pt x="44" y="4"/>
                    <a:pt x="44" y="4"/>
                    <a:pt x="44" y="4"/>
                  </a:cubicBezTo>
                  <a:cubicBezTo>
                    <a:pt x="44" y="3"/>
                    <a:pt x="44" y="2"/>
                    <a:pt x="45" y="2"/>
                  </a:cubicBezTo>
                  <a:cubicBezTo>
                    <a:pt x="46" y="2"/>
                    <a:pt x="46" y="2"/>
                    <a:pt x="46" y="2"/>
                  </a:cubicBezTo>
                  <a:cubicBezTo>
                    <a:pt x="47" y="2"/>
                    <a:pt x="47" y="2"/>
                    <a:pt x="47" y="1"/>
                  </a:cubicBezTo>
                  <a:cubicBezTo>
                    <a:pt x="47" y="0"/>
                    <a:pt x="47" y="0"/>
                    <a:pt x="46" y="0"/>
                  </a:cubicBezTo>
                  <a:cubicBezTo>
                    <a:pt x="40" y="0"/>
                    <a:pt x="40" y="0"/>
                    <a:pt x="40" y="0"/>
                  </a:cubicBezTo>
                  <a:cubicBezTo>
                    <a:pt x="39" y="0"/>
                    <a:pt x="37" y="1"/>
                    <a:pt x="37" y="3"/>
                  </a:cubicBezTo>
                  <a:cubicBezTo>
                    <a:pt x="37" y="9"/>
                    <a:pt x="37" y="9"/>
                    <a:pt x="37" y="9"/>
                  </a:cubicBezTo>
                  <a:cubicBezTo>
                    <a:pt x="21" y="9"/>
                    <a:pt x="21" y="9"/>
                    <a:pt x="21" y="9"/>
                  </a:cubicBezTo>
                  <a:cubicBezTo>
                    <a:pt x="14" y="9"/>
                    <a:pt x="9" y="13"/>
                    <a:pt x="7" y="18"/>
                  </a:cubicBezTo>
                  <a:cubicBezTo>
                    <a:pt x="2" y="30"/>
                    <a:pt x="2" y="30"/>
                    <a:pt x="2" y="30"/>
                  </a:cubicBezTo>
                  <a:cubicBezTo>
                    <a:pt x="1" y="33"/>
                    <a:pt x="0" y="36"/>
                    <a:pt x="0" y="39"/>
                  </a:cubicBezTo>
                  <a:cubicBezTo>
                    <a:pt x="0" y="59"/>
                    <a:pt x="0" y="59"/>
                    <a:pt x="0" y="59"/>
                  </a:cubicBezTo>
                  <a:cubicBezTo>
                    <a:pt x="2" y="54"/>
                    <a:pt x="7" y="51"/>
                    <a:pt x="12" y="51"/>
                  </a:cubicBezTo>
                  <a:cubicBezTo>
                    <a:pt x="17" y="51"/>
                    <a:pt x="21" y="53"/>
                    <a:pt x="24" y="57"/>
                  </a:cubicBezTo>
                  <a:cubicBezTo>
                    <a:pt x="98" y="57"/>
                    <a:pt x="98" y="57"/>
                    <a:pt x="98" y="57"/>
                  </a:cubicBezTo>
                  <a:cubicBezTo>
                    <a:pt x="100" y="53"/>
                    <a:pt x="105" y="51"/>
                    <a:pt x="109" y="51"/>
                  </a:cubicBezTo>
                  <a:cubicBezTo>
                    <a:pt x="114" y="51"/>
                    <a:pt x="118" y="53"/>
                    <a:pt x="121" y="57"/>
                  </a:cubicBezTo>
                  <a:cubicBezTo>
                    <a:pt x="122" y="57"/>
                    <a:pt x="122" y="57"/>
                    <a:pt x="122" y="57"/>
                  </a:cubicBezTo>
                  <a:cubicBezTo>
                    <a:pt x="125" y="53"/>
                    <a:pt x="129" y="51"/>
                    <a:pt x="134" y="51"/>
                  </a:cubicBezTo>
                  <a:cubicBezTo>
                    <a:pt x="138" y="51"/>
                    <a:pt x="143" y="53"/>
                    <a:pt x="145" y="57"/>
                  </a:cubicBezTo>
                  <a:cubicBezTo>
                    <a:pt x="148" y="57"/>
                    <a:pt x="148" y="57"/>
                    <a:pt x="148" y="57"/>
                  </a:cubicBezTo>
                  <a:cubicBezTo>
                    <a:pt x="149" y="57"/>
                    <a:pt x="150" y="57"/>
                    <a:pt x="150" y="56"/>
                  </a:cubicBezTo>
                  <a:cubicBezTo>
                    <a:pt x="151" y="56"/>
                    <a:pt x="151" y="55"/>
                    <a:pt x="151" y="54"/>
                  </a:cubicBezTo>
                  <a:cubicBezTo>
                    <a:pt x="151" y="52"/>
                    <a:pt x="151" y="52"/>
                    <a:pt x="151" y="52"/>
                  </a:cubicBezTo>
                  <a:cubicBezTo>
                    <a:pt x="151" y="50"/>
                    <a:pt x="150" y="49"/>
                    <a:pt x="148" y="49"/>
                  </a:cubicBezTo>
                  <a:lnTo>
                    <a:pt x="53" y="49"/>
                  </a:lnTo>
                  <a:close/>
                  <a:moveTo>
                    <a:pt x="34" y="31"/>
                  </a:moveTo>
                  <a:cubicBezTo>
                    <a:pt x="34" y="32"/>
                    <a:pt x="33" y="33"/>
                    <a:pt x="32" y="33"/>
                  </a:cubicBezTo>
                  <a:cubicBezTo>
                    <a:pt x="11" y="33"/>
                    <a:pt x="11" y="33"/>
                    <a:pt x="11" y="33"/>
                  </a:cubicBezTo>
                  <a:cubicBezTo>
                    <a:pt x="14" y="30"/>
                    <a:pt x="14" y="30"/>
                    <a:pt x="14" y="30"/>
                  </a:cubicBezTo>
                  <a:cubicBezTo>
                    <a:pt x="15" y="31"/>
                    <a:pt x="16" y="31"/>
                    <a:pt x="17" y="31"/>
                  </a:cubicBezTo>
                  <a:cubicBezTo>
                    <a:pt x="17" y="30"/>
                    <a:pt x="17" y="28"/>
                    <a:pt x="15" y="27"/>
                  </a:cubicBezTo>
                  <a:cubicBezTo>
                    <a:pt x="14" y="25"/>
                    <a:pt x="12" y="25"/>
                    <a:pt x="12" y="25"/>
                  </a:cubicBezTo>
                  <a:cubicBezTo>
                    <a:pt x="11" y="26"/>
                    <a:pt x="11" y="27"/>
                    <a:pt x="12" y="29"/>
                  </a:cubicBezTo>
                  <a:cubicBezTo>
                    <a:pt x="8" y="32"/>
                    <a:pt x="8" y="32"/>
                    <a:pt x="8" y="32"/>
                  </a:cubicBezTo>
                  <a:cubicBezTo>
                    <a:pt x="13" y="20"/>
                    <a:pt x="13" y="20"/>
                    <a:pt x="13" y="20"/>
                  </a:cubicBezTo>
                  <a:cubicBezTo>
                    <a:pt x="15" y="17"/>
                    <a:pt x="18" y="14"/>
                    <a:pt x="22" y="14"/>
                  </a:cubicBezTo>
                  <a:cubicBezTo>
                    <a:pt x="32" y="14"/>
                    <a:pt x="32" y="14"/>
                    <a:pt x="32" y="14"/>
                  </a:cubicBezTo>
                  <a:cubicBezTo>
                    <a:pt x="32" y="14"/>
                    <a:pt x="33" y="14"/>
                    <a:pt x="34" y="15"/>
                  </a:cubicBezTo>
                  <a:cubicBezTo>
                    <a:pt x="34" y="15"/>
                    <a:pt x="34" y="16"/>
                    <a:pt x="34" y="17"/>
                  </a:cubicBezTo>
                  <a:lnTo>
                    <a:pt x="34" y="31"/>
                  </a:lnTo>
                  <a:close/>
                  <a:moveTo>
                    <a:pt x="34" y="31"/>
                  </a:moveTo>
                  <a:cubicBezTo>
                    <a:pt x="34" y="31"/>
                    <a:pt x="34" y="31"/>
                    <a:pt x="34" y="31"/>
                  </a:cubicBezTo>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33" name="Freeform 16"/>
            <p:cNvSpPr>
              <a:spLocks noEditPoints="1"/>
            </p:cNvSpPr>
            <p:nvPr/>
          </p:nvSpPr>
          <p:spPr bwMode="auto">
            <a:xfrm>
              <a:off x="5765800" y="2771775"/>
              <a:ext cx="390525" cy="109537"/>
            </a:xfrm>
            <a:custGeom>
              <a:avLst/>
              <a:gdLst/>
              <a:ahLst/>
              <a:cxnLst>
                <a:cxn ang="0">
                  <a:pos x="102" y="6"/>
                </a:cxn>
                <a:cxn ang="0">
                  <a:pos x="96" y="0"/>
                </a:cxn>
                <a:cxn ang="0">
                  <a:pos x="6" y="0"/>
                </a:cxn>
                <a:cxn ang="0">
                  <a:pos x="0" y="6"/>
                </a:cxn>
                <a:cxn ang="0">
                  <a:pos x="0" y="21"/>
                </a:cxn>
                <a:cxn ang="0">
                  <a:pos x="6" y="28"/>
                </a:cxn>
                <a:cxn ang="0">
                  <a:pos x="96" y="28"/>
                </a:cxn>
                <a:cxn ang="0">
                  <a:pos x="102" y="21"/>
                </a:cxn>
                <a:cxn ang="0">
                  <a:pos x="102" y="6"/>
                </a:cxn>
                <a:cxn ang="0">
                  <a:pos x="48" y="22"/>
                </a:cxn>
                <a:cxn ang="0">
                  <a:pos x="41" y="15"/>
                </a:cxn>
                <a:cxn ang="0">
                  <a:pos x="48" y="3"/>
                </a:cxn>
                <a:cxn ang="0">
                  <a:pos x="55" y="15"/>
                </a:cxn>
                <a:cxn ang="0">
                  <a:pos x="48" y="22"/>
                </a:cxn>
                <a:cxn ang="0">
                  <a:pos x="48" y="22"/>
                </a:cxn>
                <a:cxn ang="0">
                  <a:pos x="48" y="22"/>
                </a:cxn>
              </a:cxnLst>
              <a:rect l="0" t="0" r="r" b="b"/>
              <a:pathLst>
                <a:path w="102" h="28">
                  <a:moveTo>
                    <a:pt x="102" y="6"/>
                  </a:moveTo>
                  <a:cubicBezTo>
                    <a:pt x="102" y="3"/>
                    <a:pt x="99" y="0"/>
                    <a:pt x="96" y="0"/>
                  </a:cubicBezTo>
                  <a:cubicBezTo>
                    <a:pt x="6" y="0"/>
                    <a:pt x="6" y="0"/>
                    <a:pt x="6" y="0"/>
                  </a:cubicBezTo>
                  <a:cubicBezTo>
                    <a:pt x="2" y="0"/>
                    <a:pt x="0" y="3"/>
                    <a:pt x="0" y="6"/>
                  </a:cubicBezTo>
                  <a:cubicBezTo>
                    <a:pt x="0" y="21"/>
                    <a:pt x="0" y="21"/>
                    <a:pt x="0" y="21"/>
                  </a:cubicBezTo>
                  <a:cubicBezTo>
                    <a:pt x="0" y="25"/>
                    <a:pt x="3" y="28"/>
                    <a:pt x="6" y="28"/>
                  </a:cubicBezTo>
                  <a:cubicBezTo>
                    <a:pt x="96" y="28"/>
                    <a:pt x="96" y="28"/>
                    <a:pt x="96" y="28"/>
                  </a:cubicBezTo>
                  <a:cubicBezTo>
                    <a:pt x="99" y="28"/>
                    <a:pt x="102" y="25"/>
                    <a:pt x="102" y="21"/>
                  </a:cubicBezTo>
                  <a:lnTo>
                    <a:pt x="102" y="6"/>
                  </a:lnTo>
                  <a:close/>
                  <a:moveTo>
                    <a:pt x="48" y="22"/>
                  </a:moveTo>
                  <a:cubicBezTo>
                    <a:pt x="44" y="22"/>
                    <a:pt x="41" y="19"/>
                    <a:pt x="41" y="15"/>
                  </a:cubicBezTo>
                  <a:cubicBezTo>
                    <a:pt x="41" y="11"/>
                    <a:pt x="48" y="3"/>
                    <a:pt x="48" y="3"/>
                  </a:cubicBezTo>
                  <a:cubicBezTo>
                    <a:pt x="48" y="3"/>
                    <a:pt x="55" y="11"/>
                    <a:pt x="55" y="15"/>
                  </a:cubicBezTo>
                  <a:cubicBezTo>
                    <a:pt x="55" y="19"/>
                    <a:pt x="52" y="22"/>
                    <a:pt x="48" y="22"/>
                  </a:cubicBezTo>
                  <a:close/>
                  <a:moveTo>
                    <a:pt x="48" y="22"/>
                  </a:moveTo>
                  <a:cubicBezTo>
                    <a:pt x="48" y="22"/>
                    <a:pt x="48" y="22"/>
                    <a:pt x="48" y="22"/>
                  </a:cubicBezTo>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34" name="Freeform 17"/>
            <p:cNvSpPr>
              <a:spLocks noEditPoints="1"/>
            </p:cNvSpPr>
            <p:nvPr/>
          </p:nvSpPr>
          <p:spPr bwMode="auto">
            <a:xfrm>
              <a:off x="5586413" y="2916238"/>
              <a:ext cx="80963" cy="82550"/>
            </a:xfrm>
            <a:custGeom>
              <a:avLst/>
              <a:gdLst/>
              <a:ahLst/>
              <a:cxnLst>
                <a:cxn ang="0">
                  <a:pos x="21" y="11"/>
                </a:cxn>
                <a:cxn ang="0">
                  <a:pos x="11" y="21"/>
                </a:cxn>
                <a:cxn ang="0">
                  <a:pos x="0" y="11"/>
                </a:cxn>
                <a:cxn ang="0">
                  <a:pos x="11" y="0"/>
                </a:cxn>
                <a:cxn ang="0">
                  <a:pos x="21" y="11"/>
                </a:cxn>
                <a:cxn ang="0">
                  <a:pos x="21" y="11"/>
                </a:cxn>
                <a:cxn ang="0">
                  <a:pos x="21" y="11"/>
                </a:cxn>
              </a:cxnLst>
              <a:rect l="0" t="0" r="r" b="b"/>
              <a:pathLst>
                <a:path w="21" h="21">
                  <a:moveTo>
                    <a:pt x="21" y="11"/>
                  </a:moveTo>
                  <a:cubicBezTo>
                    <a:pt x="21" y="16"/>
                    <a:pt x="16" y="21"/>
                    <a:pt x="11" y="21"/>
                  </a:cubicBezTo>
                  <a:cubicBezTo>
                    <a:pt x="5" y="21"/>
                    <a:pt x="0" y="16"/>
                    <a:pt x="0" y="11"/>
                  </a:cubicBezTo>
                  <a:cubicBezTo>
                    <a:pt x="0" y="5"/>
                    <a:pt x="5" y="0"/>
                    <a:pt x="11" y="0"/>
                  </a:cubicBezTo>
                  <a:cubicBezTo>
                    <a:pt x="16" y="0"/>
                    <a:pt x="21" y="5"/>
                    <a:pt x="21" y="11"/>
                  </a:cubicBezTo>
                  <a:close/>
                  <a:moveTo>
                    <a:pt x="21" y="11"/>
                  </a:moveTo>
                  <a:cubicBezTo>
                    <a:pt x="21" y="11"/>
                    <a:pt x="21" y="11"/>
                    <a:pt x="21" y="11"/>
                  </a:cubicBezTo>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35" name="Freeform 18"/>
            <p:cNvSpPr>
              <a:spLocks noEditPoints="1"/>
            </p:cNvSpPr>
            <p:nvPr/>
          </p:nvSpPr>
          <p:spPr bwMode="auto">
            <a:xfrm>
              <a:off x="5957888" y="2916238"/>
              <a:ext cx="79375" cy="82550"/>
            </a:xfrm>
            <a:custGeom>
              <a:avLst/>
              <a:gdLst/>
              <a:ahLst/>
              <a:cxnLst>
                <a:cxn ang="0">
                  <a:pos x="21" y="11"/>
                </a:cxn>
                <a:cxn ang="0">
                  <a:pos x="10" y="21"/>
                </a:cxn>
                <a:cxn ang="0">
                  <a:pos x="0" y="11"/>
                </a:cxn>
                <a:cxn ang="0">
                  <a:pos x="10" y="0"/>
                </a:cxn>
                <a:cxn ang="0">
                  <a:pos x="21" y="11"/>
                </a:cxn>
                <a:cxn ang="0">
                  <a:pos x="21" y="11"/>
                </a:cxn>
                <a:cxn ang="0">
                  <a:pos x="21" y="11"/>
                </a:cxn>
              </a:cxnLst>
              <a:rect l="0" t="0" r="r" b="b"/>
              <a:pathLst>
                <a:path w="21" h="21">
                  <a:moveTo>
                    <a:pt x="21" y="11"/>
                  </a:moveTo>
                  <a:cubicBezTo>
                    <a:pt x="21" y="16"/>
                    <a:pt x="16" y="21"/>
                    <a:pt x="10" y="21"/>
                  </a:cubicBezTo>
                  <a:cubicBezTo>
                    <a:pt x="5" y="21"/>
                    <a:pt x="0" y="16"/>
                    <a:pt x="0" y="11"/>
                  </a:cubicBezTo>
                  <a:cubicBezTo>
                    <a:pt x="0" y="5"/>
                    <a:pt x="5" y="0"/>
                    <a:pt x="10" y="0"/>
                  </a:cubicBezTo>
                  <a:cubicBezTo>
                    <a:pt x="16" y="0"/>
                    <a:pt x="21" y="5"/>
                    <a:pt x="21" y="11"/>
                  </a:cubicBezTo>
                  <a:close/>
                  <a:moveTo>
                    <a:pt x="21" y="11"/>
                  </a:moveTo>
                  <a:cubicBezTo>
                    <a:pt x="21" y="11"/>
                    <a:pt x="21" y="11"/>
                    <a:pt x="21" y="11"/>
                  </a:cubicBezTo>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sp>
          <p:nvSpPr>
            <p:cNvPr id="136" name="Freeform 19"/>
            <p:cNvSpPr>
              <a:spLocks noEditPoints="1"/>
            </p:cNvSpPr>
            <p:nvPr/>
          </p:nvSpPr>
          <p:spPr bwMode="auto">
            <a:xfrm>
              <a:off x="6048375" y="2916238"/>
              <a:ext cx="80963" cy="82550"/>
            </a:xfrm>
            <a:custGeom>
              <a:avLst/>
              <a:gdLst/>
              <a:ahLst/>
              <a:cxnLst>
                <a:cxn ang="0">
                  <a:pos x="21" y="11"/>
                </a:cxn>
                <a:cxn ang="0">
                  <a:pos x="11" y="21"/>
                </a:cxn>
                <a:cxn ang="0">
                  <a:pos x="0" y="11"/>
                </a:cxn>
                <a:cxn ang="0">
                  <a:pos x="11" y="0"/>
                </a:cxn>
                <a:cxn ang="0">
                  <a:pos x="21" y="11"/>
                </a:cxn>
                <a:cxn ang="0">
                  <a:pos x="21" y="11"/>
                </a:cxn>
                <a:cxn ang="0">
                  <a:pos x="21" y="11"/>
                </a:cxn>
              </a:cxnLst>
              <a:rect l="0" t="0" r="r" b="b"/>
              <a:pathLst>
                <a:path w="21" h="21">
                  <a:moveTo>
                    <a:pt x="21" y="11"/>
                  </a:moveTo>
                  <a:cubicBezTo>
                    <a:pt x="21" y="16"/>
                    <a:pt x="16" y="21"/>
                    <a:pt x="11" y="21"/>
                  </a:cubicBezTo>
                  <a:cubicBezTo>
                    <a:pt x="5" y="21"/>
                    <a:pt x="0" y="16"/>
                    <a:pt x="0" y="11"/>
                  </a:cubicBezTo>
                  <a:cubicBezTo>
                    <a:pt x="0" y="5"/>
                    <a:pt x="5" y="0"/>
                    <a:pt x="11" y="0"/>
                  </a:cubicBezTo>
                  <a:cubicBezTo>
                    <a:pt x="16" y="0"/>
                    <a:pt x="21" y="5"/>
                    <a:pt x="21" y="11"/>
                  </a:cubicBezTo>
                  <a:close/>
                  <a:moveTo>
                    <a:pt x="21" y="11"/>
                  </a:moveTo>
                  <a:cubicBezTo>
                    <a:pt x="21" y="11"/>
                    <a:pt x="21" y="11"/>
                    <a:pt x="21" y="11"/>
                  </a:cubicBezTo>
                </a:path>
              </a:pathLst>
            </a:custGeom>
            <a:grpFill/>
            <a:ln w="9525">
              <a:solidFill>
                <a:srgbClr val="53B7AD"/>
              </a:solidFill>
              <a:round/>
            </a:ln>
          </p:spPr>
          <p:txBody>
            <a:bodyPr vert="horz" wrap="square" lIns="121920" tIns="60960" rIns="121920" bIns="60960" numCol="1" anchor="t" anchorCtr="0" compatLnSpc="1"/>
            <a:lstStyle/>
            <a:p>
              <a:endParaRPr lang="en-US" sz="2400">
                <a:cs typeface="+mn-ea"/>
                <a:sym typeface="+mn-lt"/>
              </a:endParaRPr>
            </a:p>
          </p:txBody>
        </p:sp>
      </p:grpSp>
      <p:grpSp>
        <p:nvGrpSpPr>
          <p:cNvPr id="8" name="组合 7"/>
          <p:cNvGrpSpPr/>
          <p:nvPr/>
        </p:nvGrpSpPr>
        <p:grpSpPr>
          <a:xfrm>
            <a:off x="4871291" y="591089"/>
            <a:ext cx="2433236" cy="714254"/>
            <a:chOff x="4871291" y="552989"/>
            <a:chExt cx="2433236" cy="714254"/>
          </a:xfrm>
        </p:grpSpPr>
        <p:sp>
          <p:nvSpPr>
            <p:cNvPr id="5" name="文本框 4"/>
            <p:cNvSpPr txBox="1"/>
            <p:nvPr/>
          </p:nvSpPr>
          <p:spPr>
            <a:xfrm>
              <a:off x="5014537" y="552989"/>
              <a:ext cx="2146742"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04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6" name="文本框 5"/>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pic>
        <p:nvPicPr>
          <p:cNvPr id="2" name="图片 1" descr="E:\PPT 模板\制作PPT\新领取\绿色环保\保护地球\51miz-E1137046-69A84551.png51miz-E1137046-69A8455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4030345" y="1739900"/>
            <a:ext cx="4114800" cy="4114165"/>
          </a:xfrm>
          <a:prstGeom prst="rect">
            <a:avLst/>
          </a:prstGeom>
        </p:spPr>
      </p:pic>
      <p:grpSp>
        <p:nvGrpSpPr>
          <p:cNvPr id="16" name="组合 15"/>
          <p:cNvGrpSpPr/>
          <p:nvPr/>
        </p:nvGrpSpPr>
        <p:grpSpPr>
          <a:xfrm>
            <a:off x="959427" y="2429111"/>
            <a:ext cx="1870116" cy="970062"/>
            <a:chOff x="14800" y="2560"/>
            <a:chExt cx="2945" cy="1528"/>
          </a:xfrm>
        </p:grpSpPr>
        <p:sp>
          <p:nvSpPr>
            <p:cNvPr id="17" name="ïśļïḍê"/>
            <p:cNvSpPr txBox="1"/>
            <p:nvPr>
              <p:custDataLst>
                <p:tags r:id="rId7"/>
              </p:custDataLst>
            </p:nvPr>
          </p:nvSpPr>
          <p:spPr>
            <a:xfrm>
              <a:off x="14872" y="3118"/>
              <a:ext cx="2802"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pPr>
              <a:r>
                <a:rPr lang="zh-CN" altLang="en-US" sz="1200" dirty="0">
                  <a:solidFill>
                    <a:schemeClr val="bg1"/>
                  </a:solidFill>
                  <a:cs typeface="+mn-ea"/>
                  <a:sym typeface="+mn-lt"/>
                </a:rPr>
                <a:t>您的内容打在这里，或者通过复制您的文本后，在此框中选择粘您</a:t>
              </a:r>
            </a:p>
          </p:txBody>
        </p:sp>
        <p:sp>
          <p:nvSpPr>
            <p:cNvPr id="18" name="î$1ïḑé"/>
            <p:cNvSpPr txBox="1"/>
            <p:nvPr>
              <p:custDataLst>
                <p:tags r:id="rId8"/>
              </p:custDataLst>
            </p:nvPr>
          </p:nvSpPr>
          <p:spPr>
            <a:xfrm>
              <a:off x="14800" y="2560"/>
              <a:ext cx="2945" cy="442"/>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pPr>
              <a:r>
                <a:rPr lang="zh-CN" altLang="en-US" sz="1600" b="1" kern="900" dirty="0">
                  <a:solidFill>
                    <a:schemeClr val="bg1"/>
                  </a:solidFill>
                  <a:cs typeface="+mn-ea"/>
                  <a:sym typeface="+mn-lt"/>
                </a:rPr>
                <a:t>点击输入标题</a:t>
              </a:r>
            </a:p>
          </p:txBody>
        </p:sp>
      </p:grpSp>
      <p:grpSp>
        <p:nvGrpSpPr>
          <p:cNvPr id="3" name="组合 2"/>
          <p:cNvGrpSpPr/>
          <p:nvPr/>
        </p:nvGrpSpPr>
        <p:grpSpPr>
          <a:xfrm>
            <a:off x="972127" y="4486511"/>
            <a:ext cx="1870116" cy="970062"/>
            <a:chOff x="14800" y="2560"/>
            <a:chExt cx="2945" cy="1528"/>
          </a:xfrm>
        </p:grpSpPr>
        <p:sp>
          <p:nvSpPr>
            <p:cNvPr id="4" name="ïśļïḍê"/>
            <p:cNvSpPr txBox="1"/>
            <p:nvPr>
              <p:custDataLst>
                <p:tags r:id="rId5"/>
              </p:custDataLst>
            </p:nvPr>
          </p:nvSpPr>
          <p:spPr>
            <a:xfrm>
              <a:off x="14872" y="3118"/>
              <a:ext cx="2802"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pPr>
              <a:r>
                <a:rPr lang="zh-CN" altLang="en-US" sz="1200" dirty="0">
                  <a:solidFill>
                    <a:schemeClr val="bg1"/>
                  </a:solidFill>
                  <a:cs typeface="+mn-ea"/>
                  <a:sym typeface="+mn-lt"/>
                </a:rPr>
                <a:t>您的内容打在这里，或者通过复制您的文本后，在此框中选择粘您</a:t>
              </a:r>
            </a:p>
          </p:txBody>
        </p:sp>
        <p:sp>
          <p:nvSpPr>
            <p:cNvPr id="7" name="î$1ïḑé"/>
            <p:cNvSpPr txBox="1"/>
            <p:nvPr>
              <p:custDataLst>
                <p:tags r:id="rId6"/>
              </p:custDataLst>
            </p:nvPr>
          </p:nvSpPr>
          <p:spPr>
            <a:xfrm>
              <a:off x="14800" y="2560"/>
              <a:ext cx="2945" cy="442"/>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pPr>
              <a:r>
                <a:rPr lang="zh-CN" altLang="en-US" sz="1600" b="1" kern="900" dirty="0">
                  <a:solidFill>
                    <a:schemeClr val="bg1"/>
                  </a:solidFill>
                  <a:cs typeface="+mn-ea"/>
                  <a:sym typeface="+mn-lt"/>
                </a:rPr>
                <a:t>点击输入标题</a:t>
              </a:r>
            </a:p>
          </p:txBody>
        </p:sp>
      </p:grpSp>
      <p:grpSp>
        <p:nvGrpSpPr>
          <p:cNvPr id="9" name="组合 8"/>
          <p:cNvGrpSpPr/>
          <p:nvPr/>
        </p:nvGrpSpPr>
        <p:grpSpPr>
          <a:xfrm>
            <a:off x="9328727" y="2479911"/>
            <a:ext cx="1870116" cy="970062"/>
            <a:chOff x="14800" y="2560"/>
            <a:chExt cx="2945" cy="1528"/>
          </a:xfrm>
        </p:grpSpPr>
        <p:sp>
          <p:nvSpPr>
            <p:cNvPr id="10" name="ïśļïḍê"/>
            <p:cNvSpPr txBox="1"/>
            <p:nvPr>
              <p:custDataLst>
                <p:tags r:id="rId3"/>
              </p:custDataLst>
            </p:nvPr>
          </p:nvSpPr>
          <p:spPr>
            <a:xfrm>
              <a:off x="14872" y="3118"/>
              <a:ext cx="2802"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pPr>
              <a:r>
                <a:rPr lang="zh-CN" altLang="en-US" sz="1200" dirty="0">
                  <a:solidFill>
                    <a:schemeClr val="bg1"/>
                  </a:solidFill>
                  <a:cs typeface="+mn-ea"/>
                  <a:sym typeface="+mn-lt"/>
                </a:rPr>
                <a:t>您的内容打在这里，或者通过复制您的文本后，在此框中选择粘您</a:t>
              </a:r>
            </a:p>
          </p:txBody>
        </p:sp>
        <p:sp>
          <p:nvSpPr>
            <p:cNvPr id="11" name="î$1ïḑé"/>
            <p:cNvSpPr txBox="1"/>
            <p:nvPr>
              <p:custDataLst>
                <p:tags r:id="rId4"/>
              </p:custDataLst>
            </p:nvPr>
          </p:nvSpPr>
          <p:spPr>
            <a:xfrm>
              <a:off x="14800" y="2560"/>
              <a:ext cx="2945" cy="442"/>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pPr>
              <a:r>
                <a:rPr lang="zh-CN" altLang="en-US" sz="1600" b="1" kern="900" dirty="0">
                  <a:solidFill>
                    <a:schemeClr val="bg1"/>
                  </a:solidFill>
                  <a:cs typeface="+mn-ea"/>
                  <a:sym typeface="+mn-lt"/>
                </a:rPr>
                <a:t>点击输入标题</a:t>
              </a:r>
            </a:p>
          </p:txBody>
        </p:sp>
      </p:grpSp>
      <p:grpSp>
        <p:nvGrpSpPr>
          <p:cNvPr id="12" name="组合 11"/>
          <p:cNvGrpSpPr/>
          <p:nvPr/>
        </p:nvGrpSpPr>
        <p:grpSpPr>
          <a:xfrm>
            <a:off x="9316027" y="4486511"/>
            <a:ext cx="1870116" cy="970062"/>
            <a:chOff x="14800" y="2560"/>
            <a:chExt cx="2945" cy="1528"/>
          </a:xfrm>
        </p:grpSpPr>
        <p:sp>
          <p:nvSpPr>
            <p:cNvPr id="13" name="ïśļïḍê"/>
            <p:cNvSpPr txBox="1"/>
            <p:nvPr>
              <p:custDataLst>
                <p:tags r:id="rId1"/>
              </p:custDataLst>
            </p:nvPr>
          </p:nvSpPr>
          <p:spPr>
            <a:xfrm>
              <a:off x="14872" y="3118"/>
              <a:ext cx="2802" cy="970"/>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buClrTx/>
                <a:buSzTx/>
                <a:buFontTx/>
              </a:pPr>
              <a:r>
                <a:rPr lang="zh-CN" altLang="en-US" sz="1200" dirty="0">
                  <a:solidFill>
                    <a:schemeClr val="bg1"/>
                  </a:solidFill>
                  <a:cs typeface="+mn-ea"/>
                  <a:sym typeface="+mn-lt"/>
                </a:rPr>
                <a:t>您的内容打在这里，或者通过复制您的文本后，在此框中选择粘您</a:t>
              </a:r>
            </a:p>
          </p:txBody>
        </p:sp>
        <p:sp>
          <p:nvSpPr>
            <p:cNvPr id="14" name="î$1ïḑé"/>
            <p:cNvSpPr txBox="1"/>
            <p:nvPr>
              <p:custDataLst>
                <p:tags r:id="rId2"/>
              </p:custDataLst>
            </p:nvPr>
          </p:nvSpPr>
          <p:spPr>
            <a:xfrm>
              <a:off x="14800" y="2560"/>
              <a:ext cx="2945" cy="442"/>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0000"/>
                </a:lnSpc>
              </a:pPr>
              <a:r>
                <a:rPr lang="zh-CN" altLang="en-US" sz="1600" b="1" kern="900" dirty="0">
                  <a:solidFill>
                    <a:schemeClr val="bg1"/>
                  </a:solidFill>
                  <a:cs typeface="+mn-ea"/>
                  <a:sym typeface="+mn-lt"/>
                </a:rPr>
                <a:t>点击输入标题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p:cTn id="15" dur="500" fill="hold"/>
                                        <p:tgtEl>
                                          <p:spTgt spid="87"/>
                                        </p:tgtEl>
                                        <p:attrNameLst>
                                          <p:attrName>ppt_w</p:attrName>
                                        </p:attrNameLst>
                                      </p:cBhvr>
                                      <p:tavLst>
                                        <p:tav tm="0">
                                          <p:val>
                                            <p:fltVal val="0"/>
                                          </p:val>
                                        </p:tav>
                                        <p:tav tm="100000">
                                          <p:val>
                                            <p:strVal val="#ppt_w"/>
                                          </p:val>
                                        </p:tav>
                                      </p:tavLst>
                                    </p:anim>
                                    <p:anim calcmode="lin" valueType="num">
                                      <p:cBhvr>
                                        <p:cTn id="16" dur="500" fill="hold"/>
                                        <p:tgtEl>
                                          <p:spTgt spid="8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ppt_w</p:attrName>
                                        </p:attrNameLst>
                                      </p:cBhvr>
                                      <p:tavLst>
                                        <p:tav tm="0">
                                          <p:val>
                                            <p:fltVal val="0"/>
                                          </p:val>
                                        </p:tav>
                                        <p:tav tm="100000">
                                          <p:val>
                                            <p:strVal val="#ppt_w"/>
                                          </p:val>
                                        </p:tav>
                                      </p:tavLst>
                                    </p:anim>
                                    <p:anim calcmode="lin" valueType="num">
                                      <p:cBhvr>
                                        <p:cTn id="20" dur="500" fill="hold"/>
                                        <p:tgtEl>
                                          <p:spTgt spid="8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p:cTn id="23" dur="500" fill="hold"/>
                                        <p:tgtEl>
                                          <p:spTgt spid="90"/>
                                        </p:tgtEl>
                                        <p:attrNameLst>
                                          <p:attrName>ppt_w</p:attrName>
                                        </p:attrNameLst>
                                      </p:cBhvr>
                                      <p:tavLst>
                                        <p:tav tm="0">
                                          <p:val>
                                            <p:fltVal val="0"/>
                                          </p:val>
                                        </p:tav>
                                        <p:tav tm="100000">
                                          <p:val>
                                            <p:strVal val="#ppt_w"/>
                                          </p:val>
                                        </p:tav>
                                      </p:tavLst>
                                    </p:anim>
                                    <p:anim calcmode="lin" valueType="num">
                                      <p:cBhvr>
                                        <p:cTn id="24" dur="500" fill="hold"/>
                                        <p:tgtEl>
                                          <p:spTgt spid="9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500" fill="hold"/>
                                        <p:tgtEl>
                                          <p:spTgt spid="94"/>
                                        </p:tgtEl>
                                        <p:attrNameLst>
                                          <p:attrName>ppt_w</p:attrName>
                                        </p:attrNameLst>
                                      </p:cBhvr>
                                      <p:tavLst>
                                        <p:tav tm="0">
                                          <p:val>
                                            <p:fltVal val="0"/>
                                          </p:val>
                                        </p:tav>
                                        <p:tav tm="100000">
                                          <p:val>
                                            <p:strVal val="#ppt_w"/>
                                          </p:val>
                                        </p:tav>
                                      </p:tavLst>
                                    </p:anim>
                                    <p:anim calcmode="lin" valueType="num">
                                      <p:cBhvr>
                                        <p:cTn id="28" dur="500" fill="hold"/>
                                        <p:tgtEl>
                                          <p:spTgt spid="9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fltVal val="0"/>
                                          </p:val>
                                        </p:tav>
                                        <p:tav tm="100000">
                                          <p:val>
                                            <p:strVal val="#ppt_w"/>
                                          </p:val>
                                        </p:tav>
                                      </p:tavLst>
                                    </p:anim>
                                    <p:anim calcmode="lin" valueType="num">
                                      <p:cBhvr>
                                        <p:cTn id="32" dur="500" fill="hold"/>
                                        <p:tgtEl>
                                          <p:spTgt spid="9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01"/>
                                        </p:tgtEl>
                                        <p:attrNameLst>
                                          <p:attrName>style.visibility</p:attrName>
                                        </p:attrNameLst>
                                      </p:cBhvr>
                                      <p:to>
                                        <p:strVal val="visible"/>
                                      </p:to>
                                    </p:set>
                                    <p:anim calcmode="lin" valueType="num">
                                      <p:cBhvr>
                                        <p:cTn id="35" dur="500" fill="hold"/>
                                        <p:tgtEl>
                                          <p:spTgt spid="101"/>
                                        </p:tgtEl>
                                        <p:attrNameLst>
                                          <p:attrName>ppt_w</p:attrName>
                                        </p:attrNameLst>
                                      </p:cBhvr>
                                      <p:tavLst>
                                        <p:tav tm="0">
                                          <p:val>
                                            <p:fltVal val="0"/>
                                          </p:val>
                                        </p:tav>
                                        <p:tav tm="100000">
                                          <p:val>
                                            <p:strVal val="#ppt_w"/>
                                          </p:val>
                                        </p:tav>
                                      </p:tavLst>
                                    </p:anim>
                                    <p:anim calcmode="lin" valueType="num">
                                      <p:cBhvr>
                                        <p:cTn id="36" dur="500" fill="hold"/>
                                        <p:tgtEl>
                                          <p:spTgt spid="10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p:cTn id="39" dur="500" fill="hold"/>
                                        <p:tgtEl>
                                          <p:spTgt spid="102"/>
                                        </p:tgtEl>
                                        <p:attrNameLst>
                                          <p:attrName>ppt_w</p:attrName>
                                        </p:attrNameLst>
                                      </p:cBhvr>
                                      <p:tavLst>
                                        <p:tav tm="0">
                                          <p:val>
                                            <p:fltVal val="0"/>
                                          </p:val>
                                        </p:tav>
                                        <p:tav tm="100000">
                                          <p:val>
                                            <p:strVal val="#ppt_w"/>
                                          </p:val>
                                        </p:tav>
                                      </p:tavLst>
                                    </p:anim>
                                    <p:anim calcmode="lin" valueType="num">
                                      <p:cBhvr>
                                        <p:cTn id="40" dur="500" fill="hold"/>
                                        <p:tgtEl>
                                          <p:spTgt spid="10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15"/>
                                        </p:tgtEl>
                                        <p:attrNameLst>
                                          <p:attrName>style.visibility</p:attrName>
                                        </p:attrNameLst>
                                      </p:cBhvr>
                                      <p:to>
                                        <p:strVal val="visible"/>
                                      </p:to>
                                    </p:set>
                                    <p:anim calcmode="lin" valueType="num">
                                      <p:cBhvr>
                                        <p:cTn id="43" dur="500" fill="hold"/>
                                        <p:tgtEl>
                                          <p:spTgt spid="115"/>
                                        </p:tgtEl>
                                        <p:attrNameLst>
                                          <p:attrName>ppt_w</p:attrName>
                                        </p:attrNameLst>
                                      </p:cBhvr>
                                      <p:tavLst>
                                        <p:tav tm="0">
                                          <p:val>
                                            <p:fltVal val="0"/>
                                          </p:val>
                                        </p:tav>
                                        <p:tav tm="100000">
                                          <p:val>
                                            <p:strVal val="#ppt_w"/>
                                          </p:val>
                                        </p:tav>
                                      </p:tavLst>
                                    </p:anim>
                                    <p:anim calcmode="lin" valueType="num">
                                      <p:cBhvr>
                                        <p:cTn id="44" dur="500" fill="hold"/>
                                        <p:tgtEl>
                                          <p:spTgt spid="115"/>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17"/>
                                        </p:tgtEl>
                                        <p:attrNameLst>
                                          <p:attrName>style.visibility</p:attrName>
                                        </p:attrNameLst>
                                      </p:cBhvr>
                                      <p:to>
                                        <p:strVal val="visible"/>
                                      </p:to>
                                    </p:set>
                                    <p:anim calcmode="lin" valueType="num">
                                      <p:cBhvr>
                                        <p:cTn id="47" dur="500" fill="hold"/>
                                        <p:tgtEl>
                                          <p:spTgt spid="117"/>
                                        </p:tgtEl>
                                        <p:attrNameLst>
                                          <p:attrName>ppt_w</p:attrName>
                                        </p:attrNameLst>
                                      </p:cBhvr>
                                      <p:tavLst>
                                        <p:tav tm="0">
                                          <p:val>
                                            <p:fltVal val="0"/>
                                          </p:val>
                                        </p:tav>
                                        <p:tav tm="100000">
                                          <p:val>
                                            <p:strVal val="#ppt_w"/>
                                          </p:val>
                                        </p:tav>
                                      </p:tavLst>
                                    </p:anim>
                                    <p:anim calcmode="lin" valueType="num">
                                      <p:cBhvr>
                                        <p:cTn id="48" dur="500" fill="hold"/>
                                        <p:tgtEl>
                                          <p:spTgt spid="117"/>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anim calcmode="lin" valueType="num">
                                      <p:cBhvr>
                                        <p:cTn id="51" dur="500" fill="hold"/>
                                        <p:tgtEl>
                                          <p:spTgt spid="122"/>
                                        </p:tgtEl>
                                        <p:attrNameLst>
                                          <p:attrName>ppt_w</p:attrName>
                                        </p:attrNameLst>
                                      </p:cBhvr>
                                      <p:tavLst>
                                        <p:tav tm="0">
                                          <p:val>
                                            <p:fltVal val="0"/>
                                          </p:val>
                                        </p:tav>
                                        <p:tav tm="100000">
                                          <p:val>
                                            <p:strVal val="#ppt_w"/>
                                          </p:val>
                                        </p:tav>
                                      </p:tavLst>
                                    </p:anim>
                                    <p:anim calcmode="lin" valueType="num">
                                      <p:cBhvr>
                                        <p:cTn id="52" dur="500" fill="hold"/>
                                        <p:tgtEl>
                                          <p:spTgt spid="122"/>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27"/>
                                        </p:tgtEl>
                                        <p:attrNameLst>
                                          <p:attrName>style.visibility</p:attrName>
                                        </p:attrNameLst>
                                      </p:cBhvr>
                                      <p:to>
                                        <p:strVal val="visible"/>
                                      </p:to>
                                    </p:set>
                                    <p:anim calcmode="lin" valueType="num">
                                      <p:cBhvr>
                                        <p:cTn id="55" dur="500" fill="hold"/>
                                        <p:tgtEl>
                                          <p:spTgt spid="127"/>
                                        </p:tgtEl>
                                        <p:attrNameLst>
                                          <p:attrName>ppt_w</p:attrName>
                                        </p:attrNameLst>
                                      </p:cBhvr>
                                      <p:tavLst>
                                        <p:tav tm="0">
                                          <p:val>
                                            <p:fltVal val="0"/>
                                          </p:val>
                                        </p:tav>
                                        <p:tav tm="100000">
                                          <p:val>
                                            <p:strVal val="#ppt_w"/>
                                          </p:val>
                                        </p:tav>
                                      </p:tavLst>
                                    </p:anim>
                                    <p:anim calcmode="lin" valueType="num">
                                      <p:cBhvr>
                                        <p:cTn id="56" dur="500" fill="hold"/>
                                        <p:tgtEl>
                                          <p:spTgt spid="127"/>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500" fill="hold"/>
                                        <p:tgtEl>
                                          <p:spTgt spid="128"/>
                                        </p:tgtEl>
                                        <p:attrNameLst>
                                          <p:attrName>ppt_w</p:attrName>
                                        </p:attrNameLst>
                                      </p:cBhvr>
                                      <p:tavLst>
                                        <p:tav tm="0">
                                          <p:val>
                                            <p:fltVal val="0"/>
                                          </p:val>
                                        </p:tav>
                                        <p:tav tm="100000">
                                          <p:val>
                                            <p:strVal val="#ppt_w"/>
                                          </p:val>
                                        </p:tav>
                                      </p:tavLst>
                                    </p:anim>
                                    <p:anim calcmode="lin" valueType="num">
                                      <p:cBhvr>
                                        <p:cTn id="60" dur="500" fill="hold"/>
                                        <p:tgtEl>
                                          <p:spTgt spid="128"/>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p:cTn id="63" dur="500" fill="hold"/>
                                        <p:tgtEl>
                                          <p:spTgt spid="130"/>
                                        </p:tgtEl>
                                        <p:attrNameLst>
                                          <p:attrName>ppt_w</p:attrName>
                                        </p:attrNameLst>
                                      </p:cBhvr>
                                      <p:tavLst>
                                        <p:tav tm="0">
                                          <p:val>
                                            <p:fltVal val="0"/>
                                          </p:val>
                                        </p:tav>
                                        <p:tav tm="100000">
                                          <p:val>
                                            <p:strVal val="#ppt_w"/>
                                          </p:val>
                                        </p:tav>
                                      </p:tavLst>
                                    </p:anim>
                                    <p:anim calcmode="lin" valueType="num">
                                      <p:cBhvr>
                                        <p:cTn id="64" dur="500" fill="hold"/>
                                        <p:tgtEl>
                                          <p:spTgt spid="130"/>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p:cTn id="67" dur="500" fill="hold"/>
                                        <p:tgtEl>
                                          <p:spTgt spid="131"/>
                                        </p:tgtEl>
                                        <p:attrNameLst>
                                          <p:attrName>ppt_w</p:attrName>
                                        </p:attrNameLst>
                                      </p:cBhvr>
                                      <p:tavLst>
                                        <p:tav tm="0">
                                          <p:val>
                                            <p:fltVal val="0"/>
                                          </p:val>
                                        </p:tav>
                                        <p:tav tm="100000">
                                          <p:val>
                                            <p:strVal val="#ppt_w"/>
                                          </p:val>
                                        </p:tav>
                                      </p:tavLst>
                                    </p:anim>
                                    <p:anim calcmode="lin" valueType="num">
                                      <p:cBhvr>
                                        <p:cTn id="68" dur="500" fill="hold"/>
                                        <p:tgtEl>
                                          <p:spTgt spid="131"/>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p:cTn id="75" dur="500" fill="hold"/>
                                        <p:tgtEl>
                                          <p:spTgt spid="2"/>
                                        </p:tgtEl>
                                        <p:attrNameLst>
                                          <p:attrName>ppt_w</p:attrName>
                                        </p:attrNameLst>
                                      </p:cBhvr>
                                      <p:tavLst>
                                        <p:tav tm="0">
                                          <p:val>
                                            <p:fltVal val="0"/>
                                          </p:val>
                                        </p:tav>
                                        <p:tav tm="100000">
                                          <p:val>
                                            <p:strVal val="#ppt_w"/>
                                          </p:val>
                                        </p:tav>
                                      </p:tavLst>
                                    </p:anim>
                                    <p:anim calcmode="lin" valueType="num">
                                      <p:cBhvr>
                                        <p:cTn id="76" dur="500" fill="hold"/>
                                        <p:tgtEl>
                                          <p:spTgt spid="2"/>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p:cTn id="83" dur="500" fill="hold"/>
                                        <p:tgtEl>
                                          <p:spTgt spid="3"/>
                                        </p:tgtEl>
                                        <p:attrNameLst>
                                          <p:attrName>ppt_w</p:attrName>
                                        </p:attrNameLst>
                                      </p:cBhvr>
                                      <p:tavLst>
                                        <p:tav tm="0">
                                          <p:val>
                                            <p:fltVal val="0"/>
                                          </p:val>
                                        </p:tav>
                                        <p:tav tm="100000">
                                          <p:val>
                                            <p:strVal val="#ppt_w"/>
                                          </p:val>
                                        </p:tav>
                                      </p:tavLst>
                                    </p:anim>
                                    <p:anim calcmode="lin" valueType="num">
                                      <p:cBhvr>
                                        <p:cTn id="84" dur="500" fill="hold"/>
                                        <p:tgtEl>
                                          <p:spTgt spid="3"/>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88" grpId="0" animBg="1"/>
      <p:bldP spid="88" grpId="1" animBg="1"/>
      <p:bldP spid="90" grpId="0" animBg="1"/>
      <p:bldP spid="90" grpId="1" animBg="1"/>
      <p:bldP spid="96" grpId="0" animBg="1"/>
      <p:bldP spid="96" grpId="1" animBg="1"/>
      <p:bldP spid="101" grpId="0" animBg="1"/>
      <p:bldP spid="101" grpId="1" animBg="1"/>
      <p:bldP spid="117" grpId="0" animBg="1"/>
      <p:bldP spid="117" grpId="1" animBg="1"/>
      <p:bldP spid="122" grpId="0" animBg="1"/>
      <p:bldP spid="122" grpId="1" animBg="1"/>
      <p:bldP spid="127" grpId="0" animBg="1"/>
      <p:bldP spid="127" grpId="1" animBg="1"/>
      <p:bldP spid="128" grpId="0" animBg="1"/>
      <p:bldP spid="128" grpId="1" animBg="1"/>
      <p:bldP spid="130" grpId="0" animBg="1"/>
      <p:bldP spid="13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cccccccccccccc"/>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27940" y="0"/>
            <a:ext cx="12241530" cy="7953375"/>
          </a:xfrm>
          <a:prstGeom prst="rect">
            <a:avLst/>
          </a:prstGeom>
        </p:spPr>
      </p:pic>
      <p:sp>
        <p:nvSpPr>
          <p:cNvPr id="30" name="矩形 29"/>
          <p:cNvSpPr/>
          <p:nvPr>
            <p:custDataLst>
              <p:tags r:id="rId1"/>
            </p:custDataLst>
          </p:nvPr>
        </p:nvSpPr>
        <p:spPr>
          <a:xfrm>
            <a:off x="2802890" y="3314700"/>
            <a:ext cx="6614795" cy="396463"/>
          </a:xfrm>
          <a:prstGeom prst="rect">
            <a:avLst/>
          </a:prstGeom>
        </p:spPr>
        <p:txBody>
          <a:bodyPr wrap="square" lIns="91448" tIns="45724" rIns="91448" bIns="45724">
            <a:spAutoFit/>
          </a:bodyPr>
          <a:lstStyle/>
          <a:p>
            <a:pPr algn="ctr">
              <a:lnSpc>
                <a:spcPct val="150000"/>
              </a:lnSpc>
            </a:pPr>
            <a:r>
              <a:rPr lang="en-US" altLang="zh-CN" sz="700" dirty="0">
                <a:solidFill>
                  <a:schemeClr val="dk1">
                    <a:lumMod val="65000"/>
                    <a:lumOff val="35000"/>
                  </a:schemeClr>
                </a:solidFill>
                <a:cs typeface="+mn-ea"/>
                <a:sym typeface="+mn-lt"/>
              </a:rPr>
              <a:t>Chinese  companies  will no longer remain in the hard stage and they are also promoting a culture Chinese  companies  will no longer remain in the hard stage and they are also wang ling </a:t>
            </a:r>
            <a:r>
              <a:rPr lang="en-US" altLang="zh-CN" sz="700" dirty="0" err="1">
                <a:solidFill>
                  <a:schemeClr val="dk1">
                    <a:lumMod val="65000"/>
                    <a:lumOff val="35000"/>
                  </a:schemeClr>
                </a:solidFill>
                <a:cs typeface="+mn-ea"/>
                <a:sym typeface="+mn-lt"/>
              </a:rPr>
              <a:t>yan</a:t>
            </a:r>
            <a:r>
              <a:rPr lang="en-US" altLang="zh-CN" sz="700" dirty="0">
                <a:solidFill>
                  <a:schemeClr val="dk1">
                    <a:lumMod val="65000"/>
                    <a:lumOff val="35000"/>
                  </a:schemeClr>
                </a:solidFill>
                <a:cs typeface="+mn-ea"/>
                <a:sym typeface="+mn-lt"/>
              </a:rPr>
              <a:t> a culture</a:t>
            </a:r>
          </a:p>
        </p:txBody>
      </p:sp>
      <p:grpSp>
        <p:nvGrpSpPr>
          <p:cNvPr id="13" name="组合 12"/>
          <p:cNvGrpSpPr/>
          <p:nvPr/>
        </p:nvGrpSpPr>
        <p:grpSpPr>
          <a:xfrm>
            <a:off x="3870325" y="4030980"/>
            <a:ext cx="4502150" cy="417195"/>
            <a:chOff x="5854" y="5928"/>
            <a:chExt cx="7090" cy="657"/>
          </a:xfrm>
        </p:grpSpPr>
        <p:grpSp>
          <p:nvGrpSpPr>
            <p:cNvPr id="31" name="组合 30"/>
            <p:cNvGrpSpPr/>
            <p:nvPr/>
          </p:nvGrpSpPr>
          <p:grpSpPr>
            <a:xfrm>
              <a:off x="5854" y="5928"/>
              <a:ext cx="657" cy="657"/>
              <a:chOff x="891974" y="4415843"/>
              <a:chExt cx="450443" cy="450443"/>
            </a:xfrm>
          </p:grpSpPr>
          <p:sp>
            <p:nvSpPr>
              <p:cNvPr id="32" name="椭圆 31"/>
              <p:cNvSpPr/>
              <p:nvPr>
                <p:custDataLst>
                  <p:tags r:id="rId8"/>
                </p:custDataLst>
              </p:nvPr>
            </p:nvSpPr>
            <p:spPr>
              <a:xfrm>
                <a:off x="891974" y="4415843"/>
                <a:ext cx="450443" cy="450443"/>
              </a:xfrm>
              <a:prstGeom prst="ellipse">
                <a:avLst/>
              </a:prstGeom>
              <a:noFill/>
              <a:ln>
                <a:solidFill>
                  <a:srgbClr val="00CD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dirty="0">
                  <a:solidFill>
                    <a:schemeClr val="dk1"/>
                  </a:solidFill>
                  <a:cs typeface="+mn-ea"/>
                  <a:sym typeface="+mn-lt"/>
                </a:endParaRPr>
              </a:p>
            </p:txBody>
          </p:sp>
          <p:sp>
            <p:nvSpPr>
              <p:cNvPr id="33" name="椭圆 39"/>
              <p:cNvSpPr/>
              <p:nvPr>
                <p:custDataLst>
                  <p:tags r:id="rId9"/>
                </p:custDataLst>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00CD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chemeClr val="dk1"/>
                  </a:solidFill>
                  <a:cs typeface="+mn-ea"/>
                  <a:sym typeface="+mn-lt"/>
                </a:endParaRPr>
              </a:p>
            </p:txBody>
          </p:sp>
        </p:grpSp>
        <p:sp>
          <p:nvSpPr>
            <p:cNvPr id="34" name="文本框 33"/>
            <p:cNvSpPr txBox="1"/>
            <p:nvPr>
              <p:custDataLst>
                <p:tags r:id="rId4"/>
              </p:custDataLst>
            </p:nvPr>
          </p:nvSpPr>
          <p:spPr>
            <a:xfrm>
              <a:off x="6510" y="6014"/>
              <a:ext cx="2497" cy="485"/>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dk1">
                      <a:lumMod val="65000"/>
                      <a:lumOff val="35000"/>
                    </a:schemeClr>
                  </a:solidFill>
                  <a:cs typeface="+mn-ea"/>
                  <a:sym typeface="+mn-lt"/>
                </a:rPr>
                <a:t>汇报人</a:t>
              </a:r>
              <a:r>
                <a:rPr lang="zh-CN" altLang="en-US" sz="1400" dirty="0" smtClean="0">
                  <a:solidFill>
                    <a:schemeClr val="dk1">
                      <a:lumMod val="65000"/>
                      <a:lumOff val="35000"/>
                    </a:schemeClr>
                  </a:solidFill>
                  <a:cs typeface="+mn-ea"/>
                  <a:sym typeface="+mn-lt"/>
                </a:rPr>
                <a:t>：优品</a:t>
              </a:r>
              <a:r>
                <a:rPr lang="en-US" altLang="zh-CN" sz="1400" dirty="0" smtClean="0">
                  <a:solidFill>
                    <a:schemeClr val="dk1">
                      <a:lumMod val="65000"/>
                      <a:lumOff val="35000"/>
                    </a:schemeClr>
                  </a:solidFill>
                  <a:cs typeface="+mn-ea"/>
                  <a:sym typeface="+mn-lt"/>
                </a:rPr>
                <a:t>PPT</a:t>
              </a:r>
              <a:endParaRPr lang="zh-CN" altLang="en-US" sz="1400" dirty="0">
                <a:solidFill>
                  <a:schemeClr val="dk1">
                    <a:lumMod val="65000"/>
                    <a:lumOff val="35000"/>
                  </a:schemeClr>
                </a:solidFill>
                <a:cs typeface="+mn-ea"/>
                <a:sym typeface="+mn-lt"/>
              </a:endParaRPr>
            </a:p>
          </p:txBody>
        </p:sp>
        <p:grpSp>
          <p:nvGrpSpPr>
            <p:cNvPr id="35" name="组合 34"/>
            <p:cNvGrpSpPr/>
            <p:nvPr/>
          </p:nvGrpSpPr>
          <p:grpSpPr>
            <a:xfrm>
              <a:off x="9720" y="5928"/>
              <a:ext cx="657" cy="657"/>
              <a:chOff x="891974" y="4415843"/>
              <a:chExt cx="450443" cy="450443"/>
            </a:xfrm>
          </p:grpSpPr>
          <p:sp>
            <p:nvSpPr>
              <p:cNvPr id="36" name="椭圆 35"/>
              <p:cNvSpPr/>
              <p:nvPr>
                <p:custDataLst>
                  <p:tags r:id="rId6"/>
                </p:custDataLst>
              </p:nvPr>
            </p:nvSpPr>
            <p:spPr>
              <a:xfrm>
                <a:off x="891974" y="4415843"/>
                <a:ext cx="450443" cy="450443"/>
              </a:xfrm>
              <a:prstGeom prst="ellipse">
                <a:avLst/>
              </a:prstGeom>
              <a:noFill/>
              <a:ln>
                <a:solidFill>
                  <a:srgbClr val="00CD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chemeClr val="dk1"/>
                  </a:solidFill>
                  <a:cs typeface="+mn-ea"/>
                  <a:sym typeface="+mn-lt"/>
                </a:endParaRPr>
              </a:p>
            </p:txBody>
          </p:sp>
          <p:sp>
            <p:nvSpPr>
              <p:cNvPr id="37" name="椭圆 44"/>
              <p:cNvSpPr/>
              <p:nvPr>
                <p:custDataLst>
                  <p:tags r:id="rId7"/>
                </p:custDataLst>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00CD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dirty="0">
                  <a:solidFill>
                    <a:schemeClr val="dk1"/>
                  </a:solidFill>
                  <a:cs typeface="+mn-ea"/>
                  <a:sym typeface="+mn-lt"/>
                </a:endParaRPr>
              </a:p>
            </p:txBody>
          </p:sp>
        </p:grpSp>
        <p:sp>
          <p:nvSpPr>
            <p:cNvPr id="38" name="文本框 37"/>
            <p:cNvSpPr txBox="1"/>
            <p:nvPr>
              <p:custDataLst>
                <p:tags r:id="rId5"/>
              </p:custDataLst>
            </p:nvPr>
          </p:nvSpPr>
          <p:spPr>
            <a:xfrm>
              <a:off x="10376" y="6014"/>
              <a:ext cx="2568" cy="485"/>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dk1">
                      <a:lumMod val="65000"/>
                      <a:lumOff val="35000"/>
                    </a:schemeClr>
                  </a:solidFill>
                  <a:cs typeface="+mn-ea"/>
                  <a:sym typeface="+mn-lt"/>
                </a:rPr>
                <a:t>时间：</a:t>
              </a:r>
              <a:r>
                <a:rPr lang="en-US" altLang="zh-CN" sz="1400" dirty="0" smtClean="0">
                  <a:solidFill>
                    <a:schemeClr val="dk1">
                      <a:lumMod val="65000"/>
                      <a:lumOff val="35000"/>
                    </a:schemeClr>
                  </a:solidFill>
                  <a:cs typeface="+mn-ea"/>
                  <a:sym typeface="+mn-lt"/>
                </a:rPr>
                <a:t>20XX</a:t>
              </a:r>
              <a:r>
                <a:rPr lang="zh-CN" altLang="en-US" sz="1400" dirty="0" smtClean="0">
                  <a:solidFill>
                    <a:schemeClr val="dk1">
                      <a:lumMod val="65000"/>
                      <a:lumOff val="35000"/>
                    </a:schemeClr>
                  </a:solidFill>
                  <a:cs typeface="+mn-ea"/>
                  <a:sym typeface="+mn-lt"/>
                </a:rPr>
                <a:t>年</a:t>
              </a:r>
              <a:r>
                <a:rPr lang="en-US" altLang="zh-CN" sz="1400" dirty="0">
                  <a:solidFill>
                    <a:schemeClr val="dk1">
                      <a:lumMod val="65000"/>
                      <a:lumOff val="35000"/>
                    </a:schemeClr>
                  </a:solidFill>
                  <a:cs typeface="+mn-ea"/>
                  <a:sym typeface="+mn-lt"/>
                </a:rPr>
                <a:t>4</a:t>
              </a:r>
              <a:r>
                <a:rPr lang="zh-CN" altLang="en-US" sz="1400" dirty="0" smtClean="0">
                  <a:solidFill>
                    <a:schemeClr val="dk1">
                      <a:lumMod val="65000"/>
                      <a:lumOff val="35000"/>
                    </a:schemeClr>
                  </a:solidFill>
                  <a:cs typeface="+mn-ea"/>
                  <a:sym typeface="+mn-lt"/>
                </a:rPr>
                <a:t>月</a:t>
              </a:r>
              <a:endParaRPr lang="zh-CN" altLang="en-US" sz="1400" dirty="0">
                <a:solidFill>
                  <a:schemeClr val="dk1">
                    <a:lumMod val="65000"/>
                    <a:lumOff val="35000"/>
                  </a:schemeClr>
                </a:solidFill>
                <a:cs typeface="+mn-ea"/>
                <a:sym typeface="+mn-lt"/>
              </a:endParaRPr>
            </a:p>
          </p:txBody>
        </p:sp>
      </p:grpSp>
      <p:sp>
        <p:nvSpPr>
          <p:cNvPr id="17" name="矩形 16"/>
          <p:cNvSpPr/>
          <p:nvPr>
            <p:custDataLst>
              <p:tags r:id="rId2"/>
            </p:custDataLst>
          </p:nvPr>
        </p:nvSpPr>
        <p:spPr>
          <a:xfrm>
            <a:off x="3503600" y="981632"/>
            <a:ext cx="5235600" cy="275590"/>
          </a:xfrm>
          <a:prstGeom prst="rect">
            <a:avLst/>
          </a:prstGeom>
        </p:spPr>
        <p:txBody>
          <a:bodyPr wrap="square" lIns="91448" tIns="45724" rIns="91448" bIns="45724">
            <a:spAutoFit/>
          </a:bodyPr>
          <a:lstStyle/>
          <a:p>
            <a:pPr algn="dist"/>
            <a:r>
              <a:rPr lang="zh-CN" altLang="en-US" sz="1200" dirty="0">
                <a:solidFill>
                  <a:schemeClr val="bg1"/>
                </a:solidFill>
                <a:effectLst>
                  <a:outerShdw blurRad="50800" dist="38100" dir="2700000" algn="tl" rotWithShape="0">
                    <a:prstClr val="black">
                      <a:alpha val="40000"/>
                    </a:prstClr>
                  </a:outerShdw>
                </a:effectLst>
                <a:cs typeface="+mn-ea"/>
                <a:sym typeface="+mn-lt"/>
              </a:rPr>
              <a:t>低碳生活</a:t>
            </a:r>
            <a:r>
              <a:rPr lang="en-US" altLang="zh-CN" sz="1200" dirty="0">
                <a:solidFill>
                  <a:schemeClr val="bg1"/>
                </a:solidFill>
                <a:effectLst>
                  <a:outerShdw blurRad="50800" dist="38100" dir="2700000" algn="tl" rotWithShape="0">
                    <a:prstClr val="black">
                      <a:alpha val="40000"/>
                    </a:prstClr>
                  </a:outerShdw>
                </a:effectLst>
                <a:cs typeface="+mn-ea"/>
                <a:sym typeface="+mn-lt"/>
              </a:rPr>
              <a:t>-</a:t>
            </a:r>
            <a:r>
              <a:rPr lang="zh-CN" altLang="en-US" sz="1200" dirty="0">
                <a:solidFill>
                  <a:schemeClr val="bg1"/>
                </a:solidFill>
                <a:effectLst>
                  <a:outerShdw blurRad="50800" dist="38100" dir="2700000" algn="tl" rotWithShape="0">
                    <a:prstClr val="black">
                      <a:alpha val="40000"/>
                    </a:prstClr>
                  </a:outerShdw>
                </a:effectLst>
                <a:cs typeface="+mn-ea"/>
                <a:sym typeface="+mn-lt"/>
              </a:rPr>
              <a:t>环保节能</a:t>
            </a:r>
          </a:p>
        </p:txBody>
      </p:sp>
      <p:sp>
        <p:nvSpPr>
          <p:cNvPr id="4" name="文本框 3"/>
          <p:cNvSpPr txBox="1"/>
          <p:nvPr>
            <p:custDataLst>
              <p:tags r:id="rId3"/>
            </p:custDataLst>
          </p:nvPr>
        </p:nvSpPr>
        <p:spPr>
          <a:xfrm>
            <a:off x="3063875" y="2770505"/>
            <a:ext cx="6098540" cy="390555"/>
          </a:xfrm>
          <a:prstGeom prst="roundRect">
            <a:avLst/>
          </a:prstGeom>
          <a:solidFill>
            <a:srgbClr val="87CEB0"/>
          </a:solidFill>
          <a:effectLst>
            <a:outerShdw blurRad="50800" dist="38100" algn="l" rotWithShape="0">
              <a:prstClr val="black">
                <a:alpha val="40000"/>
              </a:prstClr>
            </a:outerShdw>
          </a:effectLst>
        </p:spPr>
        <p:txBody>
          <a:bodyPr wrap="square" rtlCol="0">
            <a:spAutoFit/>
          </a:bodyPr>
          <a:lstStyle/>
          <a:p>
            <a:pPr algn="dist"/>
            <a:r>
              <a:rPr sz="1700" dirty="0">
                <a:solidFill>
                  <a:schemeClr val="bg1"/>
                </a:solidFill>
                <a:cs typeface="+mn-ea"/>
                <a:sym typeface="+mn-lt"/>
              </a:rPr>
              <a:t>绿色地球节能环保PPT通用模板</a:t>
            </a:r>
          </a:p>
        </p:txBody>
      </p:sp>
      <p:grpSp>
        <p:nvGrpSpPr>
          <p:cNvPr id="5" name="组合 4"/>
          <p:cNvGrpSpPr/>
          <p:nvPr/>
        </p:nvGrpSpPr>
        <p:grpSpPr>
          <a:xfrm>
            <a:off x="1836420" y="1411605"/>
            <a:ext cx="8502454" cy="1322070"/>
            <a:chOff x="2892" y="2223"/>
            <a:chExt cx="13390" cy="2082"/>
          </a:xfrm>
        </p:grpSpPr>
        <p:sp>
          <p:nvSpPr>
            <p:cNvPr id="3" name="文本框 2"/>
            <p:cNvSpPr txBox="1"/>
            <p:nvPr/>
          </p:nvSpPr>
          <p:spPr>
            <a:xfrm>
              <a:off x="2892" y="2223"/>
              <a:ext cx="13390" cy="2082"/>
            </a:xfrm>
            <a:prstGeom prst="rect">
              <a:avLst/>
            </a:prstGeom>
            <a:noFill/>
          </p:spPr>
          <p:txBody>
            <a:bodyPr wrap="square" rtlCol="0">
              <a:spAutoFit/>
            </a:bodyPr>
            <a:lstStyle/>
            <a:p>
              <a:pPr algn="ctr"/>
              <a:r>
                <a:rPr lang="zh-CN" altLang="zh-CN" sz="8000" b="1">
                  <a:ln w="127000">
                    <a:solidFill>
                      <a:schemeClr val="bg1"/>
                    </a:solidFill>
                  </a:ln>
                  <a:solidFill>
                    <a:schemeClr val="bg1"/>
                  </a:solidFill>
                  <a:effectLst>
                    <a:outerShdw blurRad="292100" dist="38100" dir="2700000" algn="tl" rotWithShape="0">
                      <a:prstClr val="black">
                        <a:alpha val="8000"/>
                      </a:prstClr>
                    </a:outerShdw>
                  </a:effectLst>
                  <a:cs typeface="+mn-ea"/>
                  <a:sym typeface="+mn-lt"/>
                </a:rPr>
                <a:t>携手共建绿色地球</a:t>
              </a:r>
              <a:endParaRPr lang="zh-CN" altLang="zh-CN" sz="8000" b="1" dirty="0">
                <a:ln w="127000">
                  <a:solidFill>
                    <a:schemeClr val="bg1"/>
                  </a:solidFill>
                </a:ln>
                <a:solidFill>
                  <a:schemeClr val="bg1"/>
                </a:solidFill>
                <a:effectLst>
                  <a:outerShdw blurRad="292100" dist="38100" dir="2700000" algn="tl" rotWithShape="0">
                    <a:prstClr val="black">
                      <a:alpha val="8000"/>
                    </a:prstClr>
                  </a:outerShdw>
                </a:effectLst>
                <a:cs typeface="+mn-ea"/>
                <a:sym typeface="+mn-lt"/>
              </a:endParaRPr>
            </a:p>
          </p:txBody>
        </p:sp>
        <p:sp>
          <p:nvSpPr>
            <p:cNvPr id="2" name="文本框 1"/>
            <p:cNvSpPr txBox="1"/>
            <p:nvPr/>
          </p:nvSpPr>
          <p:spPr>
            <a:xfrm>
              <a:off x="2892" y="2223"/>
              <a:ext cx="13390" cy="2082"/>
            </a:xfrm>
            <a:prstGeom prst="rect">
              <a:avLst/>
            </a:prstGeom>
            <a:noFill/>
          </p:spPr>
          <p:txBody>
            <a:bodyPr wrap="square" rtlCol="0">
              <a:spAutoFit/>
            </a:bodyPr>
            <a:lstStyle/>
            <a:p>
              <a:pPr algn="ctr"/>
              <a:r>
                <a:rPr lang="zh-CN" altLang="zh-CN" sz="8000" b="1">
                  <a:ln w="25400">
                    <a:noFill/>
                  </a:ln>
                  <a:solidFill>
                    <a:srgbClr val="018446"/>
                  </a:solidFill>
                  <a:effectLst/>
                  <a:cs typeface="+mn-ea"/>
                  <a:sym typeface="+mn-lt"/>
                </a:rPr>
                <a:t>携手共建绿色地球</a:t>
              </a:r>
              <a:endParaRPr lang="zh-CN" altLang="zh-CN" sz="8000" b="1" dirty="0">
                <a:ln w="25400">
                  <a:noFill/>
                </a:ln>
                <a:solidFill>
                  <a:srgbClr val="018446"/>
                </a:solidFill>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17" grpId="0"/>
      <p:bldP spid="17" grpId="1"/>
      <p:bldP spid="4" grpId="0" bldLvl="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2000" cy="721106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矩形 10"/>
          <p:cNvSpPr/>
          <p:nvPr>
            <p:custDataLst>
              <p:tags r:id="rId2"/>
            </p:custDataLst>
          </p:nvPr>
        </p:nvSpPr>
        <p:spPr>
          <a:xfrm>
            <a:off x="0" y="1676400"/>
            <a:ext cx="12192000" cy="3987800"/>
          </a:xfrm>
          <a:prstGeom prst="rect">
            <a:avLst/>
          </a:prstGeom>
          <a:solidFill>
            <a:schemeClr val="lt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2" name="矩形 11"/>
          <p:cNvSpPr/>
          <p:nvPr>
            <p:custDataLst>
              <p:tags r:id="rId3"/>
            </p:custDataLst>
          </p:nvPr>
        </p:nvSpPr>
        <p:spPr>
          <a:xfrm>
            <a:off x="11531600" y="628647"/>
            <a:ext cx="660400" cy="177800"/>
          </a:xfrm>
          <a:prstGeom prst="rect">
            <a:avLst/>
          </a:prstGeom>
          <a:solidFill>
            <a:srgbClr val="3A8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文本框 14"/>
          <p:cNvSpPr txBox="1"/>
          <p:nvPr>
            <p:custDataLst>
              <p:tags r:id="rId4"/>
            </p:custDataLst>
          </p:nvPr>
        </p:nvSpPr>
        <p:spPr>
          <a:xfrm>
            <a:off x="3657600" y="6108700"/>
            <a:ext cx="4876800" cy="261610"/>
          </a:xfrm>
          <a:prstGeom prst="rect">
            <a:avLst/>
          </a:prstGeom>
          <a:noFill/>
        </p:spPr>
        <p:txBody>
          <a:bodyPr wrap="square" rtlCol="0">
            <a:spAutoFit/>
          </a:bodyPr>
          <a:lstStyle/>
          <a:p>
            <a:pPr algn="dist"/>
            <a:r>
              <a:rPr lang="zh-CN" altLang="en-US" sz="1100" dirty="0">
                <a:solidFill>
                  <a:schemeClr val="dk1">
                    <a:lumMod val="75000"/>
                    <a:lumOff val="25000"/>
                  </a:schemeClr>
                </a:solidFill>
                <a:cs typeface="+mn-ea"/>
                <a:sym typeface="+mn-lt"/>
              </a:rPr>
              <a:t>绿</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色</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环</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保</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出</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行</a:t>
            </a:r>
          </a:p>
        </p:txBody>
      </p:sp>
      <p:cxnSp>
        <p:nvCxnSpPr>
          <p:cNvPr id="23" name="直接连接符 22"/>
          <p:cNvCxnSpPr/>
          <p:nvPr>
            <p:custDataLst>
              <p:tags r:id="rId5"/>
            </p:custDataLst>
          </p:nvPr>
        </p:nvCxnSpPr>
        <p:spPr>
          <a:xfrm>
            <a:off x="8839200" y="6239505"/>
            <a:ext cx="3352800" cy="0"/>
          </a:xfrm>
          <a:prstGeom prst="line">
            <a:avLst/>
          </a:prstGeom>
          <a:ln>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custDataLst>
              <p:tags r:id="rId6"/>
            </p:custDataLst>
          </p:nvPr>
        </p:nvSpPr>
        <p:spPr>
          <a:xfrm>
            <a:off x="11675646" y="2349500"/>
            <a:ext cx="338554" cy="2755900"/>
          </a:xfrm>
          <a:prstGeom prst="rect">
            <a:avLst/>
          </a:prstGeom>
          <a:noFill/>
        </p:spPr>
        <p:txBody>
          <a:bodyPr vert="eaVert" wrap="square" rtlCol="0">
            <a:spAutoFit/>
          </a:bodyPr>
          <a:lstStyle/>
          <a:p>
            <a:pPr algn="dist"/>
            <a:r>
              <a:rPr lang="en-US" altLang="zh-CN" sz="1000" dirty="0">
                <a:solidFill>
                  <a:schemeClr val="dk1">
                    <a:lumMod val="75000"/>
                    <a:lumOff val="25000"/>
                  </a:schemeClr>
                </a:solidFill>
                <a:cs typeface="+mn-ea"/>
                <a:sym typeface="+mn-lt"/>
              </a:rPr>
              <a:t>Low carbon life</a:t>
            </a:r>
          </a:p>
        </p:txBody>
      </p:sp>
      <p:sp>
        <p:nvSpPr>
          <p:cNvPr id="20" name="矩形: 圆角 19"/>
          <p:cNvSpPr/>
          <p:nvPr>
            <p:custDataLst>
              <p:tags r:id="rId7"/>
            </p:custDataLst>
          </p:nvPr>
        </p:nvSpPr>
        <p:spPr>
          <a:xfrm>
            <a:off x="1539111" y="2462061"/>
            <a:ext cx="1422400" cy="530059"/>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lt1"/>
                </a:solidFill>
                <a:cs typeface="+mn-ea"/>
                <a:sym typeface="+mn-lt"/>
              </a:rPr>
              <a:t>-01-</a:t>
            </a:r>
          </a:p>
        </p:txBody>
      </p:sp>
      <p:sp>
        <p:nvSpPr>
          <p:cNvPr id="9" name="文本框 8"/>
          <p:cNvSpPr txBox="1"/>
          <p:nvPr>
            <p:custDataLst>
              <p:tags r:id="rId8"/>
            </p:custDataLst>
          </p:nvPr>
        </p:nvSpPr>
        <p:spPr>
          <a:xfrm>
            <a:off x="1424811" y="3276600"/>
            <a:ext cx="4213989" cy="830997"/>
          </a:xfrm>
          <a:prstGeom prst="rect">
            <a:avLst/>
          </a:prstGeom>
          <a:noFill/>
        </p:spPr>
        <p:txBody>
          <a:bodyPr wrap="square" rtlCol="0">
            <a:spAutoFit/>
          </a:bodyPr>
          <a:lstStyle/>
          <a:p>
            <a:r>
              <a:rPr lang="zh-CN" altLang="en-US" sz="4800" dirty="0">
                <a:solidFill>
                  <a:schemeClr val="tx1">
                    <a:lumMod val="65000"/>
                    <a:lumOff val="35000"/>
                  </a:schemeClr>
                </a:solidFill>
                <a:cs typeface="+mn-ea"/>
                <a:sym typeface="+mn-lt"/>
              </a:rPr>
              <a:t>输入标题文字</a:t>
            </a:r>
          </a:p>
        </p:txBody>
      </p:sp>
      <p:pic>
        <p:nvPicPr>
          <p:cNvPr id="13" name="图片 12" descr="E:\PPT 模板\制作PPT\新领取\绿色环保\保护地球\51miz-E1162211-2E7A8979.png51miz-E1162211-2E7A8979"/>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6787515" y="1778000"/>
            <a:ext cx="4584700" cy="3759200"/>
          </a:xfrm>
          <a:prstGeom prst="rect">
            <a:avLst/>
          </a:prstGeom>
        </p:spPr>
      </p:pic>
      <p:cxnSp>
        <p:nvCxnSpPr>
          <p:cNvPr id="26" name="直接连接符 25"/>
          <p:cNvCxnSpPr/>
          <p:nvPr>
            <p:custDataLst>
              <p:tags r:id="rId9"/>
            </p:custDataLst>
          </p:nvPr>
        </p:nvCxnSpPr>
        <p:spPr>
          <a:xfrm>
            <a:off x="0" y="6239505"/>
            <a:ext cx="3352800" cy="0"/>
          </a:xfrm>
          <a:prstGeom prst="line">
            <a:avLst/>
          </a:prstGeom>
          <a:ln>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PA-文本框 88"/>
          <p:cNvSpPr txBox="1"/>
          <p:nvPr>
            <p:custDataLst>
              <p:tags r:id="rId10"/>
            </p:custDataLst>
          </p:nvPr>
        </p:nvSpPr>
        <p:spPr>
          <a:xfrm>
            <a:off x="1539502" y="4363207"/>
            <a:ext cx="3033388" cy="532262"/>
          </a:xfrm>
          <a:prstGeom prst="rect">
            <a:avLst/>
          </a:prstGeom>
          <a:noFill/>
        </p:spPr>
        <p:txBody>
          <a:bodyPr wrap="square" lIns="0" tIns="0" rIns="0" bIns="0" rtlCol="0">
            <a:spAutoFit/>
          </a:bodyPr>
          <a:lstStyle/>
          <a:p>
            <a:pPr hangingPunct="0">
              <a:lnSpc>
                <a:spcPct val="150000"/>
              </a:lnSpc>
            </a:pPr>
            <a:r>
              <a:rPr lang="en-US" altLang="zh-CN" sz="800" dirty="0">
                <a:solidFill>
                  <a:schemeClr val="dk1">
                    <a:lumMod val="50000"/>
                    <a:lumOff val="50000"/>
                  </a:schemeClr>
                </a:solidFill>
                <a:cs typeface="+mn-ea"/>
                <a:sym typeface="+mn-lt"/>
              </a:rPr>
              <a:t>Click here to enter your text, change the color or size of the text. You can also format the appropriate text and adjust the line spacing of the text. </a:t>
            </a:r>
          </a:p>
        </p:txBody>
      </p:sp>
      <p:grpSp>
        <p:nvGrpSpPr>
          <p:cNvPr id="28" name="组合 27"/>
          <p:cNvGrpSpPr/>
          <p:nvPr/>
        </p:nvGrpSpPr>
        <p:grpSpPr>
          <a:xfrm>
            <a:off x="5519445" y="4901914"/>
            <a:ext cx="974725" cy="174625"/>
            <a:chOff x="5321299" y="2692399"/>
            <a:chExt cx="974725" cy="174625"/>
          </a:xfrm>
          <a:solidFill>
            <a:srgbClr val="53B7AD"/>
          </a:solidFill>
        </p:grpSpPr>
        <p:sp>
          <p:nvSpPr>
            <p:cNvPr id="21" name="箭头: V 形 20"/>
            <p:cNvSpPr/>
            <p:nvPr>
              <p:custDataLst>
                <p:tags r:id="rId11"/>
              </p:custDataLst>
            </p:nvPr>
          </p:nvSpPr>
          <p:spPr>
            <a:xfrm>
              <a:off x="53212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29" name="箭头: V 形 28"/>
            <p:cNvSpPr/>
            <p:nvPr>
              <p:custDataLst>
                <p:tags r:id="rId12"/>
              </p:custDataLst>
            </p:nvPr>
          </p:nvSpPr>
          <p:spPr>
            <a:xfrm>
              <a:off x="55879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30" name="箭头: V 形 29"/>
            <p:cNvSpPr/>
            <p:nvPr>
              <p:custDataLst>
                <p:tags r:id="rId13"/>
              </p:custDataLst>
            </p:nvPr>
          </p:nvSpPr>
          <p:spPr>
            <a:xfrm>
              <a:off x="58546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31" name="箭头: V 形 30"/>
            <p:cNvSpPr/>
            <p:nvPr>
              <p:custDataLst>
                <p:tags r:id="rId14"/>
              </p:custDataLst>
            </p:nvPr>
          </p:nvSpPr>
          <p:spPr>
            <a:xfrm>
              <a:off x="61213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grpSp>
      <p:grpSp>
        <p:nvGrpSpPr>
          <p:cNvPr id="10" name="组合 9"/>
          <p:cNvGrpSpPr/>
          <p:nvPr/>
        </p:nvGrpSpPr>
        <p:grpSpPr>
          <a:xfrm>
            <a:off x="101597" y="361945"/>
            <a:ext cx="3718560" cy="688975"/>
            <a:chOff x="-3" y="292095"/>
            <a:chExt cx="3718560" cy="688975"/>
          </a:xfrm>
        </p:grpSpPr>
        <p:sp>
          <p:nvSpPr>
            <p:cNvPr id="14" name="文本框 13"/>
            <p:cNvSpPr txBox="1"/>
            <p:nvPr/>
          </p:nvSpPr>
          <p:spPr>
            <a:xfrm>
              <a:off x="619757" y="520695"/>
              <a:ext cx="3098800" cy="460375"/>
            </a:xfrm>
            <a:prstGeom prst="rect">
              <a:avLst/>
            </a:prstGeom>
            <a:noFill/>
          </p:spPr>
          <p:txBody>
            <a:bodyPr wrap="square" rtlCol="0">
              <a:spAutoFit/>
            </a:bodyPr>
            <a:lstStyle/>
            <a:p>
              <a:pPr algn="l"/>
              <a:r>
                <a:rPr lang="zh-CN" altLang="en-US" sz="2400" dirty="0">
                  <a:solidFill>
                    <a:schemeClr val="accent1">
                      <a:lumMod val="25000"/>
                    </a:schemeClr>
                  </a:solidFill>
                  <a:cs typeface="+mn-ea"/>
                  <a:sym typeface="+mn-lt"/>
                </a:rPr>
                <a:t>携手共建绿色地球</a:t>
              </a:r>
            </a:p>
          </p:txBody>
        </p:sp>
        <p:pic>
          <p:nvPicPr>
            <p:cNvPr id="17" name="图片 16" descr="E:\PPT 模板\制作PPT\新领取\绿色环保\保护地球\51miz-E1162343-E3693F8F.png51miz-E1162343-E3693F8F"/>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3" y="292095"/>
              <a:ext cx="635000" cy="6350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1000"/>
                                        <p:tgtEl>
                                          <p:spTgt spid="71"/>
                                        </p:tgtEl>
                                      </p:cBhvr>
                                    </p:animEffect>
                                    <p:anim calcmode="lin" valueType="num">
                                      <p:cBhvr>
                                        <p:cTn id="11" dur="1000" fill="hold"/>
                                        <p:tgtEl>
                                          <p:spTgt spid="71"/>
                                        </p:tgtEl>
                                        <p:attrNameLst>
                                          <p:attrName>ppt_x</p:attrName>
                                        </p:attrNameLst>
                                      </p:cBhvr>
                                      <p:tavLst>
                                        <p:tav tm="0">
                                          <p:val>
                                            <p:strVal val="#ppt_x"/>
                                          </p:val>
                                        </p:tav>
                                        <p:tav tm="100000">
                                          <p:val>
                                            <p:strVal val="#ppt_x"/>
                                          </p:val>
                                        </p:tav>
                                      </p:tavLst>
                                    </p:anim>
                                    <p:anim calcmode="lin" valueType="num">
                                      <p:cBhvr>
                                        <p:cTn id="1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5" grpId="0"/>
      <p:bldP spid="71" grpId="0"/>
      <p:bldP spid="20" grpId="0" bldLvl="0" animBg="1"/>
      <p:bldP spid="9"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9003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4871291" y="591089"/>
            <a:ext cx="2433236" cy="714254"/>
            <a:chOff x="4871291" y="552989"/>
            <a:chExt cx="2433236" cy="714254"/>
          </a:xfrm>
        </p:grpSpPr>
        <p:sp>
          <p:nvSpPr>
            <p:cNvPr id="37" name="文本框 36"/>
            <p:cNvSpPr txBox="1"/>
            <p:nvPr/>
          </p:nvSpPr>
          <p:spPr>
            <a:xfrm>
              <a:off x="5014537" y="552989"/>
              <a:ext cx="2146743"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01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38" name="文本框 37"/>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sp>
        <p:nvSpPr>
          <p:cNvPr id="5" name="椭圆 4"/>
          <p:cNvSpPr/>
          <p:nvPr/>
        </p:nvSpPr>
        <p:spPr>
          <a:xfrm>
            <a:off x="5635430" y="2246727"/>
            <a:ext cx="576489" cy="576652"/>
          </a:xfrm>
          <a:prstGeom prst="ellipse">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dirty="0">
                <a:cs typeface="+mn-ea"/>
                <a:sym typeface="+mn-lt"/>
              </a:rPr>
              <a:t>1</a:t>
            </a:r>
            <a:endParaRPr lang="zh-CN" altLang="en-US" dirty="0">
              <a:cs typeface="+mn-ea"/>
              <a:sym typeface="+mn-lt"/>
            </a:endParaRPr>
          </a:p>
        </p:txBody>
      </p:sp>
      <p:cxnSp>
        <p:nvCxnSpPr>
          <p:cNvPr id="6" name="直接连接符 5"/>
          <p:cNvCxnSpPr/>
          <p:nvPr/>
        </p:nvCxnSpPr>
        <p:spPr>
          <a:xfrm>
            <a:off x="6199738" y="2513397"/>
            <a:ext cx="1006806" cy="0"/>
          </a:xfrm>
          <a:prstGeom prst="line">
            <a:avLst/>
          </a:prstGeom>
          <a:ln w="6350">
            <a:solidFill>
              <a:srgbClr val="87CEB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7" name="标题 11"/>
          <p:cNvSpPr txBox="1"/>
          <p:nvPr/>
        </p:nvSpPr>
        <p:spPr>
          <a:xfrm>
            <a:off x="7229041" y="2292860"/>
            <a:ext cx="3246218" cy="79646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30000"/>
              </a:lnSpc>
              <a:spcBef>
                <a:spcPts val="0"/>
              </a:spcBef>
              <a:spcAft>
                <a:spcPts val="0"/>
              </a:spcAft>
            </a:pPr>
            <a:r>
              <a:rPr lang="zh-CN" altLang="en-US" sz="1200" dirty="0">
                <a:solidFill>
                  <a:schemeClr val="bg1">
                    <a:lumMod val="50000"/>
                  </a:schemeClr>
                </a:solidFill>
                <a:latin typeface="+mn-lt"/>
                <a:ea typeface="+mn-ea"/>
                <a:cs typeface="+mn-ea"/>
                <a:sym typeface="+mn-lt"/>
              </a:rPr>
              <a:t>请在此处输入详细的文字介绍信息和简介，表达图表的含义</a:t>
            </a:r>
            <a:r>
              <a:rPr lang="en-US" altLang="zh-CN" sz="1200" dirty="0">
                <a:solidFill>
                  <a:schemeClr val="bg1">
                    <a:lumMod val="50000"/>
                  </a:schemeClr>
                </a:solidFill>
                <a:latin typeface="+mn-lt"/>
                <a:ea typeface="+mn-ea"/>
                <a:cs typeface="+mn-ea"/>
                <a:sym typeface="+mn-lt"/>
              </a:rPr>
              <a:t>.</a:t>
            </a:r>
            <a:r>
              <a:rPr lang="zh-CN" altLang="en-US" sz="1200" dirty="0">
                <a:solidFill>
                  <a:schemeClr val="bg1">
                    <a:lumMod val="50000"/>
                  </a:schemeClr>
                </a:solidFill>
                <a:latin typeface="+mn-lt"/>
                <a:ea typeface="+mn-ea"/>
                <a:cs typeface="+mn-ea"/>
                <a:sym typeface="+mn-lt"/>
              </a:rPr>
              <a:t>表达图表的含义</a:t>
            </a:r>
            <a:r>
              <a:rPr lang="en-US" altLang="zh-CN" sz="1200" dirty="0">
                <a:solidFill>
                  <a:schemeClr val="bg1">
                    <a:lumMod val="50000"/>
                  </a:schemeClr>
                </a:solidFill>
                <a:latin typeface="+mn-lt"/>
                <a:ea typeface="+mn-ea"/>
                <a:cs typeface="+mn-ea"/>
                <a:sym typeface="+mn-lt"/>
              </a:rPr>
              <a:t>.</a:t>
            </a:r>
            <a:endParaRPr lang="zh-CN" altLang="en-US" sz="1200" dirty="0">
              <a:solidFill>
                <a:schemeClr val="bg1">
                  <a:lumMod val="50000"/>
                </a:schemeClr>
              </a:solidFill>
              <a:latin typeface="+mn-lt"/>
              <a:ea typeface="+mn-ea"/>
              <a:cs typeface="+mn-ea"/>
              <a:sym typeface="+mn-lt"/>
            </a:endParaRPr>
          </a:p>
          <a:p>
            <a:pPr algn="l">
              <a:lnSpc>
                <a:spcPct val="120000"/>
              </a:lnSpc>
            </a:pPr>
            <a:endParaRPr lang="zh-CN" altLang="en-US" sz="1200" dirty="0">
              <a:solidFill>
                <a:schemeClr val="bg1">
                  <a:lumMod val="50000"/>
                </a:schemeClr>
              </a:solidFill>
              <a:latin typeface="+mn-lt"/>
              <a:ea typeface="+mn-ea"/>
              <a:cs typeface="+mn-ea"/>
              <a:sym typeface="+mn-lt"/>
            </a:endParaRPr>
          </a:p>
        </p:txBody>
      </p:sp>
      <p:sp>
        <p:nvSpPr>
          <p:cNvPr id="8" name="椭圆 7"/>
          <p:cNvSpPr/>
          <p:nvPr/>
        </p:nvSpPr>
        <p:spPr>
          <a:xfrm>
            <a:off x="5635431" y="3178464"/>
            <a:ext cx="576489" cy="576652"/>
          </a:xfrm>
          <a:prstGeom prst="ellipse">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dirty="0">
                <a:cs typeface="+mn-ea"/>
                <a:sym typeface="+mn-lt"/>
              </a:rPr>
              <a:t>2</a:t>
            </a:r>
            <a:endParaRPr lang="zh-CN" altLang="en-US" dirty="0">
              <a:cs typeface="+mn-ea"/>
              <a:sym typeface="+mn-lt"/>
            </a:endParaRPr>
          </a:p>
        </p:txBody>
      </p:sp>
      <p:cxnSp>
        <p:nvCxnSpPr>
          <p:cNvPr id="10" name="直接连接符 9"/>
          <p:cNvCxnSpPr/>
          <p:nvPr/>
        </p:nvCxnSpPr>
        <p:spPr>
          <a:xfrm>
            <a:off x="6199739" y="3445134"/>
            <a:ext cx="1006806" cy="0"/>
          </a:xfrm>
          <a:prstGeom prst="line">
            <a:avLst/>
          </a:prstGeom>
          <a:ln w="6350">
            <a:solidFill>
              <a:srgbClr val="87CEB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4" name="标题 11"/>
          <p:cNvSpPr txBox="1"/>
          <p:nvPr/>
        </p:nvSpPr>
        <p:spPr>
          <a:xfrm>
            <a:off x="7229042" y="3224597"/>
            <a:ext cx="3246218" cy="79646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1200" dirty="0">
                <a:solidFill>
                  <a:schemeClr val="bg1">
                    <a:lumMod val="50000"/>
                  </a:schemeClr>
                </a:solidFill>
                <a:latin typeface="+mn-lt"/>
                <a:ea typeface="+mn-ea"/>
                <a:cs typeface="+mn-ea"/>
                <a:sym typeface="+mn-lt"/>
              </a:rPr>
              <a:t>请在此处输入详细的文字介绍信息和简介，表达图表的含义</a:t>
            </a:r>
            <a:r>
              <a:rPr lang="en-US" altLang="zh-CN" sz="1200" dirty="0">
                <a:solidFill>
                  <a:schemeClr val="bg1">
                    <a:lumMod val="50000"/>
                  </a:schemeClr>
                </a:solidFill>
                <a:latin typeface="+mn-lt"/>
                <a:ea typeface="+mn-ea"/>
                <a:cs typeface="+mn-ea"/>
                <a:sym typeface="+mn-lt"/>
              </a:rPr>
              <a:t>.</a:t>
            </a:r>
            <a:r>
              <a:rPr lang="zh-CN" altLang="en-US" sz="1200" dirty="0">
                <a:solidFill>
                  <a:schemeClr val="bg1">
                    <a:lumMod val="50000"/>
                  </a:schemeClr>
                </a:solidFill>
                <a:latin typeface="+mn-lt"/>
                <a:ea typeface="+mn-ea"/>
                <a:cs typeface="+mn-ea"/>
                <a:sym typeface="+mn-lt"/>
              </a:rPr>
              <a:t>表达图表的含义</a:t>
            </a:r>
            <a:r>
              <a:rPr lang="en-US" altLang="zh-CN" sz="1200" dirty="0">
                <a:solidFill>
                  <a:schemeClr val="bg1">
                    <a:lumMod val="50000"/>
                  </a:schemeClr>
                </a:solidFill>
                <a:latin typeface="+mn-lt"/>
                <a:ea typeface="+mn-ea"/>
                <a:cs typeface="+mn-ea"/>
                <a:sym typeface="+mn-lt"/>
              </a:rPr>
              <a:t>.</a:t>
            </a:r>
            <a:endParaRPr lang="zh-CN" altLang="en-US" sz="1200" dirty="0">
              <a:solidFill>
                <a:schemeClr val="bg1">
                  <a:lumMod val="50000"/>
                </a:schemeClr>
              </a:solidFill>
              <a:latin typeface="+mn-lt"/>
              <a:ea typeface="+mn-ea"/>
              <a:cs typeface="+mn-ea"/>
              <a:sym typeface="+mn-lt"/>
            </a:endParaRPr>
          </a:p>
          <a:p>
            <a:pPr algn="l">
              <a:lnSpc>
                <a:spcPct val="120000"/>
              </a:lnSpc>
            </a:pPr>
            <a:endParaRPr lang="zh-CN" altLang="en-US" sz="1200" dirty="0">
              <a:solidFill>
                <a:schemeClr val="bg1">
                  <a:lumMod val="50000"/>
                </a:schemeClr>
              </a:solidFill>
              <a:latin typeface="+mn-lt"/>
              <a:ea typeface="+mn-ea"/>
              <a:cs typeface="+mn-ea"/>
              <a:sym typeface="+mn-lt"/>
            </a:endParaRPr>
          </a:p>
        </p:txBody>
      </p:sp>
      <p:sp>
        <p:nvSpPr>
          <p:cNvPr id="15" name="椭圆 14"/>
          <p:cNvSpPr/>
          <p:nvPr/>
        </p:nvSpPr>
        <p:spPr>
          <a:xfrm>
            <a:off x="5635431" y="4115846"/>
            <a:ext cx="576489" cy="576652"/>
          </a:xfrm>
          <a:prstGeom prst="ellipse">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dirty="0">
                <a:cs typeface="+mn-ea"/>
                <a:sym typeface="+mn-lt"/>
              </a:rPr>
              <a:t>3</a:t>
            </a:r>
            <a:endParaRPr lang="zh-CN" altLang="en-US" dirty="0">
              <a:cs typeface="+mn-ea"/>
              <a:sym typeface="+mn-lt"/>
            </a:endParaRPr>
          </a:p>
        </p:txBody>
      </p:sp>
      <p:cxnSp>
        <p:nvCxnSpPr>
          <p:cNvPr id="16" name="直接连接符 15"/>
          <p:cNvCxnSpPr/>
          <p:nvPr/>
        </p:nvCxnSpPr>
        <p:spPr>
          <a:xfrm>
            <a:off x="6199739" y="4382516"/>
            <a:ext cx="1006806" cy="0"/>
          </a:xfrm>
          <a:prstGeom prst="line">
            <a:avLst/>
          </a:prstGeom>
          <a:ln w="6350">
            <a:solidFill>
              <a:srgbClr val="87CEB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标题 11"/>
          <p:cNvSpPr txBox="1"/>
          <p:nvPr/>
        </p:nvSpPr>
        <p:spPr>
          <a:xfrm>
            <a:off x="7229042" y="4161979"/>
            <a:ext cx="3246218" cy="79646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1200" dirty="0">
                <a:solidFill>
                  <a:schemeClr val="bg1">
                    <a:lumMod val="50000"/>
                  </a:schemeClr>
                </a:solidFill>
                <a:latin typeface="+mn-lt"/>
                <a:ea typeface="+mn-ea"/>
                <a:cs typeface="+mn-ea"/>
                <a:sym typeface="+mn-lt"/>
              </a:rPr>
              <a:t>请在此处输入详细的文字介绍信息和简介，表达图表的含义</a:t>
            </a:r>
            <a:r>
              <a:rPr lang="en-US" altLang="zh-CN" sz="1200" dirty="0">
                <a:solidFill>
                  <a:schemeClr val="bg1">
                    <a:lumMod val="50000"/>
                  </a:schemeClr>
                </a:solidFill>
                <a:latin typeface="+mn-lt"/>
                <a:ea typeface="+mn-ea"/>
                <a:cs typeface="+mn-ea"/>
                <a:sym typeface="+mn-lt"/>
              </a:rPr>
              <a:t>.</a:t>
            </a:r>
            <a:r>
              <a:rPr lang="zh-CN" altLang="en-US" sz="1200" dirty="0">
                <a:solidFill>
                  <a:schemeClr val="bg1">
                    <a:lumMod val="50000"/>
                  </a:schemeClr>
                </a:solidFill>
                <a:latin typeface="+mn-lt"/>
                <a:ea typeface="+mn-ea"/>
                <a:cs typeface="+mn-ea"/>
                <a:sym typeface="+mn-lt"/>
              </a:rPr>
              <a:t>表达图表的含义</a:t>
            </a:r>
            <a:r>
              <a:rPr lang="en-US" altLang="zh-CN" sz="1200" dirty="0">
                <a:solidFill>
                  <a:schemeClr val="bg1">
                    <a:lumMod val="50000"/>
                  </a:schemeClr>
                </a:solidFill>
                <a:latin typeface="+mn-lt"/>
                <a:ea typeface="+mn-ea"/>
                <a:cs typeface="+mn-ea"/>
                <a:sym typeface="+mn-lt"/>
              </a:rPr>
              <a:t>.</a:t>
            </a:r>
            <a:endParaRPr lang="zh-CN" altLang="en-US" sz="1200" dirty="0">
              <a:solidFill>
                <a:schemeClr val="bg1">
                  <a:lumMod val="50000"/>
                </a:schemeClr>
              </a:solidFill>
              <a:latin typeface="+mn-lt"/>
              <a:ea typeface="+mn-ea"/>
              <a:cs typeface="+mn-ea"/>
              <a:sym typeface="+mn-lt"/>
            </a:endParaRPr>
          </a:p>
          <a:p>
            <a:pPr algn="l">
              <a:lnSpc>
                <a:spcPct val="120000"/>
              </a:lnSpc>
            </a:pPr>
            <a:endParaRPr lang="zh-CN" altLang="en-US" sz="1200" dirty="0">
              <a:solidFill>
                <a:schemeClr val="bg1">
                  <a:lumMod val="50000"/>
                </a:schemeClr>
              </a:solidFill>
              <a:latin typeface="+mn-lt"/>
              <a:ea typeface="+mn-ea"/>
              <a:cs typeface="+mn-ea"/>
              <a:sym typeface="+mn-lt"/>
            </a:endParaRPr>
          </a:p>
        </p:txBody>
      </p:sp>
      <p:sp>
        <p:nvSpPr>
          <p:cNvPr id="18" name="椭圆 17"/>
          <p:cNvSpPr/>
          <p:nvPr/>
        </p:nvSpPr>
        <p:spPr>
          <a:xfrm>
            <a:off x="5635432" y="5092177"/>
            <a:ext cx="576489" cy="576652"/>
          </a:xfrm>
          <a:prstGeom prst="ellipse">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dirty="0">
                <a:cs typeface="+mn-ea"/>
                <a:sym typeface="+mn-lt"/>
              </a:rPr>
              <a:t>4</a:t>
            </a:r>
            <a:endParaRPr lang="zh-CN" altLang="en-US" dirty="0">
              <a:cs typeface="+mn-ea"/>
              <a:sym typeface="+mn-lt"/>
            </a:endParaRPr>
          </a:p>
        </p:txBody>
      </p:sp>
      <p:cxnSp>
        <p:nvCxnSpPr>
          <p:cNvPr id="19" name="直接连接符 18"/>
          <p:cNvCxnSpPr/>
          <p:nvPr/>
        </p:nvCxnSpPr>
        <p:spPr>
          <a:xfrm>
            <a:off x="6199740" y="5358847"/>
            <a:ext cx="1006806" cy="0"/>
          </a:xfrm>
          <a:prstGeom prst="line">
            <a:avLst/>
          </a:prstGeom>
          <a:ln w="6350">
            <a:solidFill>
              <a:srgbClr val="87CEB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标题 11"/>
          <p:cNvSpPr txBox="1"/>
          <p:nvPr/>
        </p:nvSpPr>
        <p:spPr>
          <a:xfrm>
            <a:off x="7229043" y="5138310"/>
            <a:ext cx="3246218" cy="79646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1200" dirty="0">
                <a:solidFill>
                  <a:schemeClr val="bg1">
                    <a:lumMod val="50000"/>
                  </a:schemeClr>
                </a:solidFill>
                <a:latin typeface="+mn-lt"/>
                <a:ea typeface="+mn-ea"/>
                <a:cs typeface="+mn-ea"/>
                <a:sym typeface="+mn-lt"/>
              </a:rPr>
              <a:t>请在此处输入详细的文字介绍信息和简介，表达图表的含义</a:t>
            </a:r>
            <a:r>
              <a:rPr lang="en-US" altLang="zh-CN" sz="1200" dirty="0">
                <a:solidFill>
                  <a:schemeClr val="bg1">
                    <a:lumMod val="50000"/>
                  </a:schemeClr>
                </a:solidFill>
                <a:latin typeface="+mn-lt"/>
                <a:ea typeface="+mn-ea"/>
                <a:cs typeface="+mn-ea"/>
                <a:sym typeface="+mn-lt"/>
              </a:rPr>
              <a:t>.</a:t>
            </a:r>
            <a:r>
              <a:rPr lang="zh-CN" altLang="en-US" sz="1200" dirty="0">
                <a:solidFill>
                  <a:schemeClr val="bg1">
                    <a:lumMod val="50000"/>
                  </a:schemeClr>
                </a:solidFill>
                <a:latin typeface="+mn-lt"/>
                <a:ea typeface="+mn-ea"/>
                <a:cs typeface="+mn-ea"/>
                <a:sym typeface="+mn-lt"/>
              </a:rPr>
              <a:t>表达图表的含义</a:t>
            </a:r>
            <a:r>
              <a:rPr lang="en-US" altLang="zh-CN" sz="1200" dirty="0">
                <a:solidFill>
                  <a:schemeClr val="bg1">
                    <a:lumMod val="50000"/>
                  </a:schemeClr>
                </a:solidFill>
                <a:latin typeface="+mn-lt"/>
                <a:ea typeface="+mn-ea"/>
                <a:cs typeface="+mn-ea"/>
                <a:sym typeface="+mn-lt"/>
              </a:rPr>
              <a:t>.</a:t>
            </a:r>
            <a:endParaRPr lang="zh-CN" altLang="en-US" sz="1200" dirty="0">
              <a:solidFill>
                <a:schemeClr val="bg1">
                  <a:lumMod val="50000"/>
                </a:schemeClr>
              </a:solidFill>
              <a:latin typeface="+mn-lt"/>
              <a:ea typeface="+mn-ea"/>
              <a:cs typeface="+mn-ea"/>
              <a:sym typeface="+mn-lt"/>
            </a:endParaRPr>
          </a:p>
          <a:p>
            <a:pPr algn="l">
              <a:lnSpc>
                <a:spcPct val="120000"/>
              </a:lnSpc>
            </a:pPr>
            <a:endParaRPr lang="zh-CN" altLang="en-US" sz="1200" dirty="0">
              <a:solidFill>
                <a:schemeClr val="bg1">
                  <a:lumMod val="50000"/>
                </a:schemeClr>
              </a:solidFill>
              <a:latin typeface="+mn-lt"/>
              <a:ea typeface="+mn-ea"/>
              <a:cs typeface="+mn-ea"/>
              <a:sym typeface="+mn-lt"/>
            </a:endParaRPr>
          </a:p>
        </p:txBody>
      </p:sp>
      <p:grpSp>
        <p:nvGrpSpPr>
          <p:cNvPr id="24" name="组合 23"/>
          <p:cNvGrpSpPr/>
          <p:nvPr/>
        </p:nvGrpSpPr>
        <p:grpSpPr>
          <a:xfrm>
            <a:off x="1154278" y="1976541"/>
            <a:ext cx="4042343" cy="3935940"/>
            <a:chOff x="3131840" y="1324291"/>
            <a:chExt cx="2785477" cy="2712157"/>
          </a:xfrm>
        </p:grpSpPr>
        <p:grpSp>
          <p:nvGrpSpPr>
            <p:cNvPr id="25" name="淘宝店chenying0907出品 6"/>
            <p:cNvGrpSpPr/>
            <p:nvPr/>
          </p:nvGrpSpPr>
          <p:grpSpPr>
            <a:xfrm>
              <a:off x="3131840" y="2162488"/>
              <a:ext cx="1367061" cy="1021557"/>
              <a:chOff x="3202305" y="2114476"/>
              <a:chExt cx="1367061" cy="1021557"/>
            </a:xfrm>
          </p:grpSpPr>
          <p:sp>
            <p:nvSpPr>
              <p:cNvPr id="21" name="MH_Other_5"/>
              <p:cNvSpPr/>
              <p:nvPr>
                <p:custDataLst>
                  <p:tags r:id="rId11"/>
                </p:custDataLst>
              </p:nvPr>
            </p:nvSpPr>
            <p:spPr bwMode="auto">
              <a:xfrm>
                <a:off x="3202305" y="2625255"/>
                <a:ext cx="1367061" cy="510778"/>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rgbClr val="87CEB0"/>
              </a:solidFill>
              <a:ln>
                <a:noFill/>
              </a:ln>
            </p:spPr>
            <p:txBody>
              <a:bodyPr lIns="68564" tIns="34282" rIns="68564" bIns="34282"/>
              <a:lstStyle/>
              <a:p>
                <a:pPr>
                  <a:lnSpc>
                    <a:spcPct val="120000"/>
                  </a:lnSpc>
                  <a:defRPr/>
                </a:pPr>
                <a:endParaRPr lang="zh-CN" altLang="en-US" sz="2800" kern="0" dirty="0">
                  <a:solidFill>
                    <a:schemeClr val="bg1">
                      <a:lumMod val="50000"/>
                    </a:schemeClr>
                  </a:solidFill>
                  <a:cs typeface="+mn-ea"/>
                  <a:sym typeface="+mn-lt"/>
                </a:endParaRPr>
              </a:p>
            </p:txBody>
          </p:sp>
          <p:sp>
            <p:nvSpPr>
              <p:cNvPr id="39" name="MH_Other_6"/>
              <p:cNvSpPr/>
              <p:nvPr>
                <p:custDataLst>
                  <p:tags r:id="rId12"/>
                </p:custDataLst>
              </p:nvPr>
            </p:nvSpPr>
            <p:spPr bwMode="auto">
              <a:xfrm>
                <a:off x="3202305" y="2114476"/>
                <a:ext cx="1367061" cy="510779"/>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rgbClr val="87CEB0"/>
              </a:solidFill>
              <a:ln>
                <a:noFill/>
              </a:ln>
            </p:spPr>
            <p:txBody>
              <a:bodyPr lIns="68564" tIns="34282" rIns="68564" bIns="34282"/>
              <a:lstStyle/>
              <a:p>
                <a:pPr>
                  <a:lnSpc>
                    <a:spcPct val="120000"/>
                  </a:lnSpc>
                  <a:defRPr/>
                </a:pPr>
                <a:endParaRPr lang="zh-CN" altLang="en-US" sz="2800" kern="0" dirty="0">
                  <a:solidFill>
                    <a:schemeClr val="bg1">
                      <a:lumMod val="50000"/>
                    </a:schemeClr>
                  </a:solidFill>
                  <a:cs typeface="+mn-ea"/>
                  <a:sym typeface="+mn-lt"/>
                </a:endParaRPr>
              </a:p>
            </p:txBody>
          </p:sp>
          <p:sp>
            <p:nvSpPr>
              <p:cNvPr id="40" name="MH_Other_9"/>
              <p:cNvSpPr>
                <a:spLocks noChangeAspect="1" noEditPoints="1"/>
              </p:cNvSpPr>
              <p:nvPr>
                <p:custDataLst>
                  <p:tags r:id="rId13"/>
                </p:custDataLst>
              </p:nvPr>
            </p:nvSpPr>
            <p:spPr bwMode="auto">
              <a:xfrm>
                <a:off x="3766769" y="2466901"/>
                <a:ext cx="328851" cy="315516"/>
              </a:xfrm>
              <a:custGeom>
                <a:avLst/>
                <a:gdLst>
                  <a:gd name="T0" fmla="*/ 760006211 w 104"/>
                  <a:gd name="T1" fmla="*/ 595884000 h 105"/>
                  <a:gd name="T2" fmla="*/ 760006211 w 104"/>
                  <a:gd name="T3" fmla="*/ 297942000 h 105"/>
                  <a:gd name="T4" fmla="*/ 592544419 w 104"/>
                  <a:gd name="T5" fmla="*/ 297942000 h 105"/>
                  <a:gd name="T6" fmla="*/ 592544419 w 104"/>
                  <a:gd name="T7" fmla="*/ 595884000 h 105"/>
                  <a:gd name="T8" fmla="*/ 309153610 w 104"/>
                  <a:gd name="T9" fmla="*/ 595884000 h 105"/>
                  <a:gd name="T10" fmla="*/ 309153610 w 104"/>
                  <a:gd name="T11" fmla="*/ 764286000 h 105"/>
                  <a:gd name="T12" fmla="*/ 592544419 w 104"/>
                  <a:gd name="T13" fmla="*/ 764286000 h 105"/>
                  <a:gd name="T14" fmla="*/ 592544419 w 104"/>
                  <a:gd name="T15" fmla="*/ 1062228000 h 105"/>
                  <a:gd name="T16" fmla="*/ 760006211 w 104"/>
                  <a:gd name="T17" fmla="*/ 1062228000 h 105"/>
                  <a:gd name="T18" fmla="*/ 760006211 w 104"/>
                  <a:gd name="T19" fmla="*/ 764286000 h 105"/>
                  <a:gd name="T20" fmla="*/ 1043397020 w 104"/>
                  <a:gd name="T21" fmla="*/ 764286000 h 105"/>
                  <a:gd name="T22" fmla="*/ 1043397020 w 104"/>
                  <a:gd name="T23" fmla="*/ 595884000 h 105"/>
                  <a:gd name="T24" fmla="*/ 760006211 w 104"/>
                  <a:gd name="T25" fmla="*/ 595884000 h 105"/>
                  <a:gd name="T26" fmla="*/ 669836408 w 104"/>
                  <a:gd name="T27" fmla="*/ 0 h 105"/>
                  <a:gd name="T28" fmla="*/ 0 w 104"/>
                  <a:gd name="T29" fmla="*/ 686562000 h 105"/>
                  <a:gd name="T30" fmla="*/ 669836408 w 104"/>
                  <a:gd name="T31" fmla="*/ 1360170000 h 105"/>
                  <a:gd name="T32" fmla="*/ 1339669229 w 104"/>
                  <a:gd name="T33" fmla="*/ 686562000 h 105"/>
                  <a:gd name="T34" fmla="*/ 669836408 w 104"/>
                  <a:gd name="T35" fmla="*/ 0 h 105"/>
                  <a:gd name="T36" fmla="*/ 669836408 w 104"/>
                  <a:gd name="T37" fmla="*/ 1204722000 h 105"/>
                  <a:gd name="T38" fmla="*/ 154576805 w 104"/>
                  <a:gd name="T39" fmla="*/ 686562000 h 105"/>
                  <a:gd name="T40" fmla="*/ 669836408 w 104"/>
                  <a:gd name="T41" fmla="*/ 155448000 h 105"/>
                  <a:gd name="T42" fmla="*/ 1197973825 w 104"/>
                  <a:gd name="T43" fmla="*/ 686562000 h 105"/>
                  <a:gd name="T44" fmla="*/ 669836408 w 104"/>
                  <a:gd name="T45" fmla="*/ 120472200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64" tIns="34282" rIns="68564" bIns="34282"/>
              <a:lstStyle/>
              <a:p>
                <a:pPr>
                  <a:lnSpc>
                    <a:spcPct val="120000"/>
                  </a:lnSpc>
                  <a:defRPr/>
                </a:pPr>
                <a:endParaRPr lang="zh-CN" altLang="en-US" sz="2800" kern="0" dirty="0">
                  <a:solidFill>
                    <a:schemeClr val="bg1">
                      <a:lumMod val="50000"/>
                    </a:schemeClr>
                  </a:solidFill>
                  <a:cs typeface="+mn-ea"/>
                  <a:sym typeface="+mn-lt"/>
                </a:endParaRPr>
              </a:p>
            </p:txBody>
          </p:sp>
        </p:grpSp>
        <p:grpSp>
          <p:nvGrpSpPr>
            <p:cNvPr id="26" name="淘宝店chenying0907出品 4"/>
            <p:cNvGrpSpPr/>
            <p:nvPr/>
          </p:nvGrpSpPr>
          <p:grpSpPr>
            <a:xfrm>
              <a:off x="3979642" y="2741048"/>
              <a:ext cx="1081050" cy="1295400"/>
              <a:chOff x="4028841" y="2682404"/>
              <a:chExt cx="1081050" cy="1295400"/>
            </a:xfrm>
          </p:grpSpPr>
          <p:sp>
            <p:nvSpPr>
              <p:cNvPr id="35" name="MH_Other_7"/>
              <p:cNvSpPr/>
              <p:nvPr>
                <p:custDataLst>
                  <p:tags r:id="rId8"/>
                </p:custDataLst>
              </p:nvPr>
            </p:nvSpPr>
            <p:spPr bwMode="auto">
              <a:xfrm>
                <a:off x="4569367" y="2682404"/>
                <a:ext cx="540524" cy="1295400"/>
              </a:xfrm>
              <a:custGeom>
                <a:avLst/>
                <a:gdLst>
                  <a:gd name="T0" fmla="*/ 514 w 514"/>
                  <a:gd name="T1" fmla="*/ 824 h 1302"/>
                  <a:gd name="T2" fmla="*/ 514 w 514"/>
                  <a:gd name="T3" fmla="*/ 513 h 1302"/>
                  <a:gd name="T4" fmla="*/ 0 w 514"/>
                  <a:gd name="T5" fmla="*/ 0 h 1302"/>
                  <a:gd name="T6" fmla="*/ 0 w 514"/>
                  <a:gd name="T7" fmla="*/ 1302 h 1302"/>
                  <a:gd name="T8" fmla="*/ 514 w 514"/>
                  <a:gd name="T9" fmla="*/ 824 h 1302"/>
                </a:gdLst>
                <a:ahLst/>
                <a:cxnLst>
                  <a:cxn ang="0">
                    <a:pos x="T0" y="T1"/>
                  </a:cxn>
                  <a:cxn ang="0">
                    <a:pos x="T2" y="T3"/>
                  </a:cxn>
                  <a:cxn ang="0">
                    <a:pos x="T4" y="T5"/>
                  </a:cxn>
                  <a:cxn ang="0">
                    <a:pos x="T6" y="T7"/>
                  </a:cxn>
                  <a:cxn ang="0">
                    <a:pos x="T8" y="T9"/>
                  </a:cxn>
                </a:cxnLst>
                <a:rect l="0" t="0" r="r" b="b"/>
                <a:pathLst>
                  <a:path w="514" h="1302">
                    <a:moveTo>
                      <a:pt x="514" y="824"/>
                    </a:moveTo>
                    <a:lnTo>
                      <a:pt x="514" y="513"/>
                    </a:lnTo>
                    <a:lnTo>
                      <a:pt x="0" y="0"/>
                    </a:lnTo>
                    <a:lnTo>
                      <a:pt x="0" y="1302"/>
                    </a:lnTo>
                    <a:lnTo>
                      <a:pt x="514" y="824"/>
                    </a:lnTo>
                    <a:close/>
                  </a:path>
                </a:pathLst>
              </a:custGeom>
              <a:solidFill>
                <a:srgbClr val="53B7AD"/>
              </a:solidFill>
              <a:ln>
                <a:noFill/>
              </a:ln>
            </p:spPr>
            <p:txBody>
              <a:bodyPr lIns="68564" tIns="34282" rIns="68564" bIns="34282"/>
              <a:lstStyle/>
              <a:p>
                <a:pPr>
                  <a:lnSpc>
                    <a:spcPct val="120000"/>
                  </a:lnSpc>
                  <a:defRPr/>
                </a:pPr>
                <a:endParaRPr lang="zh-CN" altLang="en-US" sz="2800" kern="0" dirty="0">
                  <a:solidFill>
                    <a:schemeClr val="bg1">
                      <a:lumMod val="50000"/>
                    </a:schemeClr>
                  </a:solidFill>
                  <a:cs typeface="+mn-ea"/>
                  <a:sym typeface="+mn-lt"/>
                </a:endParaRPr>
              </a:p>
            </p:txBody>
          </p:sp>
          <p:sp>
            <p:nvSpPr>
              <p:cNvPr id="36" name="MH_Other_8"/>
              <p:cNvSpPr/>
              <p:nvPr>
                <p:custDataLst>
                  <p:tags r:id="rId9"/>
                </p:custDataLst>
              </p:nvPr>
            </p:nvSpPr>
            <p:spPr bwMode="auto">
              <a:xfrm>
                <a:off x="4028841" y="2682404"/>
                <a:ext cx="540525" cy="1295400"/>
              </a:xfrm>
              <a:custGeom>
                <a:avLst/>
                <a:gdLst>
                  <a:gd name="T0" fmla="*/ 0 w 514"/>
                  <a:gd name="T1" fmla="*/ 824 h 1302"/>
                  <a:gd name="T2" fmla="*/ 0 w 514"/>
                  <a:gd name="T3" fmla="*/ 513 h 1302"/>
                  <a:gd name="T4" fmla="*/ 514 w 514"/>
                  <a:gd name="T5" fmla="*/ 0 h 1302"/>
                  <a:gd name="T6" fmla="*/ 514 w 514"/>
                  <a:gd name="T7" fmla="*/ 1302 h 1302"/>
                  <a:gd name="T8" fmla="*/ 0 w 514"/>
                  <a:gd name="T9" fmla="*/ 824 h 1302"/>
                </a:gdLst>
                <a:ahLst/>
                <a:cxnLst>
                  <a:cxn ang="0">
                    <a:pos x="T0" y="T1"/>
                  </a:cxn>
                  <a:cxn ang="0">
                    <a:pos x="T2" y="T3"/>
                  </a:cxn>
                  <a:cxn ang="0">
                    <a:pos x="T4" y="T5"/>
                  </a:cxn>
                  <a:cxn ang="0">
                    <a:pos x="T6" y="T7"/>
                  </a:cxn>
                  <a:cxn ang="0">
                    <a:pos x="T8" y="T9"/>
                  </a:cxn>
                </a:cxnLst>
                <a:rect l="0" t="0" r="r" b="b"/>
                <a:pathLst>
                  <a:path w="514" h="1302">
                    <a:moveTo>
                      <a:pt x="0" y="824"/>
                    </a:moveTo>
                    <a:lnTo>
                      <a:pt x="0" y="513"/>
                    </a:lnTo>
                    <a:lnTo>
                      <a:pt x="514" y="0"/>
                    </a:lnTo>
                    <a:lnTo>
                      <a:pt x="514" y="1302"/>
                    </a:lnTo>
                    <a:lnTo>
                      <a:pt x="0" y="824"/>
                    </a:lnTo>
                    <a:close/>
                  </a:path>
                </a:pathLst>
              </a:custGeom>
              <a:solidFill>
                <a:srgbClr val="53B7AD"/>
              </a:solidFill>
              <a:ln>
                <a:noFill/>
              </a:ln>
            </p:spPr>
            <p:txBody>
              <a:bodyPr lIns="68564" tIns="34282" rIns="68564" bIns="34282"/>
              <a:lstStyle/>
              <a:p>
                <a:pPr>
                  <a:lnSpc>
                    <a:spcPct val="120000"/>
                  </a:lnSpc>
                  <a:defRPr/>
                </a:pPr>
                <a:endParaRPr lang="zh-CN" altLang="en-US" sz="2800" kern="0" dirty="0">
                  <a:solidFill>
                    <a:schemeClr val="bg1">
                      <a:lumMod val="50000"/>
                    </a:schemeClr>
                  </a:solidFill>
                  <a:cs typeface="+mn-ea"/>
                  <a:sym typeface="+mn-lt"/>
                </a:endParaRPr>
              </a:p>
            </p:txBody>
          </p:sp>
          <p:sp>
            <p:nvSpPr>
              <p:cNvPr id="22" name="MH_Other_10"/>
              <p:cNvSpPr>
                <a:spLocks noChangeAspect="1" noEditPoints="1"/>
              </p:cNvSpPr>
              <p:nvPr>
                <p:custDataLst>
                  <p:tags r:id="rId10"/>
                </p:custDataLst>
              </p:nvPr>
            </p:nvSpPr>
            <p:spPr bwMode="auto">
              <a:xfrm>
                <a:off x="4390452" y="3194373"/>
                <a:ext cx="370429" cy="317897"/>
              </a:xfrm>
              <a:custGeom>
                <a:avLst/>
                <a:gdLst>
                  <a:gd name="T0" fmla="*/ 812168355 w 106"/>
                  <a:gd name="T1" fmla="*/ 969364271 h 95"/>
                  <a:gd name="T2" fmla="*/ 577891455 w 106"/>
                  <a:gd name="T3" fmla="*/ 1144165830 h 95"/>
                  <a:gd name="T4" fmla="*/ 577891455 w 106"/>
                  <a:gd name="T5" fmla="*/ 889907201 h 95"/>
                  <a:gd name="T6" fmla="*/ 312371836 w 106"/>
                  <a:gd name="T7" fmla="*/ 492625845 h 95"/>
                  <a:gd name="T8" fmla="*/ 0 w 106"/>
                  <a:gd name="T9" fmla="*/ 874015787 h 95"/>
                  <a:gd name="T10" fmla="*/ 624743672 w 106"/>
                  <a:gd name="T11" fmla="*/ 1303079970 h 95"/>
                  <a:gd name="T12" fmla="*/ 827789714 w 106"/>
                  <a:gd name="T13" fmla="*/ 1287188556 h 95"/>
                  <a:gd name="T14" fmla="*/ 1046449208 w 106"/>
                  <a:gd name="T15" fmla="*/ 1509664358 h 95"/>
                  <a:gd name="T16" fmla="*/ 983975632 w 106"/>
                  <a:gd name="T17" fmla="*/ 1239514314 h 95"/>
                  <a:gd name="T18" fmla="*/ 1249491297 w 106"/>
                  <a:gd name="T19" fmla="*/ 953472857 h 95"/>
                  <a:gd name="T20" fmla="*/ 999593038 w 106"/>
                  <a:gd name="T21" fmla="*/ 985255685 h 95"/>
                  <a:gd name="T22" fmla="*/ 812168355 w 106"/>
                  <a:gd name="T23" fmla="*/ 969364271 h 95"/>
                  <a:gd name="T24" fmla="*/ 1030831803 w 106"/>
                  <a:gd name="T25" fmla="*/ 0 h 95"/>
                  <a:gd name="T26" fmla="*/ 406084177 w 106"/>
                  <a:gd name="T27" fmla="*/ 429064183 h 95"/>
                  <a:gd name="T28" fmla="*/ 671599842 w 106"/>
                  <a:gd name="T29" fmla="*/ 794558717 h 95"/>
                  <a:gd name="T30" fmla="*/ 671599842 w 106"/>
                  <a:gd name="T31" fmla="*/ 969364271 h 95"/>
                  <a:gd name="T32" fmla="*/ 843407120 w 106"/>
                  <a:gd name="T33" fmla="*/ 842232959 h 95"/>
                  <a:gd name="T34" fmla="*/ 1030831803 w 106"/>
                  <a:gd name="T35" fmla="*/ 874015787 h 95"/>
                  <a:gd name="T36" fmla="*/ 1655575475 w 106"/>
                  <a:gd name="T37" fmla="*/ 429064183 h 95"/>
                  <a:gd name="T38" fmla="*/ 1030831803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ysClr val="window" lastClr="FFFFFF">
                  <a:alpha val="89018"/>
                </a:sysClr>
              </a:solidFill>
              <a:ln>
                <a:noFill/>
              </a:ln>
              <a:extLst>
                <a:ext uri="{91240B29-F687-4F45-9708-019B960494DF}">
                  <a14:hiddenLine xmlns:a14="http://schemas.microsoft.com/office/drawing/2010/main" w="9525">
                    <a:solidFill>
                      <a:srgbClr val="000000"/>
                    </a:solidFill>
                    <a:round/>
                  </a14:hiddenLine>
                </a:ext>
              </a:extLst>
            </p:spPr>
            <p:txBody>
              <a:bodyPr lIns="68564" tIns="34282" rIns="68564" bIns="34282"/>
              <a:lstStyle/>
              <a:p>
                <a:pPr>
                  <a:lnSpc>
                    <a:spcPct val="120000"/>
                  </a:lnSpc>
                  <a:defRPr/>
                </a:pPr>
                <a:endParaRPr lang="zh-CN" altLang="en-US" sz="2800" kern="0" dirty="0">
                  <a:solidFill>
                    <a:schemeClr val="bg1">
                      <a:lumMod val="50000"/>
                    </a:schemeClr>
                  </a:solidFill>
                  <a:cs typeface="+mn-ea"/>
                  <a:sym typeface="+mn-lt"/>
                </a:endParaRPr>
              </a:p>
            </p:txBody>
          </p:sp>
        </p:grpSp>
        <p:grpSp>
          <p:nvGrpSpPr>
            <p:cNvPr id="27" name="淘宝店chenying0907出品 5"/>
            <p:cNvGrpSpPr/>
            <p:nvPr/>
          </p:nvGrpSpPr>
          <p:grpSpPr>
            <a:xfrm>
              <a:off x="4547736" y="2162488"/>
              <a:ext cx="1369581" cy="1021557"/>
              <a:chOff x="4575666" y="2114476"/>
              <a:chExt cx="1369581" cy="1021557"/>
            </a:xfrm>
          </p:grpSpPr>
          <p:sp>
            <p:nvSpPr>
              <p:cNvPr id="32" name="MH_Other_1"/>
              <p:cNvSpPr/>
              <p:nvPr>
                <p:custDataLst>
                  <p:tags r:id="rId5"/>
                </p:custDataLst>
              </p:nvPr>
            </p:nvSpPr>
            <p:spPr bwMode="auto">
              <a:xfrm>
                <a:off x="4575666" y="2114476"/>
                <a:ext cx="1369581" cy="510779"/>
              </a:xfrm>
              <a:custGeom>
                <a:avLst/>
                <a:gdLst>
                  <a:gd name="T0" fmla="*/ 824 w 1302"/>
                  <a:gd name="T1" fmla="*/ 0 h 514"/>
                  <a:gd name="T2" fmla="*/ 513 w 1302"/>
                  <a:gd name="T3" fmla="*/ 0 h 514"/>
                  <a:gd name="T4" fmla="*/ 0 w 1302"/>
                  <a:gd name="T5" fmla="*/ 514 h 514"/>
                  <a:gd name="T6" fmla="*/ 1302 w 1302"/>
                  <a:gd name="T7" fmla="*/ 514 h 514"/>
                  <a:gd name="T8" fmla="*/ 824 w 1302"/>
                  <a:gd name="T9" fmla="*/ 0 h 514"/>
                </a:gdLst>
                <a:ahLst/>
                <a:cxnLst>
                  <a:cxn ang="0">
                    <a:pos x="T0" y="T1"/>
                  </a:cxn>
                  <a:cxn ang="0">
                    <a:pos x="T2" y="T3"/>
                  </a:cxn>
                  <a:cxn ang="0">
                    <a:pos x="T4" y="T5"/>
                  </a:cxn>
                  <a:cxn ang="0">
                    <a:pos x="T6" y="T7"/>
                  </a:cxn>
                  <a:cxn ang="0">
                    <a:pos x="T8" y="T9"/>
                  </a:cxn>
                </a:cxnLst>
                <a:rect l="0" t="0" r="r" b="b"/>
                <a:pathLst>
                  <a:path w="1302" h="514">
                    <a:moveTo>
                      <a:pt x="824" y="0"/>
                    </a:moveTo>
                    <a:lnTo>
                      <a:pt x="513" y="0"/>
                    </a:lnTo>
                    <a:lnTo>
                      <a:pt x="0" y="514"/>
                    </a:lnTo>
                    <a:lnTo>
                      <a:pt x="1302" y="514"/>
                    </a:lnTo>
                    <a:lnTo>
                      <a:pt x="824" y="0"/>
                    </a:lnTo>
                    <a:close/>
                  </a:path>
                </a:pathLst>
              </a:custGeom>
              <a:solidFill>
                <a:srgbClr val="87CEB0"/>
              </a:solidFill>
              <a:ln>
                <a:noFill/>
              </a:ln>
            </p:spPr>
            <p:txBody>
              <a:bodyPr lIns="68564" tIns="34282" rIns="68564" bIns="34282"/>
              <a:lstStyle/>
              <a:p>
                <a:pPr>
                  <a:lnSpc>
                    <a:spcPct val="120000"/>
                  </a:lnSpc>
                  <a:defRPr/>
                </a:pPr>
                <a:endParaRPr lang="zh-CN" altLang="en-US" sz="2800" kern="0" dirty="0">
                  <a:solidFill>
                    <a:schemeClr val="bg1">
                      <a:lumMod val="50000"/>
                    </a:schemeClr>
                  </a:solidFill>
                  <a:cs typeface="+mn-ea"/>
                  <a:sym typeface="+mn-lt"/>
                </a:endParaRPr>
              </a:p>
            </p:txBody>
          </p:sp>
          <p:sp>
            <p:nvSpPr>
              <p:cNvPr id="23" name="MH_Other_2"/>
              <p:cNvSpPr/>
              <p:nvPr>
                <p:custDataLst>
                  <p:tags r:id="rId6"/>
                </p:custDataLst>
              </p:nvPr>
            </p:nvSpPr>
            <p:spPr bwMode="auto">
              <a:xfrm>
                <a:off x="4575666" y="2625255"/>
                <a:ext cx="1369581" cy="510778"/>
              </a:xfrm>
              <a:custGeom>
                <a:avLst/>
                <a:gdLst>
                  <a:gd name="T0" fmla="*/ 824 w 1302"/>
                  <a:gd name="T1" fmla="*/ 514 h 514"/>
                  <a:gd name="T2" fmla="*/ 513 w 1302"/>
                  <a:gd name="T3" fmla="*/ 514 h 514"/>
                  <a:gd name="T4" fmla="*/ 0 w 1302"/>
                  <a:gd name="T5" fmla="*/ 0 h 514"/>
                  <a:gd name="T6" fmla="*/ 1302 w 1302"/>
                  <a:gd name="T7" fmla="*/ 0 h 514"/>
                  <a:gd name="T8" fmla="*/ 824 w 1302"/>
                  <a:gd name="T9" fmla="*/ 514 h 514"/>
                </a:gdLst>
                <a:ahLst/>
                <a:cxnLst>
                  <a:cxn ang="0">
                    <a:pos x="T0" y="T1"/>
                  </a:cxn>
                  <a:cxn ang="0">
                    <a:pos x="T2" y="T3"/>
                  </a:cxn>
                  <a:cxn ang="0">
                    <a:pos x="T4" y="T5"/>
                  </a:cxn>
                  <a:cxn ang="0">
                    <a:pos x="T6" y="T7"/>
                  </a:cxn>
                  <a:cxn ang="0">
                    <a:pos x="T8" y="T9"/>
                  </a:cxn>
                </a:cxnLst>
                <a:rect l="0" t="0" r="r" b="b"/>
                <a:pathLst>
                  <a:path w="1302" h="514">
                    <a:moveTo>
                      <a:pt x="824" y="514"/>
                    </a:moveTo>
                    <a:lnTo>
                      <a:pt x="513" y="514"/>
                    </a:lnTo>
                    <a:lnTo>
                      <a:pt x="0" y="0"/>
                    </a:lnTo>
                    <a:lnTo>
                      <a:pt x="1302" y="0"/>
                    </a:lnTo>
                    <a:lnTo>
                      <a:pt x="824" y="514"/>
                    </a:lnTo>
                    <a:close/>
                  </a:path>
                </a:pathLst>
              </a:custGeom>
              <a:solidFill>
                <a:srgbClr val="87CEB0"/>
              </a:solidFill>
              <a:ln>
                <a:noFill/>
              </a:ln>
            </p:spPr>
            <p:txBody>
              <a:bodyPr lIns="68564" tIns="34282" rIns="68564" bIns="34282"/>
              <a:lstStyle/>
              <a:p>
                <a:pPr>
                  <a:lnSpc>
                    <a:spcPct val="120000"/>
                  </a:lnSpc>
                  <a:defRPr/>
                </a:pPr>
                <a:endParaRPr lang="zh-CN" altLang="en-US" sz="2800" kern="0" dirty="0">
                  <a:solidFill>
                    <a:schemeClr val="bg1">
                      <a:lumMod val="50000"/>
                    </a:schemeClr>
                  </a:solidFill>
                  <a:cs typeface="+mn-ea"/>
                  <a:sym typeface="+mn-lt"/>
                </a:endParaRPr>
              </a:p>
            </p:txBody>
          </p:sp>
          <p:sp>
            <p:nvSpPr>
              <p:cNvPr id="34" name="MH_Other_11"/>
              <p:cNvSpPr>
                <a:spLocks noChangeAspect="1" noEditPoints="1"/>
              </p:cNvSpPr>
              <p:nvPr>
                <p:custDataLst>
                  <p:tags r:id="rId7"/>
                </p:custDataLst>
              </p:nvPr>
            </p:nvSpPr>
            <p:spPr bwMode="auto">
              <a:xfrm>
                <a:off x="4983894" y="2450232"/>
                <a:ext cx="554384" cy="303610"/>
              </a:xfrm>
              <a:custGeom>
                <a:avLst/>
                <a:gdLst>
                  <a:gd name="T0" fmla="*/ 2147483646 w 132"/>
                  <a:gd name="T1" fmla="*/ 764997897 h 67"/>
                  <a:gd name="T2" fmla="*/ 2147483646 w 132"/>
                  <a:gd name="T3" fmla="*/ 941536290 h 67"/>
                  <a:gd name="T4" fmla="*/ 2147483646 w 132"/>
                  <a:gd name="T5" fmla="*/ 1088649810 h 67"/>
                  <a:gd name="T6" fmla="*/ 2147483646 w 132"/>
                  <a:gd name="T7" fmla="*/ 1618259564 h 67"/>
                  <a:gd name="T8" fmla="*/ 2147483646 w 132"/>
                  <a:gd name="T9" fmla="*/ 1618259564 h 67"/>
                  <a:gd name="T10" fmla="*/ 2147483646 w 132"/>
                  <a:gd name="T11" fmla="*/ 1441721171 h 67"/>
                  <a:gd name="T12" fmla="*/ 2147483646 w 132"/>
                  <a:gd name="T13" fmla="*/ 1971336351 h 67"/>
                  <a:gd name="T14" fmla="*/ 2147483646 w 132"/>
                  <a:gd name="T15" fmla="*/ 1971336351 h 67"/>
                  <a:gd name="T16" fmla="*/ 2147483646 w 132"/>
                  <a:gd name="T17" fmla="*/ 1765378510 h 67"/>
                  <a:gd name="T18" fmla="*/ 2147483646 w 132"/>
                  <a:gd name="T19" fmla="*/ 1971336351 h 67"/>
                  <a:gd name="T20" fmla="*/ 2147483646 w 132"/>
                  <a:gd name="T21" fmla="*/ 1971336351 h 67"/>
                  <a:gd name="T22" fmla="*/ 2147483646 w 132"/>
                  <a:gd name="T23" fmla="*/ 1441721171 h 67"/>
                  <a:gd name="T24" fmla="*/ 2147483646 w 132"/>
                  <a:gd name="T25" fmla="*/ 1618259564 h 67"/>
                  <a:gd name="T26" fmla="*/ 2147483646 w 132"/>
                  <a:gd name="T27" fmla="*/ 1618259564 h 67"/>
                  <a:gd name="T28" fmla="*/ 2147483646 w 132"/>
                  <a:gd name="T29" fmla="*/ 1088649810 h 67"/>
                  <a:gd name="T30" fmla="*/ 2147483646 w 132"/>
                  <a:gd name="T31" fmla="*/ 941536290 h 67"/>
                  <a:gd name="T32" fmla="*/ 2147483646 w 132"/>
                  <a:gd name="T33" fmla="*/ 764997897 h 67"/>
                  <a:gd name="T34" fmla="*/ 405775621 w 132"/>
                  <a:gd name="T35" fmla="*/ 764997897 h 67"/>
                  <a:gd name="T36" fmla="*/ 247974518 w 132"/>
                  <a:gd name="T37" fmla="*/ 941536290 h 67"/>
                  <a:gd name="T38" fmla="*/ 293061226 w 132"/>
                  <a:gd name="T39" fmla="*/ 1088649810 h 67"/>
                  <a:gd name="T40" fmla="*/ 45086708 w 132"/>
                  <a:gd name="T41" fmla="*/ 1618259564 h 67"/>
                  <a:gd name="T42" fmla="*/ 67627687 w 132"/>
                  <a:gd name="T43" fmla="*/ 1618259564 h 67"/>
                  <a:gd name="T44" fmla="*/ 247974518 w 132"/>
                  <a:gd name="T45" fmla="*/ 1441721171 h 67"/>
                  <a:gd name="T46" fmla="*/ 157801102 w 132"/>
                  <a:gd name="T47" fmla="*/ 1971336351 h 67"/>
                  <a:gd name="T48" fmla="*/ 293061226 w 132"/>
                  <a:gd name="T49" fmla="*/ 1971336351 h 67"/>
                  <a:gd name="T50" fmla="*/ 405775621 w 132"/>
                  <a:gd name="T51" fmla="*/ 1765378510 h 67"/>
                  <a:gd name="T52" fmla="*/ 495949036 w 132"/>
                  <a:gd name="T53" fmla="*/ 1971336351 h 67"/>
                  <a:gd name="T54" fmla="*/ 631209160 w 132"/>
                  <a:gd name="T55" fmla="*/ 1971336351 h 67"/>
                  <a:gd name="T56" fmla="*/ 541035744 w 132"/>
                  <a:gd name="T57" fmla="*/ 1441721171 h 67"/>
                  <a:gd name="T58" fmla="*/ 721377825 w 132"/>
                  <a:gd name="T59" fmla="*/ 1618259564 h 67"/>
                  <a:gd name="T60" fmla="*/ 743923555 w 132"/>
                  <a:gd name="T61" fmla="*/ 1618259564 h 67"/>
                  <a:gd name="T62" fmla="*/ 495949036 w 132"/>
                  <a:gd name="T63" fmla="*/ 1088649810 h 67"/>
                  <a:gd name="T64" fmla="*/ 541035744 w 132"/>
                  <a:gd name="T65" fmla="*/ 941536290 h 67"/>
                  <a:gd name="T66" fmla="*/ 405775621 w 132"/>
                  <a:gd name="T67" fmla="*/ 764997897 h 67"/>
                  <a:gd name="T68" fmla="*/ 1510388088 w 132"/>
                  <a:gd name="T69" fmla="*/ 0 h 67"/>
                  <a:gd name="T70" fmla="*/ 1284954548 w 132"/>
                  <a:gd name="T71" fmla="*/ 294227039 h 67"/>
                  <a:gd name="T72" fmla="*/ 1352586985 w 132"/>
                  <a:gd name="T73" fmla="*/ 529615181 h 67"/>
                  <a:gd name="T74" fmla="*/ 946811365 w 132"/>
                  <a:gd name="T75" fmla="*/ 1382876848 h 67"/>
                  <a:gd name="T76" fmla="*/ 991898073 w 132"/>
                  <a:gd name="T77" fmla="*/ 1412301722 h 67"/>
                  <a:gd name="T78" fmla="*/ 1262413570 w 132"/>
                  <a:gd name="T79" fmla="*/ 1118069258 h 67"/>
                  <a:gd name="T80" fmla="*/ 1127153446 w 132"/>
                  <a:gd name="T81" fmla="*/ 1971336351 h 67"/>
                  <a:gd name="T82" fmla="*/ 1352586985 w 132"/>
                  <a:gd name="T83" fmla="*/ 1971336351 h 67"/>
                  <a:gd name="T84" fmla="*/ 1510388088 w 132"/>
                  <a:gd name="T85" fmla="*/ 1618259564 h 67"/>
                  <a:gd name="T86" fmla="*/ 1668189190 w 132"/>
                  <a:gd name="T87" fmla="*/ 1971336351 h 67"/>
                  <a:gd name="T88" fmla="*/ 1893622730 w 132"/>
                  <a:gd name="T89" fmla="*/ 1971336351 h 67"/>
                  <a:gd name="T90" fmla="*/ 1758362606 w 132"/>
                  <a:gd name="T91" fmla="*/ 1118069258 h 67"/>
                  <a:gd name="T92" fmla="*/ 2028878103 w 132"/>
                  <a:gd name="T93" fmla="*/ 1412301722 h 67"/>
                  <a:gd name="T94" fmla="*/ 2073964811 w 132"/>
                  <a:gd name="T95" fmla="*/ 1382876848 h 67"/>
                  <a:gd name="T96" fmla="*/ 1668189190 w 132"/>
                  <a:gd name="T97" fmla="*/ 529615181 h 67"/>
                  <a:gd name="T98" fmla="*/ 1735816877 w 132"/>
                  <a:gd name="T99" fmla="*/ 294227039 h 67"/>
                  <a:gd name="T100" fmla="*/ 1510388088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64" tIns="34282" rIns="68564" bIns="34282"/>
              <a:lstStyle/>
              <a:p>
                <a:pPr>
                  <a:lnSpc>
                    <a:spcPct val="120000"/>
                  </a:lnSpc>
                  <a:defRPr/>
                </a:pPr>
                <a:endParaRPr lang="zh-CN" altLang="en-US" sz="2800" kern="0" dirty="0">
                  <a:solidFill>
                    <a:schemeClr val="bg1">
                      <a:lumMod val="50000"/>
                    </a:schemeClr>
                  </a:solidFill>
                  <a:cs typeface="+mn-ea"/>
                  <a:sym typeface="+mn-lt"/>
                </a:endParaRPr>
              </a:p>
            </p:txBody>
          </p:sp>
        </p:grpSp>
        <p:grpSp>
          <p:nvGrpSpPr>
            <p:cNvPr id="28" name="淘宝店chenying0907出品 3"/>
            <p:cNvGrpSpPr/>
            <p:nvPr/>
          </p:nvGrpSpPr>
          <p:grpSpPr>
            <a:xfrm>
              <a:off x="3979642" y="1324291"/>
              <a:ext cx="1081050" cy="1290638"/>
              <a:chOff x="4028841" y="1276276"/>
              <a:chExt cx="1081050" cy="1290638"/>
            </a:xfrm>
          </p:grpSpPr>
          <p:sp>
            <p:nvSpPr>
              <p:cNvPr id="29" name="MH_Other_3"/>
              <p:cNvSpPr/>
              <p:nvPr>
                <p:custDataLst>
                  <p:tags r:id="rId2"/>
                </p:custDataLst>
              </p:nvPr>
            </p:nvSpPr>
            <p:spPr bwMode="auto">
              <a:xfrm>
                <a:off x="4028841" y="1276276"/>
                <a:ext cx="540525" cy="129063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rgbClr val="53B7AD"/>
              </a:solidFill>
              <a:ln>
                <a:noFill/>
              </a:ln>
            </p:spPr>
            <p:txBody>
              <a:bodyPr lIns="68564" tIns="34282" rIns="68564" bIns="34282"/>
              <a:lstStyle/>
              <a:p>
                <a:pPr>
                  <a:lnSpc>
                    <a:spcPct val="120000"/>
                  </a:lnSpc>
                  <a:defRPr/>
                </a:pPr>
                <a:endParaRPr lang="zh-CN" altLang="en-US" sz="2800" kern="0" dirty="0">
                  <a:solidFill>
                    <a:schemeClr val="bg1">
                      <a:lumMod val="50000"/>
                    </a:schemeClr>
                  </a:solidFill>
                  <a:cs typeface="+mn-ea"/>
                  <a:sym typeface="+mn-lt"/>
                </a:endParaRPr>
              </a:p>
            </p:txBody>
          </p:sp>
          <p:sp>
            <p:nvSpPr>
              <p:cNvPr id="30" name="MH_Other_4"/>
              <p:cNvSpPr/>
              <p:nvPr>
                <p:custDataLst>
                  <p:tags r:id="rId3"/>
                </p:custDataLst>
              </p:nvPr>
            </p:nvSpPr>
            <p:spPr bwMode="auto">
              <a:xfrm>
                <a:off x="4569367" y="1276276"/>
                <a:ext cx="540524" cy="129063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rgbClr val="53B7AD"/>
              </a:solidFill>
              <a:ln>
                <a:noFill/>
              </a:ln>
            </p:spPr>
            <p:txBody>
              <a:bodyPr lIns="68564" tIns="34282" rIns="68564" bIns="34282"/>
              <a:lstStyle/>
              <a:p>
                <a:pPr>
                  <a:lnSpc>
                    <a:spcPct val="120000"/>
                  </a:lnSpc>
                  <a:defRPr/>
                </a:pPr>
                <a:endParaRPr lang="zh-CN" altLang="en-US" sz="2800" kern="0" dirty="0">
                  <a:solidFill>
                    <a:schemeClr val="bg1">
                      <a:lumMod val="50000"/>
                    </a:schemeClr>
                  </a:solidFill>
                  <a:cs typeface="+mn-ea"/>
                  <a:sym typeface="+mn-lt"/>
                </a:endParaRPr>
              </a:p>
            </p:txBody>
          </p:sp>
          <p:sp>
            <p:nvSpPr>
              <p:cNvPr id="31" name="MH_Other_12"/>
              <p:cNvSpPr>
                <a:spLocks noChangeAspect="1" noEditPoints="1"/>
              </p:cNvSpPr>
              <p:nvPr>
                <p:custDataLst>
                  <p:tags r:id="rId4"/>
                </p:custDataLst>
              </p:nvPr>
            </p:nvSpPr>
            <p:spPr bwMode="auto">
              <a:xfrm>
                <a:off x="4389191" y="1764432"/>
                <a:ext cx="372949" cy="315516"/>
              </a:xfrm>
              <a:custGeom>
                <a:avLst/>
                <a:gdLst>
                  <a:gd name="T0" fmla="*/ 341775088 w 254"/>
                  <a:gd name="T1" fmla="*/ 445069564 h 228"/>
                  <a:gd name="T2" fmla="*/ 289406338 w 254"/>
                  <a:gd name="T3" fmla="*/ 445069564 h 228"/>
                  <a:gd name="T4" fmla="*/ 289406338 w 254"/>
                  <a:gd name="T5" fmla="*/ 489026520 h 228"/>
                  <a:gd name="T6" fmla="*/ 341775088 w 254"/>
                  <a:gd name="T7" fmla="*/ 489026520 h 228"/>
                  <a:gd name="T8" fmla="*/ 341775088 w 254"/>
                  <a:gd name="T9" fmla="*/ 445069564 h 228"/>
                  <a:gd name="T10" fmla="*/ 118517963 w 254"/>
                  <a:gd name="T11" fmla="*/ 299461112 h 228"/>
                  <a:gd name="T12" fmla="*/ 355555550 w 254"/>
                  <a:gd name="T13" fmla="*/ 71430468 h 228"/>
                  <a:gd name="T14" fmla="*/ 584323863 w 254"/>
                  <a:gd name="T15" fmla="*/ 299461112 h 228"/>
                  <a:gd name="T16" fmla="*/ 151593400 w 254"/>
                  <a:gd name="T17" fmla="*/ 299461112 h 228"/>
                  <a:gd name="T18" fmla="*/ 118517963 w 254"/>
                  <a:gd name="T19" fmla="*/ 299461112 h 228"/>
                  <a:gd name="T20" fmla="*/ 355555550 w 254"/>
                  <a:gd name="T21" fmla="*/ 0 h 228"/>
                  <a:gd name="T22" fmla="*/ 333505813 w 254"/>
                  <a:gd name="T23" fmla="*/ 19230961 h 228"/>
                  <a:gd name="T24" fmla="*/ 41343050 w 254"/>
                  <a:gd name="T25" fmla="*/ 307702006 h 228"/>
                  <a:gd name="T26" fmla="*/ 0 w 254"/>
                  <a:gd name="T27" fmla="*/ 351660619 h 228"/>
                  <a:gd name="T28" fmla="*/ 146080550 w 254"/>
                  <a:gd name="T29" fmla="*/ 351660619 h 228"/>
                  <a:gd name="T30" fmla="*/ 146080550 w 254"/>
                  <a:gd name="T31" fmla="*/ 626394079 h 228"/>
                  <a:gd name="T32" fmla="*/ 190181688 w 254"/>
                  <a:gd name="T33" fmla="*/ 626394079 h 228"/>
                  <a:gd name="T34" fmla="*/ 190181688 w 254"/>
                  <a:gd name="T35" fmla="*/ 351660619 h 228"/>
                  <a:gd name="T36" fmla="*/ 498881338 w 254"/>
                  <a:gd name="T37" fmla="*/ 351660619 h 228"/>
                  <a:gd name="T38" fmla="*/ 498881338 w 254"/>
                  <a:gd name="T39" fmla="*/ 626394079 h 228"/>
                  <a:gd name="T40" fmla="*/ 542980813 w 254"/>
                  <a:gd name="T41" fmla="*/ 626394079 h 228"/>
                  <a:gd name="T42" fmla="*/ 542980813 w 254"/>
                  <a:gd name="T43" fmla="*/ 351660619 h 228"/>
                  <a:gd name="T44" fmla="*/ 700087063 w 254"/>
                  <a:gd name="T45" fmla="*/ 351660619 h 228"/>
                  <a:gd name="T46" fmla="*/ 661498775 w 254"/>
                  <a:gd name="T47" fmla="*/ 307702006 h 228"/>
                  <a:gd name="T48" fmla="*/ 667011625 w 254"/>
                  <a:gd name="T49" fmla="*/ 299461112 h 228"/>
                  <a:gd name="T50" fmla="*/ 661498775 w 254"/>
                  <a:gd name="T51" fmla="*/ 307702006 h 228"/>
                  <a:gd name="T52" fmla="*/ 366581250 w 254"/>
                  <a:gd name="T53" fmla="*/ 19230961 h 228"/>
                  <a:gd name="T54" fmla="*/ 355555550 w 254"/>
                  <a:gd name="T55" fmla="*/ 0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ysClr val="window" lastClr="FFFFFF"/>
              </a:solidFill>
              <a:ln w="12700">
                <a:solidFill>
                  <a:sysClr val="window" lastClr="FFFFFF"/>
                </a:solidFill>
                <a:round/>
              </a:ln>
            </p:spPr>
            <p:txBody>
              <a:bodyPr lIns="68564" tIns="34282" rIns="68564" bIns="34282"/>
              <a:lstStyle/>
              <a:p>
                <a:pPr>
                  <a:lnSpc>
                    <a:spcPct val="120000"/>
                  </a:lnSpc>
                  <a:defRPr/>
                </a:pPr>
                <a:endParaRPr lang="zh-CN" altLang="en-US" sz="2800" kern="0" dirty="0">
                  <a:solidFill>
                    <a:schemeClr val="bg1">
                      <a:lumMod val="50000"/>
                    </a:schemeClr>
                  </a:solidFill>
                  <a:cs typeface="+mn-ea"/>
                  <a:sym typeface="+mn-lt"/>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P spid="8" grpId="0" bldLvl="0" animBg="1"/>
      <p:bldP spid="14" grpId="0"/>
      <p:bldP spid="15" grpId="0" bldLvl="0" animBg="1"/>
      <p:bldP spid="17" grpId="0"/>
      <p:bldP spid="18" grpId="0" bldLvl="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027248" y="1653707"/>
            <a:ext cx="10121184" cy="3844074"/>
            <a:chOff x="934" y="2532"/>
            <a:chExt cx="17298" cy="6569"/>
          </a:xfrm>
        </p:grpSpPr>
        <p:sp>
          <p:nvSpPr>
            <p:cNvPr id="2" name="Freeform 30"/>
            <p:cNvSpPr/>
            <p:nvPr>
              <p:custDataLst>
                <p:tags r:id="rId1"/>
              </p:custDataLst>
            </p:nvPr>
          </p:nvSpPr>
          <p:spPr>
            <a:xfrm>
              <a:off x="934" y="3204"/>
              <a:ext cx="3113" cy="2146"/>
            </a:xfrm>
            <a:custGeom>
              <a:avLst/>
              <a:gdLst>
                <a:gd name="connsiteX0" fmla="*/ 0 w 1378565"/>
                <a:gd name="connsiteY0" fmla="*/ 95040 h 950400"/>
                <a:gd name="connsiteX1" fmla="*/ 27837 w 1378565"/>
                <a:gd name="connsiteY1" fmla="*/ 27837 h 950400"/>
                <a:gd name="connsiteX2" fmla="*/ 95040 w 1378565"/>
                <a:gd name="connsiteY2" fmla="*/ 1 h 950400"/>
                <a:gd name="connsiteX3" fmla="*/ 1283525 w 1378565"/>
                <a:gd name="connsiteY3" fmla="*/ 0 h 950400"/>
                <a:gd name="connsiteX4" fmla="*/ 1350728 w 1378565"/>
                <a:gd name="connsiteY4" fmla="*/ 27837 h 950400"/>
                <a:gd name="connsiteX5" fmla="*/ 1378564 w 1378565"/>
                <a:gd name="connsiteY5" fmla="*/ 95040 h 950400"/>
                <a:gd name="connsiteX6" fmla="*/ 1378565 w 1378565"/>
                <a:gd name="connsiteY6" fmla="*/ 855360 h 950400"/>
                <a:gd name="connsiteX7" fmla="*/ 1350728 w 1378565"/>
                <a:gd name="connsiteY7" fmla="*/ 922563 h 950400"/>
                <a:gd name="connsiteX8" fmla="*/ 1283525 w 1378565"/>
                <a:gd name="connsiteY8" fmla="*/ 950400 h 950400"/>
                <a:gd name="connsiteX9" fmla="*/ 95040 w 1378565"/>
                <a:gd name="connsiteY9" fmla="*/ 950400 h 950400"/>
                <a:gd name="connsiteX10" fmla="*/ 27837 w 1378565"/>
                <a:gd name="connsiteY10" fmla="*/ 922563 h 950400"/>
                <a:gd name="connsiteX11" fmla="*/ 0 w 1378565"/>
                <a:gd name="connsiteY11" fmla="*/ 855360 h 950400"/>
                <a:gd name="connsiteX12" fmla="*/ 0 w 1378565"/>
                <a:gd name="connsiteY12" fmla="*/ 95040 h 95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950400">
                  <a:moveTo>
                    <a:pt x="0" y="95040"/>
                  </a:moveTo>
                  <a:cubicBezTo>
                    <a:pt x="0" y="69834"/>
                    <a:pt x="10013" y="45660"/>
                    <a:pt x="27837" y="27837"/>
                  </a:cubicBezTo>
                  <a:cubicBezTo>
                    <a:pt x="45660" y="10014"/>
                    <a:pt x="69834" y="0"/>
                    <a:pt x="95040" y="1"/>
                  </a:cubicBezTo>
                  <a:lnTo>
                    <a:pt x="1283525" y="0"/>
                  </a:lnTo>
                  <a:cubicBezTo>
                    <a:pt x="1308731" y="0"/>
                    <a:pt x="1332905" y="10013"/>
                    <a:pt x="1350728" y="27837"/>
                  </a:cubicBezTo>
                  <a:cubicBezTo>
                    <a:pt x="1368551" y="45660"/>
                    <a:pt x="1378565" y="69834"/>
                    <a:pt x="1378564" y="95040"/>
                  </a:cubicBezTo>
                  <a:cubicBezTo>
                    <a:pt x="1378564" y="348480"/>
                    <a:pt x="1378565" y="601920"/>
                    <a:pt x="1378565" y="855360"/>
                  </a:cubicBezTo>
                  <a:cubicBezTo>
                    <a:pt x="1378565" y="880566"/>
                    <a:pt x="1368552" y="904740"/>
                    <a:pt x="1350728" y="922563"/>
                  </a:cubicBezTo>
                  <a:cubicBezTo>
                    <a:pt x="1332905" y="940386"/>
                    <a:pt x="1308731" y="950400"/>
                    <a:pt x="1283525" y="950400"/>
                  </a:cubicBezTo>
                  <a:lnTo>
                    <a:pt x="95040" y="950400"/>
                  </a:lnTo>
                  <a:cubicBezTo>
                    <a:pt x="69834" y="950400"/>
                    <a:pt x="45660" y="940387"/>
                    <a:pt x="27837" y="922563"/>
                  </a:cubicBezTo>
                  <a:cubicBezTo>
                    <a:pt x="10014" y="904740"/>
                    <a:pt x="0" y="880566"/>
                    <a:pt x="0" y="855360"/>
                  </a:cubicBezTo>
                  <a:lnTo>
                    <a:pt x="0" y="95040"/>
                  </a:lnTo>
                  <a:close/>
                </a:path>
              </a:pathLst>
            </a:custGeom>
            <a:solidFill>
              <a:srgbClr val="68C0B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619" tIns="208619" rIns="208619" bIns="643725" numCol="1" spcCol="1270" anchor="t" anchorCtr="0">
              <a:noAutofit/>
            </a:bodyPr>
            <a:lstStyle/>
            <a:p>
              <a:pPr defTabSz="1303655">
                <a:lnSpc>
                  <a:spcPct val="90000"/>
                </a:lnSpc>
                <a:spcBef>
                  <a:spcPct val="0"/>
                </a:spcBef>
                <a:spcAft>
                  <a:spcPct val="35000"/>
                </a:spcAft>
              </a:pPr>
              <a:endParaRPr lang="en-US" sz="2935" dirty="0">
                <a:solidFill>
                  <a:schemeClr val="lt1"/>
                </a:solidFill>
                <a:cs typeface="+mn-ea"/>
                <a:sym typeface="+mn-lt"/>
              </a:endParaRPr>
            </a:p>
          </p:txBody>
        </p:sp>
        <p:sp>
          <p:nvSpPr>
            <p:cNvPr id="3" name="Freeform 31"/>
            <p:cNvSpPr/>
            <p:nvPr>
              <p:custDataLst>
                <p:tags r:id="rId2"/>
              </p:custDataLst>
            </p:nvPr>
          </p:nvSpPr>
          <p:spPr>
            <a:xfrm>
              <a:off x="1571" y="4449"/>
              <a:ext cx="3113" cy="2861"/>
            </a:xfrm>
            <a:custGeom>
              <a:avLst/>
              <a:gdLst>
                <a:gd name="connsiteX0" fmla="*/ 0 w 1378565"/>
                <a:gd name="connsiteY0" fmla="*/ 126720 h 1267200"/>
                <a:gd name="connsiteX1" fmla="*/ 37116 w 1378565"/>
                <a:gd name="connsiteY1" fmla="*/ 37115 h 1267200"/>
                <a:gd name="connsiteX2" fmla="*/ 126721 w 1378565"/>
                <a:gd name="connsiteY2" fmla="*/ 0 h 1267200"/>
                <a:gd name="connsiteX3" fmla="*/ 1251845 w 1378565"/>
                <a:gd name="connsiteY3" fmla="*/ 0 h 1267200"/>
                <a:gd name="connsiteX4" fmla="*/ 1341450 w 1378565"/>
                <a:gd name="connsiteY4" fmla="*/ 37116 h 1267200"/>
                <a:gd name="connsiteX5" fmla="*/ 1378565 w 1378565"/>
                <a:gd name="connsiteY5" fmla="*/ 126721 h 1267200"/>
                <a:gd name="connsiteX6" fmla="*/ 1378565 w 1378565"/>
                <a:gd name="connsiteY6" fmla="*/ 1140480 h 1267200"/>
                <a:gd name="connsiteX7" fmla="*/ 1341450 w 1378565"/>
                <a:gd name="connsiteY7" fmla="*/ 1230085 h 1267200"/>
                <a:gd name="connsiteX8" fmla="*/ 1251845 w 1378565"/>
                <a:gd name="connsiteY8" fmla="*/ 1267200 h 1267200"/>
                <a:gd name="connsiteX9" fmla="*/ 126720 w 1378565"/>
                <a:gd name="connsiteY9" fmla="*/ 1267200 h 1267200"/>
                <a:gd name="connsiteX10" fmla="*/ 37115 w 1378565"/>
                <a:gd name="connsiteY10" fmla="*/ 1230084 h 1267200"/>
                <a:gd name="connsiteX11" fmla="*/ 0 w 1378565"/>
                <a:gd name="connsiteY11" fmla="*/ 1140479 h 1267200"/>
                <a:gd name="connsiteX12" fmla="*/ 0 w 1378565"/>
                <a:gd name="connsiteY12" fmla="*/ 126720 h 1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1267200">
                  <a:moveTo>
                    <a:pt x="0" y="126720"/>
                  </a:moveTo>
                  <a:cubicBezTo>
                    <a:pt x="0" y="93112"/>
                    <a:pt x="13351" y="60880"/>
                    <a:pt x="37116" y="37115"/>
                  </a:cubicBezTo>
                  <a:cubicBezTo>
                    <a:pt x="60881" y="13350"/>
                    <a:pt x="93112" y="0"/>
                    <a:pt x="126721" y="0"/>
                  </a:cubicBezTo>
                  <a:lnTo>
                    <a:pt x="1251845" y="0"/>
                  </a:lnTo>
                  <a:cubicBezTo>
                    <a:pt x="1285453" y="0"/>
                    <a:pt x="1317685" y="13351"/>
                    <a:pt x="1341450" y="37116"/>
                  </a:cubicBezTo>
                  <a:cubicBezTo>
                    <a:pt x="1365215" y="60881"/>
                    <a:pt x="1378565" y="93112"/>
                    <a:pt x="1378565" y="126721"/>
                  </a:cubicBezTo>
                  <a:lnTo>
                    <a:pt x="1378565" y="1140480"/>
                  </a:lnTo>
                  <a:cubicBezTo>
                    <a:pt x="1378565" y="1174088"/>
                    <a:pt x="1365214" y="1206320"/>
                    <a:pt x="1341450" y="1230085"/>
                  </a:cubicBezTo>
                  <a:cubicBezTo>
                    <a:pt x="1317685" y="1253850"/>
                    <a:pt x="1285454" y="1267200"/>
                    <a:pt x="1251845" y="1267200"/>
                  </a:cubicBezTo>
                  <a:lnTo>
                    <a:pt x="126720" y="1267200"/>
                  </a:lnTo>
                  <a:cubicBezTo>
                    <a:pt x="93112" y="1267200"/>
                    <a:pt x="60880" y="1253849"/>
                    <a:pt x="37115" y="1230084"/>
                  </a:cubicBezTo>
                  <a:cubicBezTo>
                    <a:pt x="13350" y="1206319"/>
                    <a:pt x="0" y="1174088"/>
                    <a:pt x="0" y="1140479"/>
                  </a:cubicBezTo>
                  <a:lnTo>
                    <a:pt x="0" y="126720"/>
                  </a:lnTo>
                  <a:close/>
                </a:path>
              </a:pathLst>
            </a:custGeom>
            <a:solidFill>
              <a:schemeClr val="lt1">
                <a:hueOff val="0"/>
                <a:satOff val="0"/>
                <a:alpha val="70000"/>
              </a:schemeClr>
            </a:solidFill>
            <a:ln>
              <a:solidFill>
                <a:srgbClr val="53B7A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8105" tIns="258105" rIns="258105" bIns="258105" numCol="1" spcCol="1270" anchor="t" anchorCtr="0">
              <a:noAutofit/>
            </a:bodyPr>
            <a:lstStyle/>
            <a:p>
              <a:pPr marL="304800" lvl="1" indent="-304800" defTabSz="1303655">
                <a:lnSpc>
                  <a:spcPct val="90000"/>
                </a:lnSpc>
                <a:spcBef>
                  <a:spcPct val="0"/>
                </a:spcBef>
                <a:spcAft>
                  <a:spcPct val="15000"/>
                </a:spcAft>
                <a:buChar char="•"/>
              </a:pPr>
              <a:endParaRPr lang="en-US" sz="2935" dirty="0">
                <a:solidFill>
                  <a:schemeClr val="dk1">
                    <a:hueOff val="0"/>
                    <a:satOff val="0"/>
                    <a:alphaOff val="0"/>
                  </a:schemeClr>
                </a:solidFill>
                <a:cs typeface="+mn-ea"/>
                <a:sym typeface="+mn-lt"/>
              </a:endParaRPr>
            </a:p>
          </p:txBody>
        </p:sp>
        <p:sp>
          <p:nvSpPr>
            <p:cNvPr id="4" name="Freeform 32"/>
            <p:cNvSpPr/>
            <p:nvPr>
              <p:custDataLst>
                <p:tags r:id="rId3"/>
              </p:custDataLst>
            </p:nvPr>
          </p:nvSpPr>
          <p:spPr>
            <a:xfrm>
              <a:off x="4233" y="3439"/>
              <a:ext cx="1000" cy="775"/>
            </a:xfrm>
            <a:custGeom>
              <a:avLst/>
              <a:gdLst>
                <a:gd name="connsiteX0" fmla="*/ 0 w 443049"/>
                <a:gd name="connsiteY0" fmla="*/ 68644 h 343222"/>
                <a:gd name="connsiteX1" fmla="*/ 271438 w 443049"/>
                <a:gd name="connsiteY1" fmla="*/ 68644 h 343222"/>
                <a:gd name="connsiteX2" fmla="*/ 271438 w 443049"/>
                <a:gd name="connsiteY2" fmla="*/ 0 h 343222"/>
                <a:gd name="connsiteX3" fmla="*/ 443049 w 443049"/>
                <a:gd name="connsiteY3" fmla="*/ 171611 h 343222"/>
                <a:gd name="connsiteX4" fmla="*/ 271438 w 443049"/>
                <a:gd name="connsiteY4" fmla="*/ 343222 h 343222"/>
                <a:gd name="connsiteX5" fmla="*/ 271438 w 443049"/>
                <a:gd name="connsiteY5" fmla="*/ 274578 h 343222"/>
                <a:gd name="connsiteX6" fmla="*/ 0 w 443049"/>
                <a:gd name="connsiteY6" fmla="*/ 274578 h 343222"/>
                <a:gd name="connsiteX7" fmla="*/ 0 w 443049"/>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49" h="343222">
                  <a:moveTo>
                    <a:pt x="0" y="68644"/>
                  </a:moveTo>
                  <a:lnTo>
                    <a:pt x="271438" y="68644"/>
                  </a:lnTo>
                  <a:lnTo>
                    <a:pt x="271438" y="0"/>
                  </a:lnTo>
                  <a:lnTo>
                    <a:pt x="443049" y="171611"/>
                  </a:lnTo>
                  <a:lnTo>
                    <a:pt x="271438" y="343222"/>
                  </a:lnTo>
                  <a:lnTo>
                    <a:pt x="271438" y="274578"/>
                  </a:lnTo>
                  <a:lnTo>
                    <a:pt x="0" y="274578"/>
                  </a:lnTo>
                  <a:lnTo>
                    <a:pt x="0" y="68644"/>
                  </a:lnTo>
                  <a:close/>
                </a:path>
              </a:pathLst>
            </a:custGeom>
            <a:solidFill>
              <a:srgbClr val="87CEB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1525" rIns="137289" bIns="91525" numCol="1" spcCol="1270" anchor="ctr" anchorCtr="0">
              <a:noAutofit/>
            </a:bodyPr>
            <a:lstStyle/>
            <a:p>
              <a:pPr algn="ctr" defTabSz="889000">
                <a:lnSpc>
                  <a:spcPct val="90000"/>
                </a:lnSpc>
                <a:spcBef>
                  <a:spcPct val="0"/>
                </a:spcBef>
                <a:spcAft>
                  <a:spcPct val="35000"/>
                </a:spcAft>
              </a:pPr>
              <a:endParaRPr lang="en-US" sz="2000">
                <a:solidFill>
                  <a:schemeClr val="lt1"/>
                </a:solidFill>
                <a:cs typeface="+mn-ea"/>
                <a:sym typeface="+mn-lt"/>
              </a:endParaRPr>
            </a:p>
          </p:txBody>
        </p:sp>
        <p:sp>
          <p:nvSpPr>
            <p:cNvPr id="5" name="Freeform 33"/>
            <p:cNvSpPr/>
            <p:nvPr>
              <p:custDataLst>
                <p:tags r:id="rId4"/>
              </p:custDataLst>
            </p:nvPr>
          </p:nvSpPr>
          <p:spPr>
            <a:xfrm>
              <a:off x="5361" y="3204"/>
              <a:ext cx="3113" cy="2146"/>
            </a:xfrm>
            <a:custGeom>
              <a:avLst/>
              <a:gdLst>
                <a:gd name="connsiteX0" fmla="*/ 0 w 1378565"/>
                <a:gd name="connsiteY0" fmla="*/ 95040 h 950400"/>
                <a:gd name="connsiteX1" fmla="*/ 27837 w 1378565"/>
                <a:gd name="connsiteY1" fmla="*/ 27837 h 950400"/>
                <a:gd name="connsiteX2" fmla="*/ 95040 w 1378565"/>
                <a:gd name="connsiteY2" fmla="*/ 1 h 950400"/>
                <a:gd name="connsiteX3" fmla="*/ 1283525 w 1378565"/>
                <a:gd name="connsiteY3" fmla="*/ 0 h 950400"/>
                <a:gd name="connsiteX4" fmla="*/ 1350728 w 1378565"/>
                <a:gd name="connsiteY4" fmla="*/ 27837 h 950400"/>
                <a:gd name="connsiteX5" fmla="*/ 1378564 w 1378565"/>
                <a:gd name="connsiteY5" fmla="*/ 95040 h 950400"/>
                <a:gd name="connsiteX6" fmla="*/ 1378565 w 1378565"/>
                <a:gd name="connsiteY6" fmla="*/ 855360 h 950400"/>
                <a:gd name="connsiteX7" fmla="*/ 1350728 w 1378565"/>
                <a:gd name="connsiteY7" fmla="*/ 922563 h 950400"/>
                <a:gd name="connsiteX8" fmla="*/ 1283525 w 1378565"/>
                <a:gd name="connsiteY8" fmla="*/ 950400 h 950400"/>
                <a:gd name="connsiteX9" fmla="*/ 95040 w 1378565"/>
                <a:gd name="connsiteY9" fmla="*/ 950400 h 950400"/>
                <a:gd name="connsiteX10" fmla="*/ 27837 w 1378565"/>
                <a:gd name="connsiteY10" fmla="*/ 922563 h 950400"/>
                <a:gd name="connsiteX11" fmla="*/ 0 w 1378565"/>
                <a:gd name="connsiteY11" fmla="*/ 855360 h 950400"/>
                <a:gd name="connsiteX12" fmla="*/ 0 w 1378565"/>
                <a:gd name="connsiteY12" fmla="*/ 95040 h 95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950400">
                  <a:moveTo>
                    <a:pt x="0" y="95040"/>
                  </a:moveTo>
                  <a:cubicBezTo>
                    <a:pt x="0" y="69834"/>
                    <a:pt x="10013" y="45660"/>
                    <a:pt x="27837" y="27837"/>
                  </a:cubicBezTo>
                  <a:cubicBezTo>
                    <a:pt x="45660" y="10014"/>
                    <a:pt x="69834" y="0"/>
                    <a:pt x="95040" y="1"/>
                  </a:cubicBezTo>
                  <a:lnTo>
                    <a:pt x="1283525" y="0"/>
                  </a:lnTo>
                  <a:cubicBezTo>
                    <a:pt x="1308731" y="0"/>
                    <a:pt x="1332905" y="10013"/>
                    <a:pt x="1350728" y="27837"/>
                  </a:cubicBezTo>
                  <a:cubicBezTo>
                    <a:pt x="1368551" y="45660"/>
                    <a:pt x="1378565" y="69834"/>
                    <a:pt x="1378564" y="95040"/>
                  </a:cubicBezTo>
                  <a:cubicBezTo>
                    <a:pt x="1378564" y="348480"/>
                    <a:pt x="1378565" y="601920"/>
                    <a:pt x="1378565" y="855360"/>
                  </a:cubicBezTo>
                  <a:cubicBezTo>
                    <a:pt x="1378565" y="880566"/>
                    <a:pt x="1368552" y="904740"/>
                    <a:pt x="1350728" y="922563"/>
                  </a:cubicBezTo>
                  <a:cubicBezTo>
                    <a:pt x="1332905" y="940386"/>
                    <a:pt x="1308731" y="950400"/>
                    <a:pt x="1283525" y="950400"/>
                  </a:cubicBezTo>
                  <a:lnTo>
                    <a:pt x="95040" y="950400"/>
                  </a:lnTo>
                  <a:cubicBezTo>
                    <a:pt x="69834" y="950400"/>
                    <a:pt x="45660" y="940387"/>
                    <a:pt x="27837" y="922563"/>
                  </a:cubicBezTo>
                  <a:cubicBezTo>
                    <a:pt x="10014" y="904740"/>
                    <a:pt x="0" y="880566"/>
                    <a:pt x="0" y="855360"/>
                  </a:cubicBezTo>
                  <a:lnTo>
                    <a:pt x="0" y="95040"/>
                  </a:lnTo>
                  <a:close/>
                </a:path>
              </a:pathLst>
            </a:custGeom>
            <a:solidFill>
              <a:srgbClr val="68C0B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619" tIns="208619" rIns="208619" bIns="643725" numCol="1" spcCol="1270" anchor="t" anchorCtr="0">
              <a:noAutofit/>
            </a:bodyPr>
            <a:lstStyle/>
            <a:p>
              <a:pPr defTabSz="1303655">
                <a:lnSpc>
                  <a:spcPct val="90000"/>
                </a:lnSpc>
                <a:spcBef>
                  <a:spcPct val="0"/>
                </a:spcBef>
                <a:spcAft>
                  <a:spcPct val="35000"/>
                </a:spcAft>
              </a:pPr>
              <a:endParaRPr lang="en-US" sz="2935" dirty="0">
                <a:solidFill>
                  <a:schemeClr val="lt1"/>
                </a:solidFill>
                <a:cs typeface="+mn-ea"/>
                <a:sym typeface="+mn-lt"/>
              </a:endParaRPr>
            </a:p>
          </p:txBody>
        </p:sp>
        <p:sp>
          <p:nvSpPr>
            <p:cNvPr id="6" name="Freeform 34"/>
            <p:cNvSpPr/>
            <p:nvPr>
              <p:custDataLst>
                <p:tags r:id="rId5"/>
              </p:custDataLst>
            </p:nvPr>
          </p:nvSpPr>
          <p:spPr>
            <a:xfrm>
              <a:off x="5998" y="4449"/>
              <a:ext cx="3113" cy="2861"/>
            </a:xfrm>
            <a:custGeom>
              <a:avLst/>
              <a:gdLst>
                <a:gd name="connsiteX0" fmla="*/ 0 w 1378565"/>
                <a:gd name="connsiteY0" fmla="*/ 126720 h 1267200"/>
                <a:gd name="connsiteX1" fmla="*/ 37116 w 1378565"/>
                <a:gd name="connsiteY1" fmla="*/ 37115 h 1267200"/>
                <a:gd name="connsiteX2" fmla="*/ 126721 w 1378565"/>
                <a:gd name="connsiteY2" fmla="*/ 0 h 1267200"/>
                <a:gd name="connsiteX3" fmla="*/ 1251845 w 1378565"/>
                <a:gd name="connsiteY3" fmla="*/ 0 h 1267200"/>
                <a:gd name="connsiteX4" fmla="*/ 1341450 w 1378565"/>
                <a:gd name="connsiteY4" fmla="*/ 37116 h 1267200"/>
                <a:gd name="connsiteX5" fmla="*/ 1378565 w 1378565"/>
                <a:gd name="connsiteY5" fmla="*/ 126721 h 1267200"/>
                <a:gd name="connsiteX6" fmla="*/ 1378565 w 1378565"/>
                <a:gd name="connsiteY6" fmla="*/ 1140480 h 1267200"/>
                <a:gd name="connsiteX7" fmla="*/ 1341450 w 1378565"/>
                <a:gd name="connsiteY7" fmla="*/ 1230085 h 1267200"/>
                <a:gd name="connsiteX8" fmla="*/ 1251845 w 1378565"/>
                <a:gd name="connsiteY8" fmla="*/ 1267200 h 1267200"/>
                <a:gd name="connsiteX9" fmla="*/ 126720 w 1378565"/>
                <a:gd name="connsiteY9" fmla="*/ 1267200 h 1267200"/>
                <a:gd name="connsiteX10" fmla="*/ 37115 w 1378565"/>
                <a:gd name="connsiteY10" fmla="*/ 1230084 h 1267200"/>
                <a:gd name="connsiteX11" fmla="*/ 0 w 1378565"/>
                <a:gd name="connsiteY11" fmla="*/ 1140479 h 1267200"/>
                <a:gd name="connsiteX12" fmla="*/ 0 w 1378565"/>
                <a:gd name="connsiteY12" fmla="*/ 126720 h 1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1267200">
                  <a:moveTo>
                    <a:pt x="0" y="126720"/>
                  </a:moveTo>
                  <a:cubicBezTo>
                    <a:pt x="0" y="93112"/>
                    <a:pt x="13351" y="60880"/>
                    <a:pt x="37116" y="37115"/>
                  </a:cubicBezTo>
                  <a:cubicBezTo>
                    <a:pt x="60881" y="13350"/>
                    <a:pt x="93112" y="0"/>
                    <a:pt x="126721" y="0"/>
                  </a:cubicBezTo>
                  <a:lnTo>
                    <a:pt x="1251845" y="0"/>
                  </a:lnTo>
                  <a:cubicBezTo>
                    <a:pt x="1285453" y="0"/>
                    <a:pt x="1317685" y="13351"/>
                    <a:pt x="1341450" y="37116"/>
                  </a:cubicBezTo>
                  <a:cubicBezTo>
                    <a:pt x="1365215" y="60881"/>
                    <a:pt x="1378565" y="93112"/>
                    <a:pt x="1378565" y="126721"/>
                  </a:cubicBezTo>
                  <a:lnTo>
                    <a:pt x="1378565" y="1140480"/>
                  </a:lnTo>
                  <a:cubicBezTo>
                    <a:pt x="1378565" y="1174088"/>
                    <a:pt x="1365214" y="1206320"/>
                    <a:pt x="1341450" y="1230085"/>
                  </a:cubicBezTo>
                  <a:cubicBezTo>
                    <a:pt x="1317685" y="1253850"/>
                    <a:pt x="1285454" y="1267200"/>
                    <a:pt x="1251845" y="1267200"/>
                  </a:cubicBezTo>
                  <a:lnTo>
                    <a:pt x="126720" y="1267200"/>
                  </a:lnTo>
                  <a:cubicBezTo>
                    <a:pt x="93112" y="1267200"/>
                    <a:pt x="60880" y="1253849"/>
                    <a:pt x="37115" y="1230084"/>
                  </a:cubicBezTo>
                  <a:cubicBezTo>
                    <a:pt x="13350" y="1206319"/>
                    <a:pt x="0" y="1174088"/>
                    <a:pt x="0" y="1140479"/>
                  </a:cubicBezTo>
                  <a:lnTo>
                    <a:pt x="0" y="126720"/>
                  </a:lnTo>
                  <a:close/>
                </a:path>
              </a:pathLst>
            </a:custGeom>
            <a:solidFill>
              <a:schemeClr val="lt1">
                <a:hueOff val="0"/>
                <a:satOff val="0"/>
                <a:alpha val="70000"/>
              </a:schemeClr>
            </a:solidFill>
            <a:ln>
              <a:solidFill>
                <a:srgbClr val="53B7A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8105" tIns="258105" rIns="258105" bIns="258105" numCol="1" spcCol="1270" anchor="t" anchorCtr="0">
              <a:noAutofit/>
            </a:bodyPr>
            <a:lstStyle/>
            <a:p>
              <a:pPr marL="304800" lvl="1" indent="-304800" defTabSz="1303655">
                <a:lnSpc>
                  <a:spcPct val="90000"/>
                </a:lnSpc>
                <a:spcBef>
                  <a:spcPct val="0"/>
                </a:spcBef>
                <a:spcAft>
                  <a:spcPct val="15000"/>
                </a:spcAft>
                <a:buChar char="•"/>
              </a:pPr>
              <a:endParaRPr lang="en-US" sz="2935" dirty="0">
                <a:solidFill>
                  <a:schemeClr val="dk1">
                    <a:hueOff val="0"/>
                    <a:satOff val="0"/>
                    <a:alphaOff val="0"/>
                  </a:schemeClr>
                </a:solidFill>
                <a:cs typeface="+mn-ea"/>
                <a:sym typeface="+mn-lt"/>
              </a:endParaRPr>
            </a:p>
          </p:txBody>
        </p:sp>
        <p:sp>
          <p:nvSpPr>
            <p:cNvPr id="7" name="Freeform 35"/>
            <p:cNvSpPr/>
            <p:nvPr>
              <p:custDataLst>
                <p:tags r:id="rId6"/>
              </p:custDataLst>
            </p:nvPr>
          </p:nvSpPr>
          <p:spPr>
            <a:xfrm>
              <a:off x="8710" y="3439"/>
              <a:ext cx="1000" cy="775"/>
            </a:xfrm>
            <a:custGeom>
              <a:avLst/>
              <a:gdLst>
                <a:gd name="connsiteX0" fmla="*/ 0 w 443049"/>
                <a:gd name="connsiteY0" fmla="*/ 68644 h 343222"/>
                <a:gd name="connsiteX1" fmla="*/ 271438 w 443049"/>
                <a:gd name="connsiteY1" fmla="*/ 68644 h 343222"/>
                <a:gd name="connsiteX2" fmla="*/ 271438 w 443049"/>
                <a:gd name="connsiteY2" fmla="*/ 0 h 343222"/>
                <a:gd name="connsiteX3" fmla="*/ 443049 w 443049"/>
                <a:gd name="connsiteY3" fmla="*/ 171611 h 343222"/>
                <a:gd name="connsiteX4" fmla="*/ 271438 w 443049"/>
                <a:gd name="connsiteY4" fmla="*/ 343222 h 343222"/>
                <a:gd name="connsiteX5" fmla="*/ 271438 w 443049"/>
                <a:gd name="connsiteY5" fmla="*/ 274578 h 343222"/>
                <a:gd name="connsiteX6" fmla="*/ 0 w 443049"/>
                <a:gd name="connsiteY6" fmla="*/ 274578 h 343222"/>
                <a:gd name="connsiteX7" fmla="*/ 0 w 443049"/>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49" h="343222">
                  <a:moveTo>
                    <a:pt x="0" y="68644"/>
                  </a:moveTo>
                  <a:lnTo>
                    <a:pt x="271438" y="68644"/>
                  </a:lnTo>
                  <a:lnTo>
                    <a:pt x="271438" y="0"/>
                  </a:lnTo>
                  <a:lnTo>
                    <a:pt x="443049" y="171611"/>
                  </a:lnTo>
                  <a:lnTo>
                    <a:pt x="271438" y="343222"/>
                  </a:lnTo>
                  <a:lnTo>
                    <a:pt x="271438" y="274578"/>
                  </a:lnTo>
                  <a:lnTo>
                    <a:pt x="0" y="274578"/>
                  </a:lnTo>
                  <a:lnTo>
                    <a:pt x="0" y="68644"/>
                  </a:lnTo>
                  <a:close/>
                </a:path>
              </a:pathLst>
            </a:custGeom>
            <a:solidFill>
              <a:srgbClr val="87CEB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1525" rIns="137289" bIns="91525" numCol="1" spcCol="1270" anchor="ctr" anchorCtr="0">
              <a:noAutofit/>
            </a:bodyPr>
            <a:lstStyle/>
            <a:p>
              <a:pPr algn="ctr" defTabSz="889000">
                <a:lnSpc>
                  <a:spcPct val="90000"/>
                </a:lnSpc>
                <a:spcBef>
                  <a:spcPct val="0"/>
                </a:spcBef>
                <a:spcAft>
                  <a:spcPct val="35000"/>
                </a:spcAft>
              </a:pPr>
              <a:endParaRPr lang="en-US" sz="2000">
                <a:solidFill>
                  <a:schemeClr val="lt1"/>
                </a:solidFill>
                <a:cs typeface="+mn-ea"/>
                <a:sym typeface="+mn-lt"/>
              </a:endParaRPr>
            </a:p>
          </p:txBody>
        </p:sp>
        <p:sp>
          <p:nvSpPr>
            <p:cNvPr id="8" name="Freeform 36"/>
            <p:cNvSpPr/>
            <p:nvPr>
              <p:custDataLst>
                <p:tags r:id="rId7"/>
              </p:custDataLst>
            </p:nvPr>
          </p:nvSpPr>
          <p:spPr>
            <a:xfrm>
              <a:off x="9888" y="3204"/>
              <a:ext cx="3113" cy="2146"/>
            </a:xfrm>
            <a:custGeom>
              <a:avLst/>
              <a:gdLst>
                <a:gd name="connsiteX0" fmla="*/ 0 w 1378565"/>
                <a:gd name="connsiteY0" fmla="*/ 95040 h 950400"/>
                <a:gd name="connsiteX1" fmla="*/ 27837 w 1378565"/>
                <a:gd name="connsiteY1" fmla="*/ 27837 h 950400"/>
                <a:gd name="connsiteX2" fmla="*/ 95040 w 1378565"/>
                <a:gd name="connsiteY2" fmla="*/ 1 h 950400"/>
                <a:gd name="connsiteX3" fmla="*/ 1283525 w 1378565"/>
                <a:gd name="connsiteY3" fmla="*/ 0 h 950400"/>
                <a:gd name="connsiteX4" fmla="*/ 1350728 w 1378565"/>
                <a:gd name="connsiteY4" fmla="*/ 27837 h 950400"/>
                <a:gd name="connsiteX5" fmla="*/ 1378564 w 1378565"/>
                <a:gd name="connsiteY5" fmla="*/ 95040 h 950400"/>
                <a:gd name="connsiteX6" fmla="*/ 1378565 w 1378565"/>
                <a:gd name="connsiteY6" fmla="*/ 855360 h 950400"/>
                <a:gd name="connsiteX7" fmla="*/ 1350728 w 1378565"/>
                <a:gd name="connsiteY7" fmla="*/ 922563 h 950400"/>
                <a:gd name="connsiteX8" fmla="*/ 1283525 w 1378565"/>
                <a:gd name="connsiteY8" fmla="*/ 950400 h 950400"/>
                <a:gd name="connsiteX9" fmla="*/ 95040 w 1378565"/>
                <a:gd name="connsiteY9" fmla="*/ 950400 h 950400"/>
                <a:gd name="connsiteX10" fmla="*/ 27837 w 1378565"/>
                <a:gd name="connsiteY10" fmla="*/ 922563 h 950400"/>
                <a:gd name="connsiteX11" fmla="*/ 0 w 1378565"/>
                <a:gd name="connsiteY11" fmla="*/ 855360 h 950400"/>
                <a:gd name="connsiteX12" fmla="*/ 0 w 1378565"/>
                <a:gd name="connsiteY12" fmla="*/ 95040 h 95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950400">
                  <a:moveTo>
                    <a:pt x="0" y="95040"/>
                  </a:moveTo>
                  <a:cubicBezTo>
                    <a:pt x="0" y="69834"/>
                    <a:pt x="10013" y="45660"/>
                    <a:pt x="27837" y="27837"/>
                  </a:cubicBezTo>
                  <a:cubicBezTo>
                    <a:pt x="45660" y="10014"/>
                    <a:pt x="69834" y="0"/>
                    <a:pt x="95040" y="1"/>
                  </a:cubicBezTo>
                  <a:lnTo>
                    <a:pt x="1283525" y="0"/>
                  </a:lnTo>
                  <a:cubicBezTo>
                    <a:pt x="1308731" y="0"/>
                    <a:pt x="1332905" y="10013"/>
                    <a:pt x="1350728" y="27837"/>
                  </a:cubicBezTo>
                  <a:cubicBezTo>
                    <a:pt x="1368551" y="45660"/>
                    <a:pt x="1378565" y="69834"/>
                    <a:pt x="1378564" y="95040"/>
                  </a:cubicBezTo>
                  <a:cubicBezTo>
                    <a:pt x="1378564" y="348480"/>
                    <a:pt x="1378565" y="601920"/>
                    <a:pt x="1378565" y="855360"/>
                  </a:cubicBezTo>
                  <a:cubicBezTo>
                    <a:pt x="1378565" y="880566"/>
                    <a:pt x="1368552" y="904740"/>
                    <a:pt x="1350728" y="922563"/>
                  </a:cubicBezTo>
                  <a:cubicBezTo>
                    <a:pt x="1332905" y="940386"/>
                    <a:pt x="1308731" y="950400"/>
                    <a:pt x="1283525" y="950400"/>
                  </a:cubicBezTo>
                  <a:lnTo>
                    <a:pt x="95040" y="950400"/>
                  </a:lnTo>
                  <a:cubicBezTo>
                    <a:pt x="69834" y="950400"/>
                    <a:pt x="45660" y="940387"/>
                    <a:pt x="27837" y="922563"/>
                  </a:cubicBezTo>
                  <a:cubicBezTo>
                    <a:pt x="10014" y="904740"/>
                    <a:pt x="0" y="880566"/>
                    <a:pt x="0" y="855360"/>
                  </a:cubicBezTo>
                  <a:lnTo>
                    <a:pt x="0" y="95040"/>
                  </a:lnTo>
                  <a:close/>
                </a:path>
              </a:pathLst>
            </a:custGeom>
            <a:solidFill>
              <a:srgbClr val="68C0B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619" tIns="208619" rIns="208619" bIns="643725" numCol="1" spcCol="1270" anchor="t" anchorCtr="0">
              <a:noAutofit/>
            </a:bodyPr>
            <a:lstStyle/>
            <a:p>
              <a:pPr defTabSz="1303655">
                <a:lnSpc>
                  <a:spcPct val="90000"/>
                </a:lnSpc>
                <a:spcBef>
                  <a:spcPct val="0"/>
                </a:spcBef>
                <a:spcAft>
                  <a:spcPct val="35000"/>
                </a:spcAft>
              </a:pPr>
              <a:endParaRPr lang="en-US" sz="2935" dirty="0">
                <a:solidFill>
                  <a:schemeClr val="lt1"/>
                </a:solidFill>
                <a:cs typeface="+mn-ea"/>
                <a:sym typeface="+mn-lt"/>
              </a:endParaRPr>
            </a:p>
          </p:txBody>
        </p:sp>
        <p:sp>
          <p:nvSpPr>
            <p:cNvPr id="9" name="Freeform 37"/>
            <p:cNvSpPr/>
            <p:nvPr>
              <p:custDataLst>
                <p:tags r:id="rId8"/>
              </p:custDataLst>
            </p:nvPr>
          </p:nvSpPr>
          <p:spPr>
            <a:xfrm>
              <a:off x="10526" y="4449"/>
              <a:ext cx="3113" cy="2861"/>
            </a:xfrm>
            <a:custGeom>
              <a:avLst/>
              <a:gdLst>
                <a:gd name="connsiteX0" fmla="*/ 0 w 1378565"/>
                <a:gd name="connsiteY0" fmla="*/ 126720 h 1267200"/>
                <a:gd name="connsiteX1" fmla="*/ 37116 w 1378565"/>
                <a:gd name="connsiteY1" fmla="*/ 37115 h 1267200"/>
                <a:gd name="connsiteX2" fmla="*/ 126721 w 1378565"/>
                <a:gd name="connsiteY2" fmla="*/ 0 h 1267200"/>
                <a:gd name="connsiteX3" fmla="*/ 1251845 w 1378565"/>
                <a:gd name="connsiteY3" fmla="*/ 0 h 1267200"/>
                <a:gd name="connsiteX4" fmla="*/ 1341450 w 1378565"/>
                <a:gd name="connsiteY4" fmla="*/ 37116 h 1267200"/>
                <a:gd name="connsiteX5" fmla="*/ 1378565 w 1378565"/>
                <a:gd name="connsiteY5" fmla="*/ 126721 h 1267200"/>
                <a:gd name="connsiteX6" fmla="*/ 1378565 w 1378565"/>
                <a:gd name="connsiteY6" fmla="*/ 1140480 h 1267200"/>
                <a:gd name="connsiteX7" fmla="*/ 1341450 w 1378565"/>
                <a:gd name="connsiteY7" fmla="*/ 1230085 h 1267200"/>
                <a:gd name="connsiteX8" fmla="*/ 1251845 w 1378565"/>
                <a:gd name="connsiteY8" fmla="*/ 1267200 h 1267200"/>
                <a:gd name="connsiteX9" fmla="*/ 126720 w 1378565"/>
                <a:gd name="connsiteY9" fmla="*/ 1267200 h 1267200"/>
                <a:gd name="connsiteX10" fmla="*/ 37115 w 1378565"/>
                <a:gd name="connsiteY10" fmla="*/ 1230084 h 1267200"/>
                <a:gd name="connsiteX11" fmla="*/ 0 w 1378565"/>
                <a:gd name="connsiteY11" fmla="*/ 1140479 h 1267200"/>
                <a:gd name="connsiteX12" fmla="*/ 0 w 1378565"/>
                <a:gd name="connsiteY12" fmla="*/ 126720 h 1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1267200">
                  <a:moveTo>
                    <a:pt x="0" y="126720"/>
                  </a:moveTo>
                  <a:cubicBezTo>
                    <a:pt x="0" y="93112"/>
                    <a:pt x="13351" y="60880"/>
                    <a:pt x="37116" y="37115"/>
                  </a:cubicBezTo>
                  <a:cubicBezTo>
                    <a:pt x="60881" y="13350"/>
                    <a:pt x="93112" y="0"/>
                    <a:pt x="126721" y="0"/>
                  </a:cubicBezTo>
                  <a:lnTo>
                    <a:pt x="1251845" y="0"/>
                  </a:lnTo>
                  <a:cubicBezTo>
                    <a:pt x="1285453" y="0"/>
                    <a:pt x="1317685" y="13351"/>
                    <a:pt x="1341450" y="37116"/>
                  </a:cubicBezTo>
                  <a:cubicBezTo>
                    <a:pt x="1365215" y="60881"/>
                    <a:pt x="1378565" y="93112"/>
                    <a:pt x="1378565" y="126721"/>
                  </a:cubicBezTo>
                  <a:lnTo>
                    <a:pt x="1378565" y="1140480"/>
                  </a:lnTo>
                  <a:cubicBezTo>
                    <a:pt x="1378565" y="1174088"/>
                    <a:pt x="1365214" y="1206320"/>
                    <a:pt x="1341450" y="1230085"/>
                  </a:cubicBezTo>
                  <a:cubicBezTo>
                    <a:pt x="1317685" y="1253850"/>
                    <a:pt x="1285454" y="1267200"/>
                    <a:pt x="1251845" y="1267200"/>
                  </a:cubicBezTo>
                  <a:lnTo>
                    <a:pt x="126720" y="1267200"/>
                  </a:lnTo>
                  <a:cubicBezTo>
                    <a:pt x="93112" y="1267200"/>
                    <a:pt x="60880" y="1253849"/>
                    <a:pt x="37115" y="1230084"/>
                  </a:cubicBezTo>
                  <a:cubicBezTo>
                    <a:pt x="13350" y="1206319"/>
                    <a:pt x="0" y="1174088"/>
                    <a:pt x="0" y="1140479"/>
                  </a:cubicBezTo>
                  <a:lnTo>
                    <a:pt x="0" y="126720"/>
                  </a:lnTo>
                  <a:close/>
                </a:path>
              </a:pathLst>
            </a:custGeom>
            <a:solidFill>
              <a:schemeClr val="lt1">
                <a:hueOff val="0"/>
                <a:satOff val="0"/>
                <a:alpha val="70000"/>
              </a:schemeClr>
            </a:solidFill>
            <a:ln>
              <a:solidFill>
                <a:srgbClr val="53B7A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8105" tIns="258105" rIns="258105" bIns="258105" numCol="1" spcCol="1270" anchor="t" anchorCtr="0">
              <a:noAutofit/>
            </a:bodyPr>
            <a:lstStyle/>
            <a:p>
              <a:pPr marL="304800" lvl="1" indent="-304800" defTabSz="1303655">
                <a:lnSpc>
                  <a:spcPct val="90000"/>
                </a:lnSpc>
                <a:spcBef>
                  <a:spcPct val="0"/>
                </a:spcBef>
                <a:spcAft>
                  <a:spcPct val="15000"/>
                </a:spcAft>
                <a:buChar char="•"/>
              </a:pPr>
              <a:endParaRPr lang="en-US" sz="2935" dirty="0">
                <a:solidFill>
                  <a:schemeClr val="dk1">
                    <a:hueOff val="0"/>
                    <a:satOff val="0"/>
                    <a:alphaOff val="0"/>
                  </a:schemeClr>
                </a:solidFill>
                <a:cs typeface="+mn-ea"/>
                <a:sym typeface="+mn-lt"/>
              </a:endParaRPr>
            </a:p>
          </p:txBody>
        </p:sp>
        <p:sp>
          <p:nvSpPr>
            <p:cNvPr id="10" name="Freeform 42"/>
            <p:cNvSpPr/>
            <p:nvPr>
              <p:custDataLst>
                <p:tags r:id="rId9"/>
              </p:custDataLst>
            </p:nvPr>
          </p:nvSpPr>
          <p:spPr>
            <a:xfrm>
              <a:off x="13271" y="3439"/>
              <a:ext cx="1000" cy="775"/>
            </a:xfrm>
            <a:custGeom>
              <a:avLst/>
              <a:gdLst>
                <a:gd name="connsiteX0" fmla="*/ 0 w 443049"/>
                <a:gd name="connsiteY0" fmla="*/ 68644 h 343222"/>
                <a:gd name="connsiteX1" fmla="*/ 271438 w 443049"/>
                <a:gd name="connsiteY1" fmla="*/ 68644 h 343222"/>
                <a:gd name="connsiteX2" fmla="*/ 271438 w 443049"/>
                <a:gd name="connsiteY2" fmla="*/ 0 h 343222"/>
                <a:gd name="connsiteX3" fmla="*/ 443049 w 443049"/>
                <a:gd name="connsiteY3" fmla="*/ 171611 h 343222"/>
                <a:gd name="connsiteX4" fmla="*/ 271438 w 443049"/>
                <a:gd name="connsiteY4" fmla="*/ 343222 h 343222"/>
                <a:gd name="connsiteX5" fmla="*/ 271438 w 443049"/>
                <a:gd name="connsiteY5" fmla="*/ 274578 h 343222"/>
                <a:gd name="connsiteX6" fmla="*/ 0 w 443049"/>
                <a:gd name="connsiteY6" fmla="*/ 274578 h 343222"/>
                <a:gd name="connsiteX7" fmla="*/ 0 w 443049"/>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049" h="343222">
                  <a:moveTo>
                    <a:pt x="0" y="68644"/>
                  </a:moveTo>
                  <a:lnTo>
                    <a:pt x="271438" y="68644"/>
                  </a:lnTo>
                  <a:lnTo>
                    <a:pt x="271438" y="0"/>
                  </a:lnTo>
                  <a:lnTo>
                    <a:pt x="443049" y="171611"/>
                  </a:lnTo>
                  <a:lnTo>
                    <a:pt x="271438" y="343222"/>
                  </a:lnTo>
                  <a:lnTo>
                    <a:pt x="271438" y="274578"/>
                  </a:lnTo>
                  <a:lnTo>
                    <a:pt x="0" y="274578"/>
                  </a:lnTo>
                  <a:lnTo>
                    <a:pt x="0" y="68644"/>
                  </a:lnTo>
                  <a:close/>
                </a:path>
              </a:pathLst>
            </a:custGeom>
            <a:solidFill>
              <a:srgbClr val="87CEB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1525" rIns="137289" bIns="91525" numCol="1" spcCol="1270" anchor="ctr" anchorCtr="0">
              <a:noAutofit/>
            </a:bodyPr>
            <a:lstStyle/>
            <a:p>
              <a:pPr algn="ctr" defTabSz="889000">
                <a:lnSpc>
                  <a:spcPct val="90000"/>
                </a:lnSpc>
                <a:spcBef>
                  <a:spcPct val="0"/>
                </a:spcBef>
                <a:spcAft>
                  <a:spcPct val="35000"/>
                </a:spcAft>
              </a:pPr>
              <a:endParaRPr lang="en-US" sz="2000">
                <a:solidFill>
                  <a:schemeClr val="lt1"/>
                </a:solidFill>
                <a:cs typeface="+mn-ea"/>
                <a:sym typeface="+mn-lt"/>
              </a:endParaRPr>
            </a:p>
          </p:txBody>
        </p:sp>
        <p:sp>
          <p:nvSpPr>
            <p:cNvPr id="11" name="Freeform 43"/>
            <p:cNvSpPr/>
            <p:nvPr>
              <p:custDataLst>
                <p:tags r:id="rId10"/>
              </p:custDataLst>
            </p:nvPr>
          </p:nvSpPr>
          <p:spPr>
            <a:xfrm>
              <a:off x="14481" y="3204"/>
              <a:ext cx="3113" cy="2146"/>
            </a:xfrm>
            <a:custGeom>
              <a:avLst/>
              <a:gdLst>
                <a:gd name="connsiteX0" fmla="*/ 0 w 1378565"/>
                <a:gd name="connsiteY0" fmla="*/ 95040 h 950400"/>
                <a:gd name="connsiteX1" fmla="*/ 27837 w 1378565"/>
                <a:gd name="connsiteY1" fmla="*/ 27837 h 950400"/>
                <a:gd name="connsiteX2" fmla="*/ 95040 w 1378565"/>
                <a:gd name="connsiteY2" fmla="*/ 1 h 950400"/>
                <a:gd name="connsiteX3" fmla="*/ 1283525 w 1378565"/>
                <a:gd name="connsiteY3" fmla="*/ 0 h 950400"/>
                <a:gd name="connsiteX4" fmla="*/ 1350728 w 1378565"/>
                <a:gd name="connsiteY4" fmla="*/ 27837 h 950400"/>
                <a:gd name="connsiteX5" fmla="*/ 1378564 w 1378565"/>
                <a:gd name="connsiteY5" fmla="*/ 95040 h 950400"/>
                <a:gd name="connsiteX6" fmla="*/ 1378565 w 1378565"/>
                <a:gd name="connsiteY6" fmla="*/ 855360 h 950400"/>
                <a:gd name="connsiteX7" fmla="*/ 1350728 w 1378565"/>
                <a:gd name="connsiteY7" fmla="*/ 922563 h 950400"/>
                <a:gd name="connsiteX8" fmla="*/ 1283525 w 1378565"/>
                <a:gd name="connsiteY8" fmla="*/ 950400 h 950400"/>
                <a:gd name="connsiteX9" fmla="*/ 95040 w 1378565"/>
                <a:gd name="connsiteY9" fmla="*/ 950400 h 950400"/>
                <a:gd name="connsiteX10" fmla="*/ 27837 w 1378565"/>
                <a:gd name="connsiteY10" fmla="*/ 922563 h 950400"/>
                <a:gd name="connsiteX11" fmla="*/ 0 w 1378565"/>
                <a:gd name="connsiteY11" fmla="*/ 855360 h 950400"/>
                <a:gd name="connsiteX12" fmla="*/ 0 w 1378565"/>
                <a:gd name="connsiteY12" fmla="*/ 95040 h 95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950400">
                  <a:moveTo>
                    <a:pt x="0" y="95040"/>
                  </a:moveTo>
                  <a:cubicBezTo>
                    <a:pt x="0" y="69834"/>
                    <a:pt x="10013" y="45660"/>
                    <a:pt x="27837" y="27837"/>
                  </a:cubicBezTo>
                  <a:cubicBezTo>
                    <a:pt x="45660" y="10014"/>
                    <a:pt x="69834" y="0"/>
                    <a:pt x="95040" y="1"/>
                  </a:cubicBezTo>
                  <a:lnTo>
                    <a:pt x="1283525" y="0"/>
                  </a:lnTo>
                  <a:cubicBezTo>
                    <a:pt x="1308731" y="0"/>
                    <a:pt x="1332905" y="10013"/>
                    <a:pt x="1350728" y="27837"/>
                  </a:cubicBezTo>
                  <a:cubicBezTo>
                    <a:pt x="1368551" y="45660"/>
                    <a:pt x="1378565" y="69834"/>
                    <a:pt x="1378564" y="95040"/>
                  </a:cubicBezTo>
                  <a:cubicBezTo>
                    <a:pt x="1378564" y="348480"/>
                    <a:pt x="1378565" y="601920"/>
                    <a:pt x="1378565" y="855360"/>
                  </a:cubicBezTo>
                  <a:cubicBezTo>
                    <a:pt x="1378565" y="880566"/>
                    <a:pt x="1368552" y="904740"/>
                    <a:pt x="1350728" y="922563"/>
                  </a:cubicBezTo>
                  <a:cubicBezTo>
                    <a:pt x="1332905" y="940386"/>
                    <a:pt x="1308731" y="950400"/>
                    <a:pt x="1283525" y="950400"/>
                  </a:cubicBezTo>
                  <a:lnTo>
                    <a:pt x="95040" y="950400"/>
                  </a:lnTo>
                  <a:cubicBezTo>
                    <a:pt x="69834" y="950400"/>
                    <a:pt x="45660" y="940387"/>
                    <a:pt x="27837" y="922563"/>
                  </a:cubicBezTo>
                  <a:cubicBezTo>
                    <a:pt x="10014" y="904740"/>
                    <a:pt x="0" y="880566"/>
                    <a:pt x="0" y="855360"/>
                  </a:cubicBezTo>
                  <a:lnTo>
                    <a:pt x="0" y="95040"/>
                  </a:lnTo>
                  <a:close/>
                </a:path>
              </a:pathLst>
            </a:custGeom>
            <a:solidFill>
              <a:srgbClr val="68C0B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619" tIns="208619" rIns="208619" bIns="643725" numCol="1" spcCol="1270" anchor="t" anchorCtr="0">
              <a:noAutofit/>
            </a:bodyPr>
            <a:lstStyle/>
            <a:p>
              <a:pPr defTabSz="1303655">
                <a:lnSpc>
                  <a:spcPct val="90000"/>
                </a:lnSpc>
                <a:spcBef>
                  <a:spcPct val="0"/>
                </a:spcBef>
                <a:spcAft>
                  <a:spcPct val="35000"/>
                </a:spcAft>
              </a:pPr>
              <a:endParaRPr lang="en-US" sz="2935" dirty="0">
                <a:solidFill>
                  <a:schemeClr val="lt1"/>
                </a:solidFill>
                <a:cs typeface="+mn-ea"/>
                <a:sym typeface="+mn-lt"/>
              </a:endParaRPr>
            </a:p>
          </p:txBody>
        </p:sp>
        <p:sp>
          <p:nvSpPr>
            <p:cNvPr id="12" name="Freeform 45"/>
            <p:cNvSpPr/>
            <p:nvPr>
              <p:custDataLst>
                <p:tags r:id="rId11"/>
              </p:custDataLst>
            </p:nvPr>
          </p:nvSpPr>
          <p:spPr>
            <a:xfrm>
              <a:off x="15119" y="4449"/>
              <a:ext cx="3113" cy="2861"/>
            </a:xfrm>
            <a:custGeom>
              <a:avLst/>
              <a:gdLst>
                <a:gd name="connsiteX0" fmla="*/ 0 w 1378565"/>
                <a:gd name="connsiteY0" fmla="*/ 126720 h 1267200"/>
                <a:gd name="connsiteX1" fmla="*/ 37116 w 1378565"/>
                <a:gd name="connsiteY1" fmla="*/ 37115 h 1267200"/>
                <a:gd name="connsiteX2" fmla="*/ 126721 w 1378565"/>
                <a:gd name="connsiteY2" fmla="*/ 0 h 1267200"/>
                <a:gd name="connsiteX3" fmla="*/ 1251845 w 1378565"/>
                <a:gd name="connsiteY3" fmla="*/ 0 h 1267200"/>
                <a:gd name="connsiteX4" fmla="*/ 1341450 w 1378565"/>
                <a:gd name="connsiteY4" fmla="*/ 37116 h 1267200"/>
                <a:gd name="connsiteX5" fmla="*/ 1378565 w 1378565"/>
                <a:gd name="connsiteY5" fmla="*/ 126721 h 1267200"/>
                <a:gd name="connsiteX6" fmla="*/ 1378565 w 1378565"/>
                <a:gd name="connsiteY6" fmla="*/ 1140480 h 1267200"/>
                <a:gd name="connsiteX7" fmla="*/ 1341450 w 1378565"/>
                <a:gd name="connsiteY7" fmla="*/ 1230085 h 1267200"/>
                <a:gd name="connsiteX8" fmla="*/ 1251845 w 1378565"/>
                <a:gd name="connsiteY8" fmla="*/ 1267200 h 1267200"/>
                <a:gd name="connsiteX9" fmla="*/ 126720 w 1378565"/>
                <a:gd name="connsiteY9" fmla="*/ 1267200 h 1267200"/>
                <a:gd name="connsiteX10" fmla="*/ 37115 w 1378565"/>
                <a:gd name="connsiteY10" fmla="*/ 1230084 h 1267200"/>
                <a:gd name="connsiteX11" fmla="*/ 0 w 1378565"/>
                <a:gd name="connsiteY11" fmla="*/ 1140479 h 1267200"/>
                <a:gd name="connsiteX12" fmla="*/ 0 w 1378565"/>
                <a:gd name="connsiteY12" fmla="*/ 126720 h 1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1267200">
                  <a:moveTo>
                    <a:pt x="0" y="126720"/>
                  </a:moveTo>
                  <a:cubicBezTo>
                    <a:pt x="0" y="93112"/>
                    <a:pt x="13351" y="60880"/>
                    <a:pt x="37116" y="37115"/>
                  </a:cubicBezTo>
                  <a:cubicBezTo>
                    <a:pt x="60881" y="13350"/>
                    <a:pt x="93112" y="0"/>
                    <a:pt x="126721" y="0"/>
                  </a:cubicBezTo>
                  <a:lnTo>
                    <a:pt x="1251845" y="0"/>
                  </a:lnTo>
                  <a:cubicBezTo>
                    <a:pt x="1285453" y="0"/>
                    <a:pt x="1317685" y="13351"/>
                    <a:pt x="1341450" y="37116"/>
                  </a:cubicBezTo>
                  <a:cubicBezTo>
                    <a:pt x="1365215" y="60881"/>
                    <a:pt x="1378565" y="93112"/>
                    <a:pt x="1378565" y="126721"/>
                  </a:cubicBezTo>
                  <a:lnTo>
                    <a:pt x="1378565" y="1140480"/>
                  </a:lnTo>
                  <a:cubicBezTo>
                    <a:pt x="1378565" y="1174088"/>
                    <a:pt x="1365214" y="1206320"/>
                    <a:pt x="1341450" y="1230085"/>
                  </a:cubicBezTo>
                  <a:cubicBezTo>
                    <a:pt x="1317685" y="1253850"/>
                    <a:pt x="1285454" y="1267200"/>
                    <a:pt x="1251845" y="1267200"/>
                  </a:cubicBezTo>
                  <a:lnTo>
                    <a:pt x="126720" y="1267200"/>
                  </a:lnTo>
                  <a:cubicBezTo>
                    <a:pt x="93112" y="1267200"/>
                    <a:pt x="60880" y="1253849"/>
                    <a:pt x="37115" y="1230084"/>
                  </a:cubicBezTo>
                  <a:cubicBezTo>
                    <a:pt x="13350" y="1206319"/>
                    <a:pt x="0" y="1174088"/>
                    <a:pt x="0" y="1140479"/>
                  </a:cubicBezTo>
                  <a:lnTo>
                    <a:pt x="0" y="126720"/>
                  </a:lnTo>
                  <a:close/>
                </a:path>
              </a:pathLst>
            </a:custGeom>
            <a:solidFill>
              <a:schemeClr val="lt1">
                <a:hueOff val="0"/>
                <a:satOff val="0"/>
                <a:alpha val="70000"/>
              </a:schemeClr>
            </a:solidFill>
            <a:ln>
              <a:solidFill>
                <a:srgbClr val="53B7A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8105" tIns="258105" rIns="258105" bIns="258105" numCol="1" spcCol="1270" anchor="t" anchorCtr="0">
              <a:noAutofit/>
            </a:bodyPr>
            <a:lstStyle/>
            <a:p>
              <a:pPr marL="304800" lvl="1" indent="-304800" defTabSz="1303655">
                <a:lnSpc>
                  <a:spcPct val="90000"/>
                </a:lnSpc>
                <a:spcBef>
                  <a:spcPct val="0"/>
                </a:spcBef>
                <a:spcAft>
                  <a:spcPct val="15000"/>
                </a:spcAft>
                <a:buChar char="•"/>
              </a:pPr>
              <a:endParaRPr lang="en-US" sz="2935" dirty="0">
                <a:solidFill>
                  <a:schemeClr val="dk1">
                    <a:hueOff val="0"/>
                    <a:satOff val="0"/>
                    <a:alphaOff val="0"/>
                  </a:schemeClr>
                </a:solidFill>
                <a:cs typeface="+mn-ea"/>
                <a:sym typeface="+mn-lt"/>
              </a:endParaRPr>
            </a:p>
          </p:txBody>
        </p:sp>
        <p:sp>
          <p:nvSpPr>
            <p:cNvPr id="13" name="Freeform 66"/>
            <p:cNvSpPr>
              <a:spLocks noEditPoints="1"/>
            </p:cNvSpPr>
            <p:nvPr>
              <p:custDataLst>
                <p:tags r:id="rId12"/>
              </p:custDataLst>
            </p:nvPr>
          </p:nvSpPr>
          <p:spPr bwMode="auto">
            <a:xfrm>
              <a:off x="2691" y="5369"/>
              <a:ext cx="874" cy="102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76D3C9"/>
            </a:solidFill>
            <a:ln w="9525">
              <a:noFill/>
              <a:round/>
            </a:ln>
          </p:spPr>
          <p:txBody>
            <a:bodyPr vert="horz" wrap="square" lIns="121920" tIns="60960" rIns="121920" bIns="60960" numCol="1" anchor="t" anchorCtr="0" compatLnSpc="1"/>
            <a:lstStyle/>
            <a:p>
              <a:endParaRPr lang="en-US" sz="2400" dirty="0">
                <a:solidFill>
                  <a:schemeClr val="dk1"/>
                </a:solidFill>
                <a:cs typeface="+mn-ea"/>
                <a:sym typeface="+mn-lt"/>
              </a:endParaRPr>
            </a:p>
          </p:txBody>
        </p:sp>
        <p:sp>
          <p:nvSpPr>
            <p:cNvPr id="14" name="Freeform 34"/>
            <p:cNvSpPr>
              <a:spLocks noEditPoints="1"/>
            </p:cNvSpPr>
            <p:nvPr>
              <p:custDataLst>
                <p:tags r:id="rId13"/>
              </p:custDataLst>
            </p:nvPr>
          </p:nvSpPr>
          <p:spPr bwMode="auto">
            <a:xfrm rot="5400000">
              <a:off x="7082" y="5506"/>
              <a:ext cx="947" cy="74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rgbClr val="76D3C9"/>
            </a:solidFill>
            <a:ln w="9525">
              <a:noFill/>
              <a:round/>
            </a:ln>
          </p:spPr>
          <p:txBody>
            <a:bodyPr vert="horz" wrap="square" lIns="121920" tIns="60960" rIns="121920" bIns="60960" numCol="1" anchor="t" anchorCtr="0" compatLnSpc="1"/>
            <a:lstStyle/>
            <a:p>
              <a:endParaRPr lang="en-US" sz="2400">
                <a:solidFill>
                  <a:schemeClr val="dk1"/>
                </a:solidFill>
                <a:cs typeface="+mn-ea"/>
                <a:sym typeface="+mn-lt"/>
              </a:endParaRPr>
            </a:p>
          </p:txBody>
        </p:sp>
        <p:sp>
          <p:nvSpPr>
            <p:cNvPr id="15" name="Freeform 62"/>
            <p:cNvSpPr>
              <a:spLocks noEditPoints="1"/>
            </p:cNvSpPr>
            <p:nvPr>
              <p:custDataLst>
                <p:tags r:id="rId14"/>
              </p:custDataLst>
            </p:nvPr>
          </p:nvSpPr>
          <p:spPr bwMode="auto">
            <a:xfrm>
              <a:off x="11613" y="5406"/>
              <a:ext cx="939" cy="94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76D3C9"/>
            </a:solidFill>
            <a:ln w="9525">
              <a:noFill/>
              <a:round/>
            </a:ln>
          </p:spPr>
          <p:txBody>
            <a:bodyPr vert="horz" wrap="square" lIns="121920" tIns="60960" rIns="121920" bIns="60960" numCol="1" anchor="t" anchorCtr="0" compatLnSpc="1"/>
            <a:lstStyle/>
            <a:p>
              <a:endParaRPr lang="en-US" sz="2400">
                <a:solidFill>
                  <a:schemeClr val="dk1"/>
                </a:solidFill>
                <a:cs typeface="+mn-ea"/>
                <a:sym typeface="+mn-lt"/>
              </a:endParaRPr>
            </a:p>
          </p:txBody>
        </p:sp>
        <p:sp>
          <p:nvSpPr>
            <p:cNvPr id="16" name="Freeform 155"/>
            <p:cNvSpPr/>
            <p:nvPr>
              <p:custDataLst>
                <p:tags r:id="rId15"/>
              </p:custDataLst>
            </p:nvPr>
          </p:nvSpPr>
          <p:spPr bwMode="auto">
            <a:xfrm>
              <a:off x="16411" y="5495"/>
              <a:ext cx="769" cy="769"/>
            </a:xfrm>
            <a:custGeom>
              <a:avLst/>
              <a:gdLst/>
              <a:ahLst/>
              <a:cxnLst>
                <a:cxn ang="0">
                  <a:pos x="31" y="62"/>
                </a:cxn>
                <a:cxn ang="0">
                  <a:pos x="8" y="51"/>
                </a:cxn>
                <a:cxn ang="0">
                  <a:pos x="8" y="49"/>
                </a:cxn>
                <a:cxn ang="0">
                  <a:pos x="13" y="44"/>
                </a:cxn>
                <a:cxn ang="0">
                  <a:pos x="14" y="43"/>
                </a:cxn>
                <a:cxn ang="0">
                  <a:pos x="15" y="44"/>
                </a:cxn>
                <a:cxn ang="0">
                  <a:pos x="31" y="52"/>
                </a:cxn>
                <a:cxn ang="0">
                  <a:pos x="52" y="31"/>
                </a:cxn>
                <a:cxn ang="0">
                  <a:pos x="31" y="11"/>
                </a:cxn>
                <a:cxn ang="0">
                  <a:pos x="17" y="16"/>
                </a:cxn>
                <a:cxn ang="0">
                  <a:pos x="23" y="22"/>
                </a:cxn>
                <a:cxn ang="0">
                  <a:pos x="23" y="25"/>
                </a:cxn>
                <a:cxn ang="0">
                  <a:pos x="21" y="26"/>
                </a:cxn>
                <a:cxn ang="0">
                  <a:pos x="3" y="26"/>
                </a:cxn>
                <a:cxn ang="0">
                  <a:pos x="0" y="24"/>
                </a:cxn>
                <a:cxn ang="0">
                  <a:pos x="0" y="6"/>
                </a:cxn>
                <a:cxn ang="0">
                  <a:pos x="2" y="3"/>
                </a:cxn>
                <a:cxn ang="0">
                  <a:pos x="5" y="4"/>
                </a:cxn>
                <a:cxn ang="0">
                  <a:pos x="10" y="9"/>
                </a:cxn>
                <a:cxn ang="0">
                  <a:pos x="31" y="0"/>
                </a:cxn>
                <a:cxn ang="0">
                  <a:pos x="62" y="31"/>
                </a:cxn>
                <a:cxn ang="0">
                  <a:pos x="31" y="62"/>
                </a:cxn>
              </a:cxnLst>
              <a:rect l="0" t="0" r="r" b="b"/>
              <a:pathLst>
                <a:path w="62" h="62">
                  <a:moveTo>
                    <a:pt x="31" y="62"/>
                  </a:moveTo>
                  <a:cubicBezTo>
                    <a:pt x="22" y="62"/>
                    <a:pt x="13" y="58"/>
                    <a:pt x="8" y="51"/>
                  </a:cubicBezTo>
                  <a:cubicBezTo>
                    <a:pt x="7" y="50"/>
                    <a:pt x="7" y="50"/>
                    <a:pt x="8" y="49"/>
                  </a:cubicBezTo>
                  <a:cubicBezTo>
                    <a:pt x="13" y="44"/>
                    <a:pt x="13" y="44"/>
                    <a:pt x="13" y="44"/>
                  </a:cubicBezTo>
                  <a:cubicBezTo>
                    <a:pt x="13" y="44"/>
                    <a:pt x="14" y="43"/>
                    <a:pt x="14" y="43"/>
                  </a:cubicBezTo>
                  <a:cubicBezTo>
                    <a:pt x="15" y="43"/>
                    <a:pt x="15" y="44"/>
                    <a:pt x="15" y="44"/>
                  </a:cubicBezTo>
                  <a:cubicBezTo>
                    <a:pt x="19" y="49"/>
                    <a:pt x="25" y="52"/>
                    <a:pt x="31" y="52"/>
                  </a:cubicBezTo>
                  <a:cubicBezTo>
                    <a:pt x="43" y="52"/>
                    <a:pt x="52" y="43"/>
                    <a:pt x="52" y="31"/>
                  </a:cubicBezTo>
                  <a:cubicBezTo>
                    <a:pt x="52" y="20"/>
                    <a:pt x="43" y="11"/>
                    <a:pt x="31" y="11"/>
                  </a:cubicBezTo>
                  <a:cubicBezTo>
                    <a:pt x="26" y="11"/>
                    <a:pt x="21" y="13"/>
                    <a:pt x="17" y="16"/>
                  </a:cubicBezTo>
                  <a:cubicBezTo>
                    <a:pt x="23" y="22"/>
                    <a:pt x="23" y="22"/>
                    <a:pt x="23" y="22"/>
                  </a:cubicBezTo>
                  <a:cubicBezTo>
                    <a:pt x="24" y="23"/>
                    <a:pt x="24" y="24"/>
                    <a:pt x="23" y="25"/>
                  </a:cubicBezTo>
                  <a:cubicBezTo>
                    <a:pt x="23" y="26"/>
                    <a:pt x="22" y="26"/>
                    <a:pt x="21" y="26"/>
                  </a:cubicBezTo>
                  <a:cubicBezTo>
                    <a:pt x="3" y="26"/>
                    <a:pt x="3" y="26"/>
                    <a:pt x="3" y="26"/>
                  </a:cubicBezTo>
                  <a:cubicBezTo>
                    <a:pt x="2" y="26"/>
                    <a:pt x="0" y="25"/>
                    <a:pt x="0" y="24"/>
                  </a:cubicBezTo>
                  <a:cubicBezTo>
                    <a:pt x="0" y="6"/>
                    <a:pt x="0" y="6"/>
                    <a:pt x="0" y="6"/>
                  </a:cubicBezTo>
                  <a:cubicBezTo>
                    <a:pt x="0" y="5"/>
                    <a:pt x="1" y="4"/>
                    <a:pt x="2" y="3"/>
                  </a:cubicBezTo>
                  <a:cubicBezTo>
                    <a:pt x="3" y="3"/>
                    <a:pt x="4" y="3"/>
                    <a:pt x="5" y="4"/>
                  </a:cubicBezTo>
                  <a:cubicBezTo>
                    <a:pt x="10" y="9"/>
                    <a:pt x="10" y="9"/>
                    <a:pt x="10" y="9"/>
                  </a:cubicBezTo>
                  <a:cubicBezTo>
                    <a:pt x="16" y="4"/>
                    <a:pt x="23" y="0"/>
                    <a:pt x="31" y="0"/>
                  </a:cubicBezTo>
                  <a:cubicBezTo>
                    <a:pt x="48" y="0"/>
                    <a:pt x="62" y="14"/>
                    <a:pt x="62" y="31"/>
                  </a:cubicBezTo>
                  <a:cubicBezTo>
                    <a:pt x="62" y="48"/>
                    <a:pt x="48" y="62"/>
                    <a:pt x="31" y="62"/>
                  </a:cubicBezTo>
                  <a:close/>
                </a:path>
              </a:pathLst>
            </a:custGeom>
            <a:solidFill>
              <a:srgbClr val="76D3C9"/>
            </a:solidFill>
            <a:ln w="9525">
              <a:noFill/>
              <a:round/>
            </a:ln>
          </p:spPr>
          <p:txBody>
            <a:bodyPr vert="horz" wrap="square" lIns="121920" tIns="60960" rIns="121920" bIns="60960" numCol="1" anchor="t" anchorCtr="0" compatLnSpc="1"/>
            <a:lstStyle/>
            <a:p>
              <a:endParaRPr lang="en-US" sz="2400">
                <a:solidFill>
                  <a:schemeClr val="dk1"/>
                </a:solidFill>
                <a:cs typeface="+mn-ea"/>
                <a:sym typeface="+mn-lt"/>
              </a:endParaRPr>
            </a:p>
          </p:txBody>
        </p:sp>
        <p:sp>
          <p:nvSpPr>
            <p:cNvPr id="17" name="Text Placeholder 3"/>
            <p:cNvSpPr txBox="1"/>
            <p:nvPr>
              <p:custDataLst>
                <p:tags r:id="rId16"/>
              </p:custDataLst>
            </p:nvPr>
          </p:nvSpPr>
          <p:spPr>
            <a:xfrm>
              <a:off x="6353" y="2603"/>
              <a:ext cx="1128" cy="168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lt1"/>
                  </a:solidFill>
                  <a:cs typeface="+mn-ea"/>
                  <a:sym typeface="+mn-lt"/>
                </a:rPr>
                <a:t>30%</a:t>
              </a:r>
            </a:p>
          </p:txBody>
        </p:sp>
        <p:sp>
          <p:nvSpPr>
            <p:cNvPr id="18" name="Text Placeholder 3"/>
            <p:cNvSpPr txBox="1"/>
            <p:nvPr>
              <p:custDataLst>
                <p:tags r:id="rId17"/>
              </p:custDataLst>
            </p:nvPr>
          </p:nvSpPr>
          <p:spPr>
            <a:xfrm>
              <a:off x="1926" y="2603"/>
              <a:ext cx="1128" cy="168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lt1"/>
                  </a:solidFill>
                  <a:cs typeface="+mn-ea"/>
                  <a:sym typeface="+mn-lt"/>
                </a:rPr>
                <a:t>50%</a:t>
              </a:r>
            </a:p>
          </p:txBody>
        </p:sp>
        <p:sp>
          <p:nvSpPr>
            <p:cNvPr id="19" name="Text Placeholder 3"/>
            <p:cNvSpPr txBox="1"/>
            <p:nvPr>
              <p:custDataLst>
                <p:tags r:id="rId18"/>
              </p:custDataLst>
            </p:nvPr>
          </p:nvSpPr>
          <p:spPr>
            <a:xfrm>
              <a:off x="10881" y="2532"/>
              <a:ext cx="1128" cy="168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lt1"/>
                  </a:solidFill>
                  <a:cs typeface="+mn-ea"/>
                  <a:sym typeface="+mn-lt"/>
                </a:rPr>
                <a:t>60%</a:t>
              </a:r>
            </a:p>
          </p:txBody>
        </p:sp>
        <p:sp>
          <p:nvSpPr>
            <p:cNvPr id="20" name="Text Placeholder 3"/>
            <p:cNvSpPr txBox="1"/>
            <p:nvPr>
              <p:custDataLst>
                <p:tags r:id="rId19"/>
              </p:custDataLst>
            </p:nvPr>
          </p:nvSpPr>
          <p:spPr>
            <a:xfrm>
              <a:off x="15473" y="2532"/>
              <a:ext cx="1128" cy="168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lt1"/>
                  </a:solidFill>
                  <a:cs typeface="+mn-ea"/>
                  <a:sym typeface="+mn-lt"/>
                </a:rPr>
                <a:t>70%</a:t>
              </a:r>
            </a:p>
          </p:txBody>
        </p:sp>
        <p:grpSp>
          <p:nvGrpSpPr>
            <p:cNvPr id="25" name="组合 24"/>
            <p:cNvGrpSpPr/>
            <p:nvPr/>
          </p:nvGrpSpPr>
          <p:grpSpPr>
            <a:xfrm>
              <a:off x="1446" y="7374"/>
              <a:ext cx="4038" cy="1727"/>
              <a:chOff x="1586" y="7374"/>
              <a:chExt cx="4038" cy="1727"/>
            </a:xfrm>
          </p:grpSpPr>
          <p:sp>
            <p:nvSpPr>
              <p:cNvPr id="23" name="ïśļïḍê"/>
              <p:cNvSpPr txBox="1"/>
              <p:nvPr>
                <p:custDataLst>
                  <p:tags r:id="rId26"/>
                </p:custDataLst>
              </p:nvPr>
            </p:nvSpPr>
            <p:spPr>
              <a:xfrm>
                <a:off x="1586" y="7997"/>
                <a:ext cx="4038" cy="1104"/>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200" dirty="0">
                    <a:solidFill>
                      <a:schemeClr val="bg1">
                        <a:lumMod val="50000"/>
                      </a:schemeClr>
                    </a:solidFill>
                    <a:cs typeface="+mn-ea"/>
                    <a:sym typeface="+mn-lt"/>
                  </a:rPr>
                  <a:t>您的内容打在这里，或者通过复制您的文本后，在此框中选择粘贴</a:t>
                </a:r>
              </a:p>
            </p:txBody>
          </p:sp>
          <p:sp>
            <p:nvSpPr>
              <p:cNvPr id="24" name="î$1ïḑé"/>
              <p:cNvSpPr txBox="1"/>
              <p:nvPr>
                <p:custDataLst>
                  <p:tags r:id="rId27"/>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40000"/>
                  </a:lnSpc>
                  <a:buClrTx/>
                  <a:buSzTx/>
                  <a:buFontTx/>
                </a:pPr>
                <a:r>
                  <a:rPr lang="zh-CN" altLang="en-US" sz="1600" b="1" dirty="0">
                    <a:solidFill>
                      <a:schemeClr val="lt1">
                        <a:lumMod val="50000"/>
                      </a:schemeClr>
                    </a:solidFill>
                    <a:cs typeface="+mn-ea"/>
                    <a:sym typeface="+mn-lt"/>
                  </a:rPr>
                  <a:t>点击输入标题</a:t>
                </a:r>
              </a:p>
            </p:txBody>
          </p:sp>
        </p:grpSp>
        <p:grpSp>
          <p:nvGrpSpPr>
            <p:cNvPr id="26" name="组合 25"/>
            <p:cNvGrpSpPr/>
            <p:nvPr/>
          </p:nvGrpSpPr>
          <p:grpSpPr>
            <a:xfrm>
              <a:off x="5892" y="7374"/>
              <a:ext cx="3822" cy="1727"/>
              <a:chOff x="1586" y="7374"/>
              <a:chExt cx="3822" cy="1727"/>
            </a:xfrm>
          </p:grpSpPr>
          <p:sp>
            <p:nvSpPr>
              <p:cNvPr id="27" name="ïśļïḍê"/>
              <p:cNvSpPr txBox="1"/>
              <p:nvPr>
                <p:custDataLst>
                  <p:tags r:id="rId24"/>
                </p:custDataLst>
              </p:nvPr>
            </p:nvSpPr>
            <p:spPr>
              <a:xfrm>
                <a:off x="1586" y="7997"/>
                <a:ext cx="3822" cy="1104"/>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200" dirty="0">
                    <a:solidFill>
                      <a:schemeClr val="lt1">
                        <a:lumMod val="50000"/>
                      </a:schemeClr>
                    </a:solidFill>
                    <a:cs typeface="+mn-ea"/>
                    <a:sym typeface="+mn-lt"/>
                  </a:rPr>
                  <a:t>您的内容打在这里，或者通过复制您的文本后，在此框中选择</a:t>
                </a:r>
              </a:p>
            </p:txBody>
          </p:sp>
          <p:sp>
            <p:nvSpPr>
              <p:cNvPr id="28" name="î$1ïḑé"/>
              <p:cNvSpPr txBox="1"/>
              <p:nvPr>
                <p:custDataLst>
                  <p:tags r:id="rId25"/>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40000"/>
                  </a:lnSpc>
                  <a:buClrTx/>
                  <a:buSzTx/>
                  <a:buFontTx/>
                </a:pPr>
                <a:r>
                  <a:rPr lang="zh-CN" altLang="en-US" sz="1600" b="1" dirty="0">
                    <a:solidFill>
                      <a:schemeClr val="lt1">
                        <a:lumMod val="50000"/>
                      </a:schemeClr>
                    </a:solidFill>
                    <a:cs typeface="+mn-ea"/>
                    <a:sym typeface="+mn-lt"/>
                  </a:rPr>
                  <a:t>点击输入标题</a:t>
                </a:r>
              </a:p>
            </p:txBody>
          </p:sp>
        </p:grpSp>
        <p:grpSp>
          <p:nvGrpSpPr>
            <p:cNvPr id="29" name="组合 28"/>
            <p:cNvGrpSpPr/>
            <p:nvPr/>
          </p:nvGrpSpPr>
          <p:grpSpPr>
            <a:xfrm>
              <a:off x="10338" y="7374"/>
              <a:ext cx="4017" cy="1727"/>
              <a:chOff x="1586" y="7374"/>
              <a:chExt cx="4017" cy="1727"/>
            </a:xfrm>
          </p:grpSpPr>
          <p:sp>
            <p:nvSpPr>
              <p:cNvPr id="30" name="ïśļïḍê"/>
              <p:cNvSpPr txBox="1"/>
              <p:nvPr>
                <p:custDataLst>
                  <p:tags r:id="rId22"/>
                </p:custDataLst>
              </p:nvPr>
            </p:nvSpPr>
            <p:spPr>
              <a:xfrm>
                <a:off x="1586" y="7997"/>
                <a:ext cx="4017" cy="1104"/>
              </a:xfrm>
              <a:prstGeom prst="rect">
                <a:avLst/>
              </a:prstGeom>
              <a:noFill/>
            </p:spPr>
            <p:txBody>
              <a:bodyPr wrap="square" lIns="120000" tIns="62400" rIns="120000" bIns="62400" rtlCol="0">
                <a:normAutofit fontScale="9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200" dirty="0">
                    <a:solidFill>
                      <a:schemeClr val="lt1">
                        <a:lumMod val="50000"/>
                      </a:schemeClr>
                    </a:solidFill>
                    <a:cs typeface="+mn-ea"/>
                    <a:sym typeface="+mn-lt"/>
                  </a:rPr>
                  <a:t>您的内容打在这里，或者通过复制您的文本后，在此框中选择粘贴</a:t>
                </a:r>
              </a:p>
            </p:txBody>
          </p:sp>
          <p:sp>
            <p:nvSpPr>
              <p:cNvPr id="31" name="î$1ïḑé"/>
              <p:cNvSpPr txBox="1"/>
              <p:nvPr>
                <p:custDataLst>
                  <p:tags r:id="rId23"/>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40000"/>
                  </a:lnSpc>
                  <a:buClrTx/>
                  <a:buSzTx/>
                  <a:buFontTx/>
                </a:pPr>
                <a:r>
                  <a:rPr lang="zh-CN" altLang="en-US" sz="1600" b="1" dirty="0">
                    <a:solidFill>
                      <a:schemeClr val="lt1">
                        <a:lumMod val="50000"/>
                      </a:schemeClr>
                    </a:solidFill>
                    <a:cs typeface="+mn-ea"/>
                    <a:sym typeface="+mn-lt"/>
                  </a:rPr>
                  <a:t>点击输入标题</a:t>
                </a:r>
              </a:p>
            </p:txBody>
          </p:sp>
        </p:grpSp>
        <p:grpSp>
          <p:nvGrpSpPr>
            <p:cNvPr id="32" name="组合 31"/>
            <p:cNvGrpSpPr/>
            <p:nvPr/>
          </p:nvGrpSpPr>
          <p:grpSpPr>
            <a:xfrm>
              <a:off x="14784" y="7374"/>
              <a:ext cx="3437" cy="1727"/>
              <a:chOff x="1586" y="7374"/>
              <a:chExt cx="3437" cy="1727"/>
            </a:xfrm>
          </p:grpSpPr>
          <p:sp>
            <p:nvSpPr>
              <p:cNvPr id="34" name="ïśļïḍê"/>
              <p:cNvSpPr txBox="1"/>
              <p:nvPr>
                <p:custDataLst>
                  <p:tags r:id="rId20"/>
                </p:custDataLst>
              </p:nvPr>
            </p:nvSpPr>
            <p:spPr>
              <a:xfrm>
                <a:off x="1586" y="7997"/>
                <a:ext cx="3437" cy="1104"/>
              </a:xfrm>
              <a:prstGeom prst="rect">
                <a:avLst/>
              </a:prstGeom>
              <a:noFill/>
            </p:spPr>
            <p:txBody>
              <a:bodyPr wrap="square" lIns="120000" tIns="62400" rIns="120000" bIns="62400" rtlCol="0">
                <a:normAutofit fontScale="9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200" dirty="0">
                    <a:solidFill>
                      <a:schemeClr val="lt1">
                        <a:lumMod val="50000"/>
                      </a:schemeClr>
                    </a:solidFill>
                    <a:cs typeface="+mn-ea"/>
                    <a:sym typeface="+mn-lt"/>
                  </a:rPr>
                  <a:t>您的内容打在这里，或者通过复制您的文本后，在此框</a:t>
                </a:r>
              </a:p>
            </p:txBody>
          </p:sp>
          <p:sp>
            <p:nvSpPr>
              <p:cNvPr id="35" name="î$1ïḑé"/>
              <p:cNvSpPr txBox="1"/>
              <p:nvPr>
                <p:custDataLst>
                  <p:tags r:id="rId21"/>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40000"/>
                  </a:lnSpc>
                  <a:buClrTx/>
                  <a:buSzTx/>
                  <a:buFontTx/>
                </a:pPr>
                <a:r>
                  <a:rPr lang="zh-CN" altLang="en-US" sz="1600" b="1" dirty="0">
                    <a:solidFill>
                      <a:schemeClr val="lt1">
                        <a:lumMod val="50000"/>
                      </a:schemeClr>
                    </a:solidFill>
                    <a:cs typeface="+mn-ea"/>
                    <a:sym typeface="+mn-lt"/>
                  </a:rPr>
                  <a:t>点击输入标题</a:t>
                </a:r>
              </a:p>
            </p:txBody>
          </p:sp>
        </p:grpSp>
      </p:grpSp>
      <p:grpSp>
        <p:nvGrpSpPr>
          <p:cNvPr id="36" name="组合 35"/>
          <p:cNvGrpSpPr/>
          <p:nvPr/>
        </p:nvGrpSpPr>
        <p:grpSpPr>
          <a:xfrm>
            <a:off x="4871291" y="591089"/>
            <a:ext cx="2433236" cy="714254"/>
            <a:chOff x="4871291" y="552989"/>
            <a:chExt cx="2433236" cy="714254"/>
          </a:xfrm>
        </p:grpSpPr>
        <p:sp>
          <p:nvSpPr>
            <p:cNvPr id="39" name="文本框 38"/>
            <p:cNvSpPr txBox="1"/>
            <p:nvPr/>
          </p:nvSpPr>
          <p:spPr>
            <a:xfrm>
              <a:off x="5014537" y="552989"/>
              <a:ext cx="2146743"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01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40" name="文本框 39"/>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 Diagonal Corner Rectangle 78"/>
          <p:cNvSpPr/>
          <p:nvPr/>
        </p:nvSpPr>
        <p:spPr>
          <a:xfrm rot="10800000" flipH="1" flipV="1">
            <a:off x="4638440" y="4020805"/>
            <a:ext cx="1480241" cy="994529"/>
          </a:xfrm>
          <a:prstGeom prst="round2DiagRect">
            <a:avLst>
              <a:gd name="adj1" fmla="val 39154"/>
              <a:gd name="adj2" fmla="val 0"/>
            </a:avLst>
          </a:prstGeom>
          <a:solidFill>
            <a:srgbClr val="14A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4" name="Round Diagonal Corner Rectangle 79"/>
          <p:cNvSpPr/>
          <p:nvPr/>
        </p:nvSpPr>
        <p:spPr>
          <a:xfrm rot="10800000" flipH="1" flipV="1">
            <a:off x="4635404" y="3986942"/>
            <a:ext cx="1480241" cy="994529"/>
          </a:xfrm>
          <a:prstGeom prst="round2DiagRect">
            <a:avLst>
              <a:gd name="adj1" fmla="val 39154"/>
              <a:gd name="adj2" fmla="val 0"/>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6" name="Round Diagonal Corner Rectangle 81"/>
          <p:cNvSpPr/>
          <p:nvPr/>
        </p:nvSpPr>
        <p:spPr>
          <a:xfrm rot="10800000" flipV="1">
            <a:off x="6337729" y="4036438"/>
            <a:ext cx="1752166" cy="1219500"/>
          </a:xfrm>
          <a:prstGeom prst="round2DiagRect">
            <a:avLst>
              <a:gd name="adj1" fmla="val 39154"/>
              <a:gd name="adj2" fmla="val 0"/>
            </a:avLst>
          </a:prstGeom>
          <a:solidFill>
            <a:srgbClr val="14A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7" name="Round Diagonal Corner Rectangle 82"/>
          <p:cNvSpPr/>
          <p:nvPr/>
        </p:nvSpPr>
        <p:spPr>
          <a:xfrm rot="10800000" flipV="1">
            <a:off x="6337734" y="4003269"/>
            <a:ext cx="1752166" cy="1219500"/>
          </a:xfrm>
          <a:prstGeom prst="round2DiagRect">
            <a:avLst>
              <a:gd name="adj1" fmla="val 39154"/>
              <a:gd name="adj2" fmla="val 0"/>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9" name="Round Diagonal Corner Rectangle 84"/>
          <p:cNvSpPr/>
          <p:nvPr/>
        </p:nvSpPr>
        <p:spPr>
          <a:xfrm rot="10800000">
            <a:off x="6220287" y="2642529"/>
            <a:ext cx="1869608" cy="1301240"/>
          </a:xfrm>
          <a:prstGeom prst="round2DiagRect">
            <a:avLst>
              <a:gd name="adj1" fmla="val 39154"/>
              <a:gd name="adj2" fmla="val 0"/>
            </a:avLst>
          </a:prstGeom>
          <a:solidFill>
            <a:srgbClr val="14A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0" name="Round Diagonal Corner Rectangle 85"/>
          <p:cNvSpPr/>
          <p:nvPr/>
        </p:nvSpPr>
        <p:spPr>
          <a:xfrm rot="10800000">
            <a:off x="6220292" y="2617122"/>
            <a:ext cx="1869608" cy="1301240"/>
          </a:xfrm>
          <a:prstGeom prst="round2DiagRect">
            <a:avLst>
              <a:gd name="adj1" fmla="val 39154"/>
              <a:gd name="adj2" fmla="val 0"/>
            </a:avLst>
          </a:pr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2" name="Round Diagonal Corner Rectangle 87"/>
          <p:cNvSpPr/>
          <p:nvPr/>
        </p:nvSpPr>
        <p:spPr>
          <a:xfrm rot="10800000" flipH="1">
            <a:off x="3631140" y="2044025"/>
            <a:ext cx="2452754" cy="1783913"/>
          </a:xfrm>
          <a:prstGeom prst="round2DiagRect">
            <a:avLst>
              <a:gd name="adj1" fmla="val 39154"/>
              <a:gd name="adj2" fmla="val 0"/>
            </a:avLst>
          </a:prstGeom>
          <a:solidFill>
            <a:srgbClr val="14A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3" name="Round Diagonal Corner Rectangle 88"/>
          <p:cNvSpPr/>
          <p:nvPr/>
        </p:nvSpPr>
        <p:spPr>
          <a:xfrm rot="10800000" flipH="1">
            <a:off x="3629023" y="2014802"/>
            <a:ext cx="2452754" cy="1783913"/>
          </a:xfrm>
          <a:prstGeom prst="round2DiagRect">
            <a:avLst>
              <a:gd name="adj1" fmla="val 39154"/>
              <a:gd name="adj2" fmla="val 0"/>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4" name="Oval 76"/>
          <p:cNvSpPr/>
          <p:nvPr/>
        </p:nvSpPr>
        <p:spPr>
          <a:xfrm>
            <a:off x="5637615" y="3346864"/>
            <a:ext cx="1165355" cy="116534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5" name="Freeform 5"/>
          <p:cNvSpPr/>
          <p:nvPr/>
        </p:nvSpPr>
        <p:spPr bwMode="auto">
          <a:xfrm>
            <a:off x="5693835" y="3918362"/>
            <a:ext cx="1109133" cy="2686901"/>
          </a:xfrm>
          <a:custGeom>
            <a:avLst/>
            <a:gdLst/>
            <a:ahLst/>
            <a:cxnLst>
              <a:cxn ang="0">
                <a:pos x="109" y="0"/>
              </a:cxn>
              <a:cxn ang="0">
                <a:pos x="110" y="585"/>
              </a:cxn>
              <a:cxn ang="0">
                <a:pos x="110" y="586"/>
              </a:cxn>
              <a:cxn ang="0">
                <a:pos x="116" y="619"/>
              </a:cxn>
              <a:cxn ang="0">
                <a:pos x="121" y="629"/>
              </a:cxn>
              <a:cxn ang="0">
                <a:pos x="147" y="656"/>
              </a:cxn>
              <a:cxn ang="0">
                <a:pos x="203" y="676"/>
              </a:cxn>
              <a:cxn ang="0">
                <a:pos x="0" y="676"/>
              </a:cxn>
              <a:cxn ang="0">
                <a:pos x="62" y="650"/>
              </a:cxn>
              <a:cxn ang="0">
                <a:pos x="78" y="629"/>
              </a:cxn>
              <a:cxn ang="0">
                <a:pos x="82" y="619"/>
              </a:cxn>
              <a:cxn ang="0">
                <a:pos x="88" y="586"/>
              </a:cxn>
              <a:cxn ang="0">
                <a:pos x="88" y="585"/>
              </a:cxn>
              <a:cxn ang="0">
                <a:pos x="88" y="0"/>
              </a:cxn>
              <a:cxn ang="0">
                <a:pos x="109" y="0"/>
              </a:cxn>
            </a:cxnLst>
            <a:rect l="0" t="0" r="r" b="b"/>
            <a:pathLst>
              <a:path w="203" h="676">
                <a:moveTo>
                  <a:pt x="109" y="0"/>
                </a:moveTo>
                <a:cubicBezTo>
                  <a:pt x="110" y="585"/>
                  <a:pt x="110" y="585"/>
                  <a:pt x="110" y="585"/>
                </a:cubicBezTo>
                <a:cubicBezTo>
                  <a:pt x="110" y="586"/>
                  <a:pt x="110" y="586"/>
                  <a:pt x="110" y="586"/>
                </a:cubicBezTo>
                <a:cubicBezTo>
                  <a:pt x="110" y="598"/>
                  <a:pt x="112" y="609"/>
                  <a:pt x="116" y="619"/>
                </a:cubicBezTo>
                <a:cubicBezTo>
                  <a:pt x="117" y="622"/>
                  <a:pt x="119" y="626"/>
                  <a:pt x="121" y="629"/>
                </a:cubicBezTo>
                <a:cubicBezTo>
                  <a:pt x="127" y="637"/>
                  <a:pt x="136" y="646"/>
                  <a:pt x="147" y="656"/>
                </a:cubicBezTo>
                <a:cubicBezTo>
                  <a:pt x="164" y="669"/>
                  <a:pt x="182" y="676"/>
                  <a:pt x="203" y="676"/>
                </a:cubicBezTo>
                <a:cubicBezTo>
                  <a:pt x="0" y="676"/>
                  <a:pt x="0" y="676"/>
                  <a:pt x="0" y="676"/>
                </a:cubicBezTo>
                <a:cubicBezTo>
                  <a:pt x="24" y="676"/>
                  <a:pt x="45" y="667"/>
                  <a:pt x="62" y="650"/>
                </a:cubicBezTo>
                <a:cubicBezTo>
                  <a:pt x="68" y="643"/>
                  <a:pt x="74" y="636"/>
                  <a:pt x="78" y="629"/>
                </a:cubicBezTo>
                <a:cubicBezTo>
                  <a:pt x="79" y="626"/>
                  <a:pt x="81" y="622"/>
                  <a:pt x="82" y="619"/>
                </a:cubicBezTo>
                <a:cubicBezTo>
                  <a:pt x="86" y="609"/>
                  <a:pt x="88" y="598"/>
                  <a:pt x="88" y="586"/>
                </a:cubicBezTo>
                <a:cubicBezTo>
                  <a:pt x="88" y="586"/>
                  <a:pt x="88" y="586"/>
                  <a:pt x="88" y="585"/>
                </a:cubicBezTo>
                <a:cubicBezTo>
                  <a:pt x="88" y="0"/>
                  <a:pt x="88" y="0"/>
                  <a:pt x="88" y="0"/>
                </a:cubicBezTo>
                <a:lnTo>
                  <a:pt x="109" y="0"/>
                </a:lnTo>
                <a:close/>
              </a:path>
            </a:pathLst>
          </a:custGeom>
          <a:solidFill>
            <a:srgbClr val="53B7AD"/>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6" name="Oval 62"/>
          <p:cNvSpPr/>
          <p:nvPr/>
        </p:nvSpPr>
        <p:spPr>
          <a:xfrm>
            <a:off x="6039446" y="3726338"/>
            <a:ext cx="384047" cy="384047"/>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7" name="Rectangle 67"/>
          <p:cNvSpPr/>
          <p:nvPr/>
        </p:nvSpPr>
        <p:spPr>
          <a:xfrm>
            <a:off x="-2540" y="6579870"/>
            <a:ext cx="12346940" cy="76200"/>
          </a:xfrm>
          <a:prstGeom prst="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9" name="Round Diagonal Corner Rectangle 90"/>
          <p:cNvSpPr/>
          <p:nvPr/>
        </p:nvSpPr>
        <p:spPr>
          <a:xfrm rot="10800000" flipH="1" flipV="1">
            <a:off x="4999724" y="5252140"/>
            <a:ext cx="1126509" cy="756867"/>
          </a:xfrm>
          <a:prstGeom prst="round2DiagRect">
            <a:avLst>
              <a:gd name="adj1" fmla="val 39154"/>
              <a:gd name="adj2" fmla="val 0"/>
            </a:avLst>
          </a:prstGeom>
          <a:solidFill>
            <a:srgbClr val="14A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90" name="Round Diagonal Corner Rectangle 91"/>
          <p:cNvSpPr/>
          <p:nvPr/>
        </p:nvSpPr>
        <p:spPr>
          <a:xfrm rot="10800000" flipH="1" flipV="1">
            <a:off x="5001767" y="5222768"/>
            <a:ext cx="1126510" cy="756866"/>
          </a:xfrm>
          <a:prstGeom prst="round2DiagRect">
            <a:avLst>
              <a:gd name="adj1" fmla="val 39154"/>
              <a:gd name="adj2" fmla="val 0"/>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92" name="Freeform 105"/>
          <p:cNvSpPr>
            <a:spLocks noEditPoints="1"/>
          </p:cNvSpPr>
          <p:nvPr/>
        </p:nvSpPr>
        <p:spPr bwMode="auto">
          <a:xfrm>
            <a:off x="4770088" y="2718854"/>
            <a:ext cx="152257" cy="149802"/>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3" name="Freeform 106"/>
          <p:cNvSpPr>
            <a:spLocks noEditPoints="1"/>
          </p:cNvSpPr>
          <p:nvPr/>
        </p:nvSpPr>
        <p:spPr bwMode="auto">
          <a:xfrm>
            <a:off x="4775000" y="2301374"/>
            <a:ext cx="142434" cy="405202"/>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4" name="Freeform 107"/>
          <p:cNvSpPr>
            <a:spLocks noEditPoints="1"/>
          </p:cNvSpPr>
          <p:nvPr/>
        </p:nvSpPr>
        <p:spPr bwMode="auto">
          <a:xfrm>
            <a:off x="4406635" y="2777792"/>
            <a:ext cx="884075" cy="739185"/>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6" name="Freeform 82"/>
          <p:cNvSpPr>
            <a:spLocks noEditPoints="1"/>
          </p:cNvSpPr>
          <p:nvPr/>
        </p:nvSpPr>
        <p:spPr bwMode="auto">
          <a:xfrm>
            <a:off x="6817559" y="2909919"/>
            <a:ext cx="736600" cy="73660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7" name="Freeform 83"/>
          <p:cNvSpPr>
            <a:spLocks noEditPoints="1"/>
          </p:cNvSpPr>
          <p:nvPr/>
        </p:nvSpPr>
        <p:spPr bwMode="auto">
          <a:xfrm>
            <a:off x="7003826" y="3100419"/>
            <a:ext cx="368300" cy="372533"/>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8" name="Freeform 8"/>
          <p:cNvSpPr>
            <a:spLocks noEditPoints="1"/>
          </p:cNvSpPr>
          <p:nvPr/>
        </p:nvSpPr>
        <p:spPr bwMode="auto">
          <a:xfrm>
            <a:off x="5055811" y="4204418"/>
            <a:ext cx="603251" cy="611717"/>
          </a:xfrm>
          <a:custGeom>
            <a:avLst/>
            <a:gdLst/>
            <a:ahLst/>
            <a:cxnLst>
              <a:cxn ang="0">
                <a:pos x="152" y="51"/>
              </a:cxn>
              <a:cxn ang="0">
                <a:pos x="116" y="30"/>
              </a:cxn>
              <a:cxn ang="0">
                <a:pos x="74" y="60"/>
              </a:cxn>
              <a:cxn ang="0">
                <a:pos x="73" y="59"/>
              </a:cxn>
              <a:cxn ang="0">
                <a:pos x="54" y="12"/>
              </a:cxn>
              <a:cxn ang="0">
                <a:pos x="12" y="11"/>
              </a:cxn>
              <a:cxn ang="0">
                <a:pos x="11" y="53"/>
              </a:cxn>
              <a:cxn ang="0">
                <a:pos x="54" y="74"/>
              </a:cxn>
              <a:cxn ang="0">
                <a:pos x="55" y="79"/>
              </a:cxn>
              <a:cxn ang="0">
                <a:pos x="29" y="119"/>
              </a:cxn>
              <a:cxn ang="0">
                <a:pos x="51" y="155"/>
              </a:cxn>
              <a:cxn ang="0">
                <a:pos x="86" y="133"/>
              </a:cxn>
              <a:cxn ang="0">
                <a:pos x="80" y="85"/>
              </a:cxn>
              <a:cxn ang="0">
                <a:pos x="82" y="82"/>
              </a:cxn>
              <a:cxn ang="0">
                <a:pos x="130" y="87"/>
              </a:cxn>
              <a:cxn ang="0">
                <a:pos x="152" y="51"/>
              </a:cxn>
              <a:cxn ang="0">
                <a:pos x="70" y="88"/>
              </a:cxn>
              <a:cxn ang="0">
                <a:pos x="55" y="74"/>
              </a:cxn>
              <a:cxn ang="0">
                <a:pos x="70" y="60"/>
              </a:cxn>
              <a:cxn ang="0">
                <a:pos x="84" y="74"/>
              </a:cxn>
              <a:cxn ang="0">
                <a:pos x="70" y="88"/>
              </a:cxn>
              <a:cxn ang="0">
                <a:pos x="70" y="88"/>
              </a:cxn>
              <a:cxn ang="0">
                <a:pos x="70" y="88"/>
              </a:cxn>
            </a:cxnLst>
            <a:rect l="0" t="0" r="r" b="b"/>
            <a:pathLst>
              <a:path w="156" h="158">
                <a:moveTo>
                  <a:pt x="152" y="51"/>
                </a:moveTo>
                <a:cubicBezTo>
                  <a:pt x="148" y="36"/>
                  <a:pt x="132" y="26"/>
                  <a:pt x="116" y="30"/>
                </a:cubicBezTo>
                <a:cubicBezTo>
                  <a:pt x="104" y="33"/>
                  <a:pt x="82" y="46"/>
                  <a:pt x="74" y="60"/>
                </a:cubicBezTo>
                <a:cubicBezTo>
                  <a:pt x="74" y="59"/>
                  <a:pt x="74" y="59"/>
                  <a:pt x="73" y="59"/>
                </a:cubicBezTo>
                <a:cubicBezTo>
                  <a:pt x="73" y="44"/>
                  <a:pt x="62" y="21"/>
                  <a:pt x="54" y="12"/>
                </a:cubicBezTo>
                <a:cubicBezTo>
                  <a:pt x="42" y="1"/>
                  <a:pt x="24" y="0"/>
                  <a:pt x="12" y="11"/>
                </a:cubicBezTo>
                <a:cubicBezTo>
                  <a:pt x="0" y="23"/>
                  <a:pt x="0" y="41"/>
                  <a:pt x="11" y="53"/>
                </a:cubicBezTo>
                <a:cubicBezTo>
                  <a:pt x="19" y="61"/>
                  <a:pt x="39" y="72"/>
                  <a:pt x="54" y="74"/>
                </a:cubicBezTo>
                <a:cubicBezTo>
                  <a:pt x="54" y="76"/>
                  <a:pt x="54" y="77"/>
                  <a:pt x="55" y="79"/>
                </a:cubicBezTo>
                <a:cubicBezTo>
                  <a:pt x="43" y="88"/>
                  <a:pt x="31" y="108"/>
                  <a:pt x="29" y="119"/>
                </a:cubicBezTo>
                <a:cubicBezTo>
                  <a:pt x="25" y="135"/>
                  <a:pt x="35" y="151"/>
                  <a:pt x="51" y="155"/>
                </a:cubicBezTo>
                <a:cubicBezTo>
                  <a:pt x="67" y="158"/>
                  <a:pt x="82" y="148"/>
                  <a:pt x="86" y="133"/>
                </a:cubicBezTo>
                <a:cubicBezTo>
                  <a:pt x="89" y="121"/>
                  <a:pt x="87" y="98"/>
                  <a:pt x="80" y="85"/>
                </a:cubicBezTo>
                <a:cubicBezTo>
                  <a:pt x="81" y="84"/>
                  <a:pt x="82" y="83"/>
                  <a:pt x="82" y="82"/>
                </a:cubicBezTo>
                <a:cubicBezTo>
                  <a:pt x="96" y="89"/>
                  <a:pt x="119" y="90"/>
                  <a:pt x="130" y="87"/>
                </a:cubicBezTo>
                <a:cubicBezTo>
                  <a:pt x="146" y="83"/>
                  <a:pt x="156" y="67"/>
                  <a:pt x="152" y="51"/>
                </a:cubicBezTo>
                <a:close/>
                <a:moveTo>
                  <a:pt x="70" y="88"/>
                </a:moveTo>
                <a:cubicBezTo>
                  <a:pt x="62" y="88"/>
                  <a:pt x="55" y="82"/>
                  <a:pt x="55" y="74"/>
                </a:cubicBezTo>
                <a:cubicBezTo>
                  <a:pt x="55" y="66"/>
                  <a:pt x="62" y="60"/>
                  <a:pt x="70" y="60"/>
                </a:cubicBezTo>
                <a:cubicBezTo>
                  <a:pt x="78" y="60"/>
                  <a:pt x="84" y="66"/>
                  <a:pt x="84" y="74"/>
                </a:cubicBezTo>
                <a:cubicBezTo>
                  <a:pt x="84" y="82"/>
                  <a:pt x="78" y="88"/>
                  <a:pt x="70" y="88"/>
                </a:cubicBezTo>
                <a:close/>
                <a:moveTo>
                  <a:pt x="70" y="88"/>
                </a:moveTo>
                <a:cubicBezTo>
                  <a:pt x="70" y="88"/>
                  <a:pt x="70" y="88"/>
                  <a:pt x="70" y="88"/>
                </a:cubicBezTo>
              </a:path>
            </a:pathLst>
          </a:custGeom>
          <a:solidFill>
            <a:schemeClr val="bg1"/>
          </a:solidFill>
          <a:ln w="9525">
            <a:noFill/>
            <a:round/>
          </a:ln>
        </p:spPr>
        <p:txBody>
          <a:bodyPr vert="horz" wrap="square" lIns="121920" tIns="60960" rIns="121920" bIns="60960" numCol="1" anchor="t" anchorCtr="0" compatLnSpc="1"/>
          <a:lstStyle/>
          <a:p>
            <a:pPr algn="r" rtl="1"/>
            <a:endParaRPr lang="en-US" sz="2400" dirty="0">
              <a:cs typeface="+mn-ea"/>
              <a:sym typeface="+mn-lt"/>
            </a:endParaRPr>
          </a:p>
        </p:txBody>
      </p:sp>
      <p:sp>
        <p:nvSpPr>
          <p:cNvPr id="99" name="Freeform 38"/>
          <p:cNvSpPr>
            <a:spLocks noEditPoints="1"/>
          </p:cNvSpPr>
          <p:nvPr/>
        </p:nvSpPr>
        <p:spPr bwMode="auto">
          <a:xfrm>
            <a:off x="6963490" y="4210296"/>
            <a:ext cx="558452" cy="815865"/>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01" name="Freeform 6"/>
          <p:cNvSpPr>
            <a:spLocks noEditPoints="1"/>
          </p:cNvSpPr>
          <p:nvPr/>
        </p:nvSpPr>
        <p:spPr bwMode="auto">
          <a:xfrm>
            <a:off x="5286715" y="5415137"/>
            <a:ext cx="554567" cy="368300"/>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close/>
                <a:moveTo>
                  <a:pt x="134" y="64"/>
                </a:moveTo>
                <a:lnTo>
                  <a:pt x="134" y="11"/>
                </a:lnTo>
                <a:lnTo>
                  <a:pt x="171" y="11"/>
                </a:lnTo>
                <a:lnTo>
                  <a:pt x="180" y="64"/>
                </a:lnTo>
                <a:lnTo>
                  <a:pt x="134" y="64"/>
                </a:lnTo>
                <a:close/>
                <a:moveTo>
                  <a:pt x="182" y="70"/>
                </a:moveTo>
                <a:lnTo>
                  <a:pt x="191" y="123"/>
                </a:lnTo>
                <a:lnTo>
                  <a:pt x="134" y="123"/>
                </a:lnTo>
                <a:lnTo>
                  <a:pt x="134" y="70"/>
                </a:lnTo>
                <a:lnTo>
                  <a:pt x="182" y="70"/>
                </a:lnTo>
                <a:close/>
                <a:moveTo>
                  <a:pt x="129" y="64"/>
                </a:moveTo>
                <a:lnTo>
                  <a:pt x="85" y="64"/>
                </a:lnTo>
                <a:lnTo>
                  <a:pt x="94" y="11"/>
                </a:lnTo>
                <a:lnTo>
                  <a:pt x="129" y="11"/>
                </a:lnTo>
                <a:lnTo>
                  <a:pt x="129" y="64"/>
                </a:lnTo>
                <a:close/>
                <a:moveTo>
                  <a:pt x="129" y="70"/>
                </a:moveTo>
                <a:lnTo>
                  <a:pt x="129" y="123"/>
                </a:lnTo>
                <a:lnTo>
                  <a:pt x="74" y="123"/>
                </a:lnTo>
                <a:lnTo>
                  <a:pt x="83" y="70"/>
                </a:lnTo>
                <a:lnTo>
                  <a:pt x="129" y="70"/>
                </a:lnTo>
                <a:close/>
                <a:moveTo>
                  <a:pt x="196" y="123"/>
                </a:moveTo>
                <a:lnTo>
                  <a:pt x="187" y="70"/>
                </a:lnTo>
                <a:lnTo>
                  <a:pt x="229" y="70"/>
                </a:lnTo>
                <a:lnTo>
                  <a:pt x="246" y="123"/>
                </a:lnTo>
                <a:lnTo>
                  <a:pt x="196" y="123"/>
                </a:lnTo>
                <a:close/>
                <a:moveTo>
                  <a:pt x="226" y="64"/>
                </a:moveTo>
                <a:lnTo>
                  <a:pt x="185" y="64"/>
                </a:lnTo>
                <a:lnTo>
                  <a:pt x="176" y="11"/>
                </a:lnTo>
                <a:lnTo>
                  <a:pt x="209" y="11"/>
                </a:lnTo>
                <a:lnTo>
                  <a:pt x="226" y="64"/>
                </a:lnTo>
                <a:close/>
                <a:moveTo>
                  <a:pt x="54" y="11"/>
                </a:moveTo>
                <a:lnTo>
                  <a:pt x="88" y="11"/>
                </a:lnTo>
                <a:lnTo>
                  <a:pt x="79" y="64"/>
                </a:lnTo>
                <a:lnTo>
                  <a:pt x="37" y="64"/>
                </a:lnTo>
                <a:lnTo>
                  <a:pt x="54" y="11"/>
                </a:lnTo>
                <a:close/>
                <a:moveTo>
                  <a:pt x="35" y="70"/>
                </a:moveTo>
                <a:lnTo>
                  <a:pt x="77" y="70"/>
                </a:lnTo>
                <a:lnTo>
                  <a:pt x="68" y="123"/>
                </a:lnTo>
                <a:lnTo>
                  <a:pt x="17" y="123"/>
                </a:lnTo>
                <a:lnTo>
                  <a:pt x="35" y="70"/>
                </a:lnTo>
                <a:close/>
                <a:moveTo>
                  <a:pt x="35" y="70"/>
                </a:moveTo>
                <a:lnTo>
                  <a:pt x="35" y="70"/>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02" name="Freeform 7"/>
          <p:cNvSpPr>
            <a:spLocks noEditPoints="1"/>
          </p:cNvSpPr>
          <p:nvPr/>
        </p:nvSpPr>
        <p:spPr bwMode="auto">
          <a:xfrm>
            <a:off x="5413715" y="5542137"/>
            <a:ext cx="554567" cy="368300"/>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moveTo>
                  <a:pt x="134" y="64"/>
                </a:moveTo>
                <a:lnTo>
                  <a:pt x="134" y="11"/>
                </a:lnTo>
                <a:lnTo>
                  <a:pt x="171" y="11"/>
                </a:lnTo>
                <a:lnTo>
                  <a:pt x="180" y="64"/>
                </a:lnTo>
                <a:lnTo>
                  <a:pt x="134" y="64"/>
                </a:lnTo>
                <a:moveTo>
                  <a:pt x="182" y="70"/>
                </a:moveTo>
                <a:lnTo>
                  <a:pt x="191" y="123"/>
                </a:lnTo>
                <a:lnTo>
                  <a:pt x="134" y="123"/>
                </a:lnTo>
                <a:lnTo>
                  <a:pt x="134" y="70"/>
                </a:lnTo>
                <a:lnTo>
                  <a:pt x="182" y="70"/>
                </a:lnTo>
                <a:moveTo>
                  <a:pt x="129" y="64"/>
                </a:moveTo>
                <a:lnTo>
                  <a:pt x="85" y="64"/>
                </a:lnTo>
                <a:lnTo>
                  <a:pt x="94" y="11"/>
                </a:lnTo>
                <a:lnTo>
                  <a:pt x="129" y="11"/>
                </a:lnTo>
                <a:lnTo>
                  <a:pt x="129" y="64"/>
                </a:lnTo>
                <a:moveTo>
                  <a:pt x="129" y="70"/>
                </a:moveTo>
                <a:lnTo>
                  <a:pt x="129" y="123"/>
                </a:lnTo>
                <a:lnTo>
                  <a:pt x="74" y="123"/>
                </a:lnTo>
                <a:lnTo>
                  <a:pt x="83" y="70"/>
                </a:lnTo>
                <a:lnTo>
                  <a:pt x="129" y="70"/>
                </a:lnTo>
                <a:moveTo>
                  <a:pt x="196" y="123"/>
                </a:moveTo>
                <a:lnTo>
                  <a:pt x="187" y="70"/>
                </a:lnTo>
                <a:lnTo>
                  <a:pt x="229" y="70"/>
                </a:lnTo>
                <a:lnTo>
                  <a:pt x="246" y="123"/>
                </a:lnTo>
                <a:lnTo>
                  <a:pt x="196" y="123"/>
                </a:lnTo>
                <a:moveTo>
                  <a:pt x="226" y="64"/>
                </a:moveTo>
                <a:lnTo>
                  <a:pt x="185" y="64"/>
                </a:lnTo>
                <a:lnTo>
                  <a:pt x="176" y="11"/>
                </a:lnTo>
                <a:lnTo>
                  <a:pt x="209" y="11"/>
                </a:lnTo>
                <a:lnTo>
                  <a:pt x="226" y="64"/>
                </a:lnTo>
                <a:moveTo>
                  <a:pt x="54" y="11"/>
                </a:moveTo>
                <a:lnTo>
                  <a:pt x="88" y="11"/>
                </a:lnTo>
                <a:lnTo>
                  <a:pt x="79" y="64"/>
                </a:lnTo>
                <a:lnTo>
                  <a:pt x="37" y="64"/>
                </a:lnTo>
                <a:lnTo>
                  <a:pt x="54" y="11"/>
                </a:lnTo>
                <a:moveTo>
                  <a:pt x="35" y="70"/>
                </a:moveTo>
                <a:lnTo>
                  <a:pt x="77" y="70"/>
                </a:lnTo>
                <a:lnTo>
                  <a:pt x="68" y="123"/>
                </a:lnTo>
                <a:lnTo>
                  <a:pt x="17" y="123"/>
                </a:lnTo>
                <a:lnTo>
                  <a:pt x="35" y="70"/>
                </a:lnTo>
                <a:moveTo>
                  <a:pt x="35" y="70"/>
                </a:moveTo>
                <a:lnTo>
                  <a:pt x="35" y="70"/>
                </a:lnTo>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03" name="Oval 120"/>
          <p:cNvSpPr/>
          <p:nvPr/>
        </p:nvSpPr>
        <p:spPr>
          <a:xfrm>
            <a:off x="6111257" y="5094081"/>
            <a:ext cx="240424" cy="240421"/>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nvGrpSpPr>
          <p:cNvPr id="36" name="组合 35"/>
          <p:cNvGrpSpPr/>
          <p:nvPr/>
        </p:nvGrpSpPr>
        <p:grpSpPr>
          <a:xfrm>
            <a:off x="4871291" y="591089"/>
            <a:ext cx="2433236" cy="714254"/>
            <a:chOff x="4871291" y="552989"/>
            <a:chExt cx="2433236" cy="714254"/>
          </a:xfrm>
        </p:grpSpPr>
        <p:sp>
          <p:nvSpPr>
            <p:cNvPr id="39" name="文本框 38"/>
            <p:cNvSpPr txBox="1"/>
            <p:nvPr/>
          </p:nvSpPr>
          <p:spPr>
            <a:xfrm>
              <a:off x="5014537" y="552989"/>
              <a:ext cx="2146743"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01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40" name="文本框 39"/>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grpSp>
        <p:nvGrpSpPr>
          <p:cNvPr id="25" name="组合 24"/>
          <p:cNvGrpSpPr/>
          <p:nvPr/>
        </p:nvGrpSpPr>
        <p:grpSpPr>
          <a:xfrm>
            <a:off x="8398510" y="4326890"/>
            <a:ext cx="2564130" cy="1096645"/>
            <a:chOff x="1586" y="7374"/>
            <a:chExt cx="4038" cy="1727"/>
          </a:xfrm>
        </p:grpSpPr>
        <p:sp>
          <p:nvSpPr>
            <p:cNvPr id="9" name="ïśļïḍê"/>
            <p:cNvSpPr txBox="1"/>
            <p:nvPr>
              <p:custDataLst>
                <p:tags r:id="rId9"/>
              </p:custDataLst>
            </p:nvPr>
          </p:nvSpPr>
          <p:spPr>
            <a:xfrm>
              <a:off x="1586" y="7997"/>
              <a:ext cx="4038" cy="1104"/>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200" dirty="0">
                  <a:solidFill>
                    <a:schemeClr val="bg1">
                      <a:lumMod val="50000"/>
                    </a:schemeClr>
                  </a:solidFill>
                  <a:cs typeface="+mn-ea"/>
                  <a:sym typeface="+mn-lt"/>
                </a:rPr>
                <a:t>您的内容打在这里，或者通过复制您的文本后，在此框中选择粘贴</a:t>
              </a:r>
            </a:p>
          </p:txBody>
        </p:sp>
        <p:sp>
          <p:nvSpPr>
            <p:cNvPr id="11" name="î$1ïḑé"/>
            <p:cNvSpPr txBox="1"/>
            <p:nvPr>
              <p:custDataLst>
                <p:tags r:id="rId10"/>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0000"/>
                </a:lnSpc>
              </a:pPr>
              <a:r>
                <a:rPr lang="zh-CN" altLang="en-US" sz="1600" b="1" dirty="0">
                  <a:solidFill>
                    <a:schemeClr val="lt1">
                      <a:lumMod val="50000"/>
                    </a:schemeClr>
                  </a:solidFill>
                  <a:cs typeface="+mn-ea"/>
                  <a:sym typeface="+mn-lt"/>
                </a:rPr>
                <a:t>点击输入标题</a:t>
              </a:r>
            </a:p>
          </p:txBody>
        </p:sp>
      </p:grpSp>
      <p:grpSp>
        <p:nvGrpSpPr>
          <p:cNvPr id="15" name="组合 14"/>
          <p:cNvGrpSpPr/>
          <p:nvPr/>
        </p:nvGrpSpPr>
        <p:grpSpPr>
          <a:xfrm>
            <a:off x="8398510" y="2269490"/>
            <a:ext cx="2564130" cy="1096645"/>
            <a:chOff x="1586" y="7374"/>
            <a:chExt cx="4038" cy="1727"/>
          </a:xfrm>
        </p:grpSpPr>
        <p:sp>
          <p:nvSpPr>
            <p:cNvPr id="16" name="ïśļïḍê"/>
            <p:cNvSpPr txBox="1"/>
            <p:nvPr>
              <p:custDataLst>
                <p:tags r:id="rId7"/>
              </p:custDataLst>
            </p:nvPr>
          </p:nvSpPr>
          <p:spPr>
            <a:xfrm>
              <a:off x="1586" y="7997"/>
              <a:ext cx="4038" cy="1104"/>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200" dirty="0">
                  <a:solidFill>
                    <a:schemeClr val="bg1">
                      <a:lumMod val="50000"/>
                    </a:schemeClr>
                  </a:solidFill>
                  <a:cs typeface="+mn-ea"/>
                  <a:sym typeface="+mn-lt"/>
                </a:rPr>
                <a:t>您的内容打在这里，或者通过复制您的文本后，在此框中选择粘贴</a:t>
              </a:r>
            </a:p>
          </p:txBody>
        </p:sp>
        <p:sp>
          <p:nvSpPr>
            <p:cNvPr id="17" name="î$1ïḑé"/>
            <p:cNvSpPr txBox="1"/>
            <p:nvPr>
              <p:custDataLst>
                <p:tags r:id="rId8"/>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40000"/>
                </a:lnSpc>
                <a:buClrTx/>
                <a:buSzTx/>
                <a:buFontTx/>
              </a:pPr>
              <a:r>
                <a:rPr lang="zh-CN" altLang="en-US" sz="1600" b="1" dirty="0">
                  <a:solidFill>
                    <a:schemeClr val="lt1">
                      <a:lumMod val="50000"/>
                    </a:schemeClr>
                  </a:solidFill>
                  <a:cs typeface="+mn-ea"/>
                  <a:sym typeface="+mn-lt"/>
                </a:rPr>
                <a:t>点击输入标题</a:t>
              </a:r>
            </a:p>
          </p:txBody>
        </p:sp>
      </p:grpSp>
      <p:grpSp>
        <p:nvGrpSpPr>
          <p:cNvPr id="18" name="组合 17"/>
          <p:cNvGrpSpPr/>
          <p:nvPr/>
        </p:nvGrpSpPr>
        <p:grpSpPr>
          <a:xfrm>
            <a:off x="879475" y="1830705"/>
            <a:ext cx="2564130" cy="1096645"/>
            <a:chOff x="925" y="7374"/>
            <a:chExt cx="4038" cy="1727"/>
          </a:xfrm>
        </p:grpSpPr>
        <p:sp>
          <p:nvSpPr>
            <p:cNvPr id="19" name="ïśļïḍê"/>
            <p:cNvSpPr txBox="1"/>
            <p:nvPr>
              <p:custDataLst>
                <p:tags r:id="rId5"/>
              </p:custDataLst>
            </p:nvPr>
          </p:nvSpPr>
          <p:spPr>
            <a:xfrm>
              <a:off x="925" y="7997"/>
              <a:ext cx="4038" cy="1104"/>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200" dirty="0">
                  <a:solidFill>
                    <a:schemeClr val="bg1">
                      <a:lumMod val="50000"/>
                    </a:schemeClr>
                  </a:solidFill>
                  <a:cs typeface="+mn-ea"/>
                  <a:sym typeface="+mn-lt"/>
                </a:rPr>
                <a:t>您的内容打在这里，或者通过复制您的文本后，在此框中选择粘贴</a:t>
              </a:r>
            </a:p>
          </p:txBody>
        </p:sp>
        <p:sp>
          <p:nvSpPr>
            <p:cNvPr id="26" name="î$1ïḑé"/>
            <p:cNvSpPr txBox="1"/>
            <p:nvPr>
              <p:custDataLst>
                <p:tags r:id="rId6"/>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buClrTx/>
                <a:buSzTx/>
                <a:buFontTx/>
              </a:pPr>
              <a:r>
                <a:rPr lang="zh-CN" altLang="en-US" sz="1600" b="1" dirty="0">
                  <a:solidFill>
                    <a:schemeClr val="lt1">
                      <a:lumMod val="50000"/>
                    </a:schemeClr>
                  </a:solidFill>
                  <a:cs typeface="+mn-ea"/>
                  <a:sym typeface="+mn-lt"/>
                </a:rPr>
                <a:t>点击输入标题</a:t>
              </a:r>
            </a:p>
          </p:txBody>
        </p:sp>
      </p:grpSp>
      <p:grpSp>
        <p:nvGrpSpPr>
          <p:cNvPr id="27" name="组合 26"/>
          <p:cNvGrpSpPr/>
          <p:nvPr/>
        </p:nvGrpSpPr>
        <p:grpSpPr>
          <a:xfrm>
            <a:off x="1654175" y="3837305"/>
            <a:ext cx="2564130" cy="1096645"/>
            <a:chOff x="925" y="7374"/>
            <a:chExt cx="4038" cy="1727"/>
          </a:xfrm>
        </p:grpSpPr>
        <p:sp>
          <p:nvSpPr>
            <p:cNvPr id="28" name="ïśļïḍê"/>
            <p:cNvSpPr txBox="1"/>
            <p:nvPr>
              <p:custDataLst>
                <p:tags r:id="rId3"/>
              </p:custDataLst>
            </p:nvPr>
          </p:nvSpPr>
          <p:spPr>
            <a:xfrm>
              <a:off x="925" y="7997"/>
              <a:ext cx="4038" cy="1104"/>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200" dirty="0">
                  <a:solidFill>
                    <a:schemeClr val="bg1">
                      <a:lumMod val="50000"/>
                    </a:schemeClr>
                  </a:solidFill>
                  <a:cs typeface="+mn-ea"/>
                  <a:sym typeface="+mn-lt"/>
                </a:rPr>
                <a:t>您的内容打在这里，或者通过复制您的文本后，在此框中选择粘贴</a:t>
              </a:r>
            </a:p>
          </p:txBody>
        </p:sp>
        <p:sp>
          <p:nvSpPr>
            <p:cNvPr id="29" name="î$1ïḑé"/>
            <p:cNvSpPr txBox="1"/>
            <p:nvPr>
              <p:custDataLst>
                <p:tags r:id="rId4"/>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buClrTx/>
                <a:buSzTx/>
                <a:buFontTx/>
              </a:pPr>
              <a:r>
                <a:rPr lang="zh-CN" altLang="en-US" sz="1600" b="1" dirty="0">
                  <a:solidFill>
                    <a:schemeClr val="lt1">
                      <a:lumMod val="50000"/>
                    </a:schemeClr>
                  </a:solidFill>
                  <a:cs typeface="+mn-ea"/>
                  <a:sym typeface="+mn-lt"/>
                </a:rPr>
                <a:t>点击输入标题</a:t>
              </a:r>
            </a:p>
          </p:txBody>
        </p:sp>
      </p:grpSp>
      <p:grpSp>
        <p:nvGrpSpPr>
          <p:cNvPr id="30" name="组合 29"/>
          <p:cNvGrpSpPr/>
          <p:nvPr/>
        </p:nvGrpSpPr>
        <p:grpSpPr>
          <a:xfrm>
            <a:off x="2124075" y="5234305"/>
            <a:ext cx="2564130" cy="1096645"/>
            <a:chOff x="925" y="7374"/>
            <a:chExt cx="4038" cy="1727"/>
          </a:xfrm>
        </p:grpSpPr>
        <p:sp>
          <p:nvSpPr>
            <p:cNvPr id="31" name="ïśļïḍê"/>
            <p:cNvSpPr txBox="1"/>
            <p:nvPr>
              <p:custDataLst>
                <p:tags r:id="rId1"/>
              </p:custDataLst>
            </p:nvPr>
          </p:nvSpPr>
          <p:spPr>
            <a:xfrm>
              <a:off x="925" y="7997"/>
              <a:ext cx="4038" cy="1104"/>
            </a:xfrm>
            <a:prstGeom prst="rect">
              <a:avLst/>
            </a:prstGeom>
            <a:noFill/>
          </p:spPr>
          <p:txBody>
            <a:bodyPr wrap="square" lIns="120000" tIns="62400" rIns="120000" bIns="624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200" dirty="0">
                  <a:solidFill>
                    <a:schemeClr val="bg1">
                      <a:lumMod val="50000"/>
                    </a:schemeClr>
                  </a:solidFill>
                  <a:cs typeface="+mn-ea"/>
                  <a:sym typeface="+mn-lt"/>
                </a:rPr>
                <a:t>您的内容打在这里，或者通过复制您的文本后，在此框中选择粘贴</a:t>
              </a:r>
            </a:p>
          </p:txBody>
        </p:sp>
        <p:sp>
          <p:nvSpPr>
            <p:cNvPr id="32" name="î$1ïḑé"/>
            <p:cNvSpPr txBox="1"/>
            <p:nvPr>
              <p:custDataLst>
                <p:tags r:id="rId2"/>
              </p:custDataLst>
            </p:nvPr>
          </p:nvSpPr>
          <p:spPr>
            <a:xfrm>
              <a:off x="1586" y="7374"/>
              <a:ext cx="3377" cy="48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buClrTx/>
                <a:buSzTx/>
                <a:buFontTx/>
              </a:pPr>
              <a:r>
                <a:rPr lang="zh-CN" altLang="en-US" sz="1600" b="1" dirty="0">
                  <a:solidFill>
                    <a:schemeClr val="lt1">
                      <a:lumMod val="50000"/>
                    </a:schemeClr>
                  </a:solidFill>
                  <a:cs typeface="+mn-ea"/>
                  <a:sym typeface="+mn-lt"/>
                </a:rPr>
                <a:t>点击输入标题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ppt_y</p:attrName>
                                        </p:attrNameLst>
                                      </p:cBhvr>
                                      <p:tavLst>
                                        <p:tav tm="0">
                                          <p:val>
                                            <p:strVal val="#ppt_y+#ppt_h*1.125000"/>
                                          </p:val>
                                        </p:tav>
                                        <p:tav tm="100000">
                                          <p:val>
                                            <p:strVal val="#ppt_y"/>
                                          </p:val>
                                        </p:tav>
                                      </p:tavLst>
                                    </p:anim>
                                    <p:animEffect transition="in" filter="wipe(up)">
                                      <p:cBhvr>
                                        <p:cTn id="8" dur="500"/>
                                        <p:tgtEl>
                                          <p:spTgt spid="6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p:tgtEl>
                                          <p:spTgt spid="74"/>
                                        </p:tgtEl>
                                        <p:attrNameLst>
                                          <p:attrName>ppt_y</p:attrName>
                                        </p:attrNameLst>
                                      </p:cBhvr>
                                      <p:tavLst>
                                        <p:tav tm="0">
                                          <p:val>
                                            <p:strVal val="#ppt_y+#ppt_h*1.125000"/>
                                          </p:val>
                                        </p:tav>
                                        <p:tav tm="100000">
                                          <p:val>
                                            <p:strVal val="#ppt_y"/>
                                          </p:val>
                                        </p:tav>
                                      </p:tavLst>
                                    </p:anim>
                                    <p:animEffect transition="in" filter="wipe(up)">
                                      <p:cBhvr>
                                        <p:cTn id="12" dur="500"/>
                                        <p:tgtEl>
                                          <p:spTgt spid="7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p:tgtEl>
                                          <p:spTgt spid="76"/>
                                        </p:tgtEl>
                                        <p:attrNameLst>
                                          <p:attrName>ppt_y</p:attrName>
                                        </p:attrNameLst>
                                      </p:cBhvr>
                                      <p:tavLst>
                                        <p:tav tm="0">
                                          <p:val>
                                            <p:strVal val="#ppt_y+#ppt_h*1.125000"/>
                                          </p:val>
                                        </p:tav>
                                        <p:tav tm="100000">
                                          <p:val>
                                            <p:strVal val="#ppt_y"/>
                                          </p:val>
                                        </p:tav>
                                      </p:tavLst>
                                    </p:anim>
                                    <p:animEffect transition="in" filter="wipe(up)">
                                      <p:cBhvr>
                                        <p:cTn id="16" dur="500"/>
                                        <p:tgtEl>
                                          <p:spTgt spid="7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p:tgtEl>
                                          <p:spTgt spid="77"/>
                                        </p:tgtEl>
                                        <p:attrNameLst>
                                          <p:attrName>ppt_y</p:attrName>
                                        </p:attrNameLst>
                                      </p:cBhvr>
                                      <p:tavLst>
                                        <p:tav tm="0">
                                          <p:val>
                                            <p:strVal val="#ppt_y+#ppt_h*1.125000"/>
                                          </p:val>
                                        </p:tav>
                                        <p:tav tm="100000">
                                          <p:val>
                                            <p:strVal val="#ppt_y"/>
                                          </p:val>
                                        </p:tav>
                                      </p:tavLst>
                                    </p:anim>
                                    <p:animEffect transition="in" filter="wipe(up)">
                                      <p:cBhvr>
                                        <p:cTn id="20" dur="500"/>
                                        <p:tgtEl>
                                          <p:spTgt spid="7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p:tgtEl>
                                          <p:spTgt spid="79"/>
                                        </p:tgtEl>
                                        <p:attrNameLst>
                                          <p:attrName>ppt_y</p:attrName>
                                        </p:attrNameLst>
                                      </p:cBhvr>
                                      <p:tavLst>
                                        <p:tav tm="0">
                                          <p:val>
                                            <p:strVal val="#ppt_y+#ppt_h*1.125000"/>
                                          </p:val>
                                        </p:tav>
                                        <p:tav tm="100000">
                                          <p:val>
                                            <p:strVal val="#ppt_y"/>
                                          </p:val>
                                        </p:tav>
                                      </p:tavLst>
                                    </p:anim>
                                    <p:animEffect transition="in" filter="wipe(up)">
                                      <p:cBhvr>
                                        <p:cTn id="24" dur="500"/>
                                        <p:tgtEl>
                                          <p:spTgt spid="79"/>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p:tgtEl>
                                          <p:spTgt spid="80"/>
                                        </p:tgtEl>
                                        <p:attrNameLst>
                                          <p:attrName>ppt_y</p:attrName>
                                        </p:attrNameLst>
                                      </p:cBhvr>
                                      <p:tavLst>
                                        <p:tav tm="0">
                                          <p:val>
                                            <p:strVal val="#ppt_y+#ppt_h*1.125000"/>
                                          </p:val>
                                        </p:tav>
                                        <p:tav tm="100000">
                                          <p:val>
                                            <p:strVal val="#ppt_y"/>
                                          </p:val>
                                        </p:tav>
                                      </p:tavLst>
                                    </p:anim>
                                    <p:animEffect transition="in" filter="wipe(up)">
                                      <p:cBhvr>
                                        <p:cTn id="28" dur="500"/>
                                        <p:tgtEl>
                                          <p:spTgt spid="8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p:tgtEl>
                                          <p:spTgt spid="82"/>
                                        </p:tgtEl>
                                        <p:attrNameLst>
                                          <p:attrName>ppt_y</p:attrName>
                                        </p:attrNameLst>
                                      </p:cBhvr>
                                      <p:tavLst>
                                        <p:tav tm="0">
                                          <p:val>
                                            <p:strVal val="#ppt_y+#ppt_h*1.125000"/>
                                          </p:val>
                                        </p:tav>
                                        <p:tav tm="100000">
                                          <p:val>
                                            <p:strVal val="#ppt_y"/>
                                          </p:val>
                                        </p:tav>
                                      </p:tavLst>
                                    </p:anim>
                                    <p:animEffect transition="in" filter="wipe(up)">
                                      <p:cBhvr>
                                        <p:cTn id="32" dur="500"/>
                                        <p:tgtEl>
                                          <p:spTgt spid="82"/>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additive="base">
                                        <p:cTn id="35" dur="500"/>
                                        <p:tgtEl>
                                          <p:spTgt spid="83"/>
                                        </p:tgtEl>
                                        <p:attrNameLst>
                                          <p:attrName>ppt_y</p:attrName>
                                        </p:attrNameLst>
                                      </p:cBhvr>
                                      <p:tavLst>
                                        <p:tav tm="0">
                                          <p:val>
                                            <p:strVal val="#ppt_y+#ppt_h*1.125000"/>
                                          </p:val>
                                        </p:tav>
                                        <p:tav tm="100000">
                                          <p:val>
                                            <p:strVal val="#ppt_y"/>
                                          </p:val>
                                        </p:tav>
                                      </p:tavLst>
                                    </p:anim>
                                    <p:animEffect transition="in" filter="wipe(up)">
                                      <p:cBhvr>
                                        <p:cTn id="36" dur="500"/>
                                        <p:tgtEl>
                                          <p:spTgt spid="83"/>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additive="base">
                                        <p:cTn id="39" dur="500"/>
                                        <p:tgtEl>
                                          <p:spTgt spid="84"/>
                                        </p:tgtEl>
                                        <p:attrNameLst>
                                          <p:attrName>ppt_y</p:attrName>
                                        </p:attrNameLst>
                                      </p:cBhvr>
                                      <p:tavLst>
                                        <p:tav tm="0">
                                          <p:val>
                                            <p:strVal val="#ppt_y+#ppt_h*1.125000"/>
                                          </p:val>
                                        </p:tav>
                                        <p:tav tm="100000">
                                          <p:val>
                                            <p:strVal val="#ppt_y"/>
                                          </p:val>
                                        </p:tav>
                                      </p:tavLst>
                                    </p:anim>
                                    <p:animEffect transition="in" filter="wipe(up)">
                                      <p:cBhvr>
                                        <p:cTn id="40" dur="500"/>
                                        <p:tgtEl>
                                          <p:spTgt spid="8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additive="base">
                                        <p:cTn id="43" dur="500"/>
                                        <p:tgtEl>
                                          <p:spTgt spid="85"/>
                                        </p:tgtEl>
                                        <p:attrNameLst>
                                          <p:attrName>ppt_y</p:attrName>
                                        </p:attrNameLst>
                                      </p:cBhvr>
                                      <p:tavLst>
                                        <p:tav tm="0">
                                          <p:val>
                                            <p:strVal val="#ppt_y+#ppt_h*1.125000"/>
                                          </p:val>
                                        </p:tav>
                                        <p:tav tm="100000">
                                          <p:val>
                                            <p:strVal val="#ppt_y"/>
                                          </p:val>
                                        </p:tav>
                                      </p:tavLst>
                                    </p:anim>
                                    <p:animEffect transition="in" filter="wipe(up)">
                                      <p:cBhvr>
                                        <p:cTn id="44" dur="500"/>
                                        <p:tgtEl>
                                          <p:spTgt spid="85"/>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additive="base">
                                        <p:cTn id="47" dur="500"/>
                                        <p:tgtEl>
                                          <p:spTgt spid="86"/>
                                        </p:tgtEl>
                                        <p:attrNameLst>
                                          <p:attrName>ppt_y</p:attrName>
                                        </p:attrNameLst>
                                      </p:cBhvr>
                                      <p:tavLst>
                                        <p:tav tm="0">
                                          <p:val>
                                            <p:strVal val="#ppt_y+#ppt_h*1.125000"/>
                                          </p:val>
                                        </p:tav>
                                        <p:tav tm="100000">
                                          <p:val>
                                            <p:strVal val="#ppt_y"/>
                                          </p:val>
                                        </p:tav>
                                      </p:tavLst>
                                    </p:anim>
                                    <p:animEffect transition="in" filter="wipe(up)">
                                      <p:cBhvr>
                                        <p:cTn id="48" dur="500"/>
                                        <p:tgtEl>
                                          <p:spTgt spid="86"/>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500"/>
                                        <p:tgtEl>
                                          <p:spTgt spid="87"/>
                                        </p:tgtEl>
                                        <p:attrNameLst>
                                          <p:attrName>ppt_y</p:attrName>
                                        </p:attrNameLst>
                                      </p:cBhvr>
                                      <p:tavLst>
                                        <p:tav tm="0">
                                          <p:val>
                                            <p:strVal val="#ppt_y+#ppt_h*1.125000"/>
                                          </p:val>
                                        </p:tav>
                                        <p:tav tm="100000">
                                          <p:val>
                                            <p:strVal val="#ppt_y"/>
                                          </p:val>
                                        </p:tav>
                                      </p:tavLst>
                                    </p:anim>
                                    <p:animEffect transition="in" filter="wipe(up)">
                                      <p:cBhvr>
                                        <p:cTn id="52" dur="500"/>
                                        <p:tgtEl>
                                          <p:spTgt spid="87"/>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anim calcmode="lin" valueType="num">
                                      <p:cBhvr additive="base">
                                        <p:cTn id="55" dur="500"/>
                                        <p:tgtEl>
                                          <p:spTgt spid="89"/>
                                        </p:tgtEl>
                                        <p:attrNameLst>
                                          <p:attrName>ppt_y</p:attrName>
                                        </p:attrNameLst>
                                      </p:cBhvr>
                                      <p:tavLst>
                                        <p:tav tm="0">
                                          <p:val>
                                            <p:strVal val="#ppt_y+#ppt_h*1.125000"/>
                                          </p:val>
                                        </p:tav>
                                        <p:tav tm="100000">
                                          <p:val>
                                            <p:strVal val="#ppt_y"/>
                                          </p:val>
                                        </p:tav>
                                      </p:tavLst>
                                    </p:anim>
                                    <p:animEffect transition="in" filter="wipe(up)">
                                      <p:cBhvr>
                                        <p:cTn id="56" dur="500"/>
                                        <p:tgtEl>
                                          <p:spTgt spid="89"/>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anim calcmode="lin" valueType="num">
                                      <p:cBhvr additive="base">
                                        <p:cTn id="59" dur="500"/>
                                        <p:tgtEl>
                                          <p:spTgt spid="90"/>
                                        </p:tgtEl>
                                        <p:attrNameLst>
                                          <p:attrName>ppt_y</p:attrName>
                                        </p:attrNameLst>
                                      </p:cBhvr>
                                      <p:tavLst>
                                        <p:tav tm="0">
                                          <p:val>
                                            <p:strVal val="#ppt_y+#ppt_h*1.125000"/>
                                          </p:val>
                                        </p:tav>
                                        <p:tav tm="100000">
                                          <p:val>
                                            <p:strVal val="#ppt_y"/>
                                          </p:val>
                                        </p:tav>
                                      </p:tavLst>
                                    </p:anim>
                                    <p:animEffect transition="in" filter="wipe(up)">
                                      <p:cBhvr>
                                        <p:cTn id="60" dur="500"/>
                                        <p:tgtEl>
                                          <p:spTgt spid="90"/>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additive="base">
                                        <p:cTn id="63" dur="500"/>
                                        <p:tgtEl>
                                          <p:spTgt spid="92"/>
                                        </p:tgtEl>
                                        <p:attrNameLst>
                                          <p:attrName>ppt_y</p:attrName>
                                        </p:attrNameLst>
                                      </p:cBhvr>
                                      <p:tavLst>
                                        <p:tav tm="0">
                                          <p:val>
                                            <p:strVal val="#ppt_y+#ppt_h*1.125000"/>
                                          </p:val>
                                        </p:tav>
                                        <p:tav tm="100000">
                                          <p:val>
                                            <p:strVal val="#ppt_y"/>
                                          </p:val>
                                        </p:tav>
                                      </p:tavLst>
                                    </p:anim>
                                    <p:animEffect transition="in" filter="wipe(up)">
                                      <p:cBhvr>
                                        <p:cTn id="64" dur="500"/>
                                        <p:tgtEl>
                                          <p:spTgt spid="92"/>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additive="base">
                                        <p:cTn id="67" dur="500"/>
                                        <p:tgtEl>
                                          <p:spTgt spid="93"/>
                                        </p:tgtEl>
                                        <p:attrNameLst>
                                          <p:attrName>ppt_y</p:attrName>
                                        </p:attrNameLst>
                                      </p:cBhvr>
                                      <p:tavLst>
                                        <p:tav tm="0">
                                          <p:val>
                                            <p:strVal val="#ppt_y+#ppt_h*1.125000"/>
                                          </p:val>
                                        </p:tav>
                                        <p:tav tm="100000">
                                          <p:val>
                                            <p:strVal val="#ppt_y"/>
                                          </p:val>
                                        </p:tav>
                                      </p:tavLst>
                                    </p:anim>
                                    <p:animEffect transition="in" filter="wipe(up)">
                                      <p:cBhvr>
                                        <p:cTn id="68" dur="500"/>
                                        <p:tgtEl>
                                          <p:spTgt spid="93"/>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 calcmode="lin" valueType="num">
                                      <p:cBhvr additive="base">
                                        <p:cTn id="71" dur="500"/>
                                        <p:tgtEl>
                                          <p:spTgt spid="94"/>
                                        </p:tgtEl>
                                        <p:attrNameLst>
                                          <p:attrName>ppt_y</p:attrName>
                                        </p:attrNameLst>
                                      </p:cBhvr>
                                      <p:tavLst>
                                        <p:tav tm="0">
                                          <p:val>
                                            <p:strVal val="#ppt_y+#ppt_h*1.125000"/>
                                          </p:val>
                                        </p:tav>
                                        <p:tav tm="100000">
                                          <p:val>
                                            <p:strVal val="#ppt_y"/>
                                          </p:val>
                                        </p:tav>
                                      </p:tavLst>
                                    </p:anim>
                                    <p:animEffect transition="in" filter="wipe(up)">
                                      <p:cBhvr>
                                        <p:cTn id="72" dur="500"/>
                                        <p:tgtEl>
                                          <p:spTgt spid="94"/>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anim calcmode="lin" valueType="num">
                                      <p:cBhvr additive="base">
                                        <p:cTn id="75" dur="500"/>
                                        <p:tgtEl>
                                          <p:spTgt spid="96"/>
                                        </p:tgtEl>
                                        <p:attrNameLst>
                                          <p:attrName>ppt_y</p:attrName>
                                        </p:attrNameLst>
                                      </p:cBhvr>
                                      <p:tavLst>
                                        <p:tav tm="0">
                                          <p:val>
                                            <p:strVal val="#ppt_y+#ppt_h*1.125000"/>
                                          </p:val>
                                        </p:tav>
                                        <p:tav tm="100000">
                                          <p:val>
                                            <p:strVal val="#ppt_y"/>
                                          </p:val>
                                        </p:tav>
                                      </p:tavLst>
                                    </p:anim>
                                    <p:animEffect transition="in" filter="wipe(up)">
                                      <p:cBhvr>
                                        <p:cTn id="76" dur="500"/>
                                        <p:tgtEl>
                                          <p:spTgt spid="96"/>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anim calcmode="lin" valueType="num">
                                      <p:cBhvr additive="base">
                                        <p:cTn id="79" dur="500"/>
                                        <p:tgtEl>
                                          <p:spTgt spid="97"/>
                                        </p:tgtEl>
                                        <p:attrNameLst>
                                          <p:attrName>ppt_y</p:attrName>
                                        </p:attrNameLst>
                                      </p:cBhvr>
                                      <p:tavLst>
                                        <p:tav tm="0">
                                          <p:val>
                                            <p:strVal val="#ppt_y+#ppt_h*1.125000"/>
                                          </p:val>
                                        </p:tav>
                                        <p:tav tm="100000">
                                          <p:val>
                                            <p:strVal val="#ppt_y"/>
                                          </p:val>
                                        </p:tav>
                                      </p:tavLst>
                                    </p:anim>
                                    <p:animEffect transition="in" filter="wipe(up)">
                                      <p:cBhvr>
                                        <p:cTn id="80" dur="500"/>
                                        <p:tgtEl>
                                          <p:spTgt spid="97"/>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98"/>
                                        </p:tgtEl>
                                        <p:attrNameLst>
                                          <p:attrName>style.visibility</p:attrName>
                                        </p:attrNameLst>
                                      </p:cBhvr>
                                      <p:to>
                                        <p:strVal val="visible"/>
                                      </p:to>
                                    </p:set>
                                    <p:anim calcmode="lin" valueType="num">
                                      <p:cBhvr additive="base">
                                        <p:cTn id="83" dur="500"/>
                                        <p:tgtEl>
                                          <p:spTgt spid="98"/>
                                        </p:tgtEl>
                                        <p:attrNameLst>
                                          <p:attrName>ppt_y</p:attrName>
                                        </p:attrNameLst>
                                      </p:cBhvr>
                                      <p:tavLst>
                                        <p:tav tm="0">
                                          <p:val>
                                            <p:strVal val="#ppt_y+#ppt_h*1.125000"/>
                                          </p:val>
                                        </p:tav>
                                        <p:tav tm="100000">
                                          <p:val>
                                            <p:strVal val="#ppt_y"/>
                                          </p:val>
                                        </p:tav>
                                      </p:tavLst>
                                    </p:anim>
                                    <p:animEffect transition="in" filter="wipe(up)">
                                      <p:cBhvr>
                                        <p:cTn id="84" dur="500"/>
                                        <p:tgtEl>
                                          <p:spTgt spid="98"/>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anim calcmode="lin" valueType="num">
                                      <p:cBhvr additive="base">
                                        <p:cTn id="87" dur="500"/>
                                        <p:tgtEl>
                                          <p:spTgt spid="99"/>
                                        </p:tgtEl>
                                        <p:attrNameLst>
                                          <p:attrName>ppt_y</p:attrName>
                                        </p:attrNameLst>
                                      </p:cBhvr>
                                      <p:tavLst>
                                        <p:tav tm="0">
                                          <p:val>
                                            <p:strVal val="#ppt_y+#ppt_h*1.125000"/>
                                          </p:val>
                                        </p:tav>
                                        <p:tav tm="100000">
                                          <p:val>
                                            <p:strVal val="#ppt_y"/>
                                          </p:val>
                                        </p:tav>
                                      </p:tavLst>
                                    </p:anim>
                                    <p:animEffect transition="in" filter="wipe(up)">
                                      <p:cBhvr>
                                        <p:cTn id="88" dur="500"/>
                                        <p:tgtEl>
                                          <p:spTgt spid="99"/>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01"/>
                                        </p:tgtEl>
                                        <p:attrNameLst>
                                          <p:attrName>style.visibility</p:attrName>
                                        </p:attrNameLst>
                                      </p:cBhvr>
                                      <p:to>
                                        <p:strVal val="visible"/>
                                      </p:to>
                                    </p:set>
                                    <p:anim calcmode="lin" valueType="num">
                                      <p:cBhvr additive="base">
                                        <p:cTn id="91" dur="500"/>
                                        <p:tgtEl>
                                          <p:spTgt spid="101"/>
                                        </p:tgtEl>
                                        <p:attrNameLst>
                                          <p:attrName>ppt_y</p:attrName>
                                        </p:attrNameLst>
                                      </p:cBhvr>
                                      <p:tavLst>
                                        <p:tav tm="0">
                                          <p:val>
                                            <p:strVal val="#ppt_y+#ppt_h*1.125000"/>
                                          </p:val>
                                        </p:tav>
                                        <p:tav tm="100000">
                                          <p:val>
                                            <p:strVal val="#ppt_y"/>
                                          </p:val>
                                        </p:tav>
                                      </p:tavLst>
                                    </p:anim>
                                    <p:animEffect transition="in" filter="wipe(up)">
                                      <p:cBhvr>
                                        <p:cTn id="92" dur="500"/>
                                        <p:tgtEl>
                                          <p:spTgt spid="101"/>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102"/>
                                        </p:tgtEl>
                                        <p:attrNameLst>
                                          <p:attrName>style.visibility</p:attrName>
                                        </p:attrNameLst>
                                      </p:cBhvr>
                                      <p:to>
                                        <p:strVal val="visible"/>
                                      </p:to>
                                    </p:set>
                                    <p:anim calcmode="lin" valueType="num">
                                      <p:cBhvr additive="base">
                                        <p:cTn id="95" dur="500"/>
                                        <p:tgtEl>
                                          <p:spTgt spid="102"/>
                                        </p:tgtEl>
                                        <p:attrNameLst>
                                          <p:attrName>ppt_y</p:attrName>
                                        </p:attrNameLst>
                                      </p:cBhvr>
                                      <p:tavLst>
                                        <p:tav tm="0">
                                          <p:val>
                                            <p:strVal val="#ppt_y+#ppt_h*1.125000"/>
                                          </p:val>
                                        </p:tav>
                                        <p:tav tm="100000">
                                          <p:val>
                                            <p:strVal val="#ppt_y"/>
                                          </p:val>
                                        </p:tav>
                                      </p:tavLst>
                                    </p:anim>
                                    <p:animEffect transition="in" filter="wipe(up)">
                                      <p:cBhvr>
                                        <p:cTn id="96" dur="500"/>
                                        <p:tgtEl>
                                          <p:spTgt spid="102"/>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 calcmode="lin" valueType="num">
                                      <p:cBhvr additive="base">
                                        <p:cTn id="99" dur="500"/>
                                        <p:tgtEl>
                                          <p:spTgt spid="103"/>
                                        </p:tgtEl>
                                        <p:attrNameLst>
                                          <p:attrName>ppt_y</p:attrName>
                                        </p:attrNameLst>
                                      </p:cBhvr>
                                      <p:tavLst>
                                        <p:tav tm="0">
                                          <p:val>
                                            <p:strVal val="#ppt_y+#ppt_h*1.125000"/>
                                          </p:val>
                                        </p:tav>
                                        <p:tav tm="100000">
                                          <p:val>
                                            <p:strVal val="#ppt_y"/>
                                          </p:val>
                                        </p:tav>
                                      </p:tavLst>
                                    </p:anim>
                                    <p:animEffect transition="in" filter="wipe(up)">
                                      <p:cBhvr>
                                        <p:cTn id="100" dur="500"/>
                                        <p:tgtEl>
                                          <p:spTgt spid="103"/>
                                        </p:tgtEl>
                                      </p:cBhvr>
                                    </p:animEffect>
                                  </p:childTnLst>
                                </p:cTn>
                              </p:par>
                              <p:par>
                                <p:cTn id="101" presetID="12" presetClass="entr" presetSubtype="4"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p:tgtEl>
                                          <p:spTgt spid="36"/>
                                        </p:tgtEl>
                                        <p:attrNameLst>
                                          <p:attrName>ppt_y</p:attrName>
                                        </p:attrNameLst>
                                      </p:cBhvr>
                                      <p:tavLst>
                                        <p:tav tm="0">
                                          <p:val>
                                            <p:strVal val="#ppt_y+#ppt_h*1.125000"/>
                                          </p:val>
                                        </p:tav>
                                        <p:tav tm="100000">
                                          <p:val>
                                            <p:strVal val="#ppt_y"/>
                                          </p:val>
                                        </p:tav>
                                      </p:tavLst>
                                    </p:anim>
                                    <p:animEffect transition="in" filter="wipe(up)">
                                      <p:cBhvr>
                                        <p:cTn id="104" dur="500"/>
                                        <p:tgtEl>
                                          <p:spTgt spid="36"/>
                                        </p:tgtEl>
                                      </p:cBhvr>
                                    </p:animEffect>
                                  </p:childTnLst>
                                </p:cTn>
                              </p:par>
                              <p:par>
                                <p:cTn id="105" presetID="12" presetClass="entr" presetSubtype="4" fill="hold"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p:tgtEl>
                                          <p:spTgt spid="25"/>
                                        </p:tgtEl>
                                        <p:attrNameLst>
                                          <p:attrName>ppt_y</p:attrName>
                                        </p:attrNameLst>
                                      </p:cBhvr>
                                      <p:tavLst>
                                        <p:tav tm="0">
                                          <p:val>
                                            <p:strVal val="#ppt_y+#ppt_h*1.125000"/>
                                          </p:val>
                                        </p:tav>
                                        <p:tav tm="100000">
                                          <p:val>
                                            <p:strVal val="#ppt_y"/>
                                          </p:val>
                                        </p:tav>
                                      </p:tavLst>
                                    </p:anim>
                                    <p:animEffect transition="in" filter="wipe(up)">
                                      <p:cBhvr>
                                        <p:cTn id="108" dur="500"/>
                                        <p:tgtEl>
                                          <p:spTgt spid="25"/>
                                        </p:tgtEl>
                                      </p:cBhvr>
                                    </p:animEffect>
                                  </p:childTnLst>
                                </p:cTn>
                              </p:par>
                              <p:par>
                                <p:cTn id="109" presetID="12" presetClass="entr" presetSubtype="4" fill="hold" nodeType="withEffect">
                                  <p:stCondLst>
                                    <p:cond delay="0"/>
                                  </p:stCondLst>
                                  <p:childTnLst>
                                    <p:set>
                                      <p:cBhvr>
                                        <p:cTn id="110" dur="1" fill="hold">
                                          <p:stCondLst>
                                            <p:cond delay="0"/>
                                          </p:stCondLst>
                                        </p:cTn>
                                        <p:tgtEl>
                                          <p:spTgt spid="15"/>
                                        </p:tgtEl>
                                        <p:attrNameLst>
                                          <p:attrName>style.visibility</p:attrName>
                                        </p:attrNameLst>
                                      </p:cBhvr>
                                      <p:to>
                                        <p:strVal val="visible"/>
                                      </p:to>
                                    </p:set>
                                    <p:anim calcmode="lin" valueType="num">
                                      <p:cBhvr additive="base">
                                        <p:cTn id="111" dur="500"/>
                                        <p:tgtEl>
                                          <p:spTgt spid="15"/>
                                        </p:tgtEl>
                                        <p:attrNameLst>
                                          <p:attrName>ppt_y</p:attrName>
                                        </p:attrNameLst>
                                      </p:cBhvr>
                                      <p:tavLst>
                                        <p:tav tm="0">
                                          <p:val>
                                            <p:strVal val="#ppt_y+#ppt_h*1.125000"/>
                                          </p:val>
                                        </p:tav>
                                        <p:tav tm="100000">
                                          <p:val>
                                            <p:strVal val="#ppt_y"/>
                                          </p:val>
                                        </p:tav>
                                      </p:tavLst>
                                    </p:anim>
                                    <p:animEffect transition="in" filter="wipe(up)">
                                      <p:cBhvr>
                                        <p:cTn id="112" dur="500"/>
                                        <p:tgtEl>
                                          <p:spTgt spid="15"/>
                                        </p:tgtEl>
                                      </p:cBhvr>
                                    </p:animEffect>
                                  </p:childTnLst>
                                </p:cTn>
                              </p:par>
                              <p:par>
                                <p:cTn id="113" presetID="12" presetClass="entr" presetSubtype="4" fill="hold"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additive="base">
                                        <p:cTn id="115" dur="500"/>
                                        <p:tgtEl>
                                          <p:spTgt spid="18"/>
                                        </p:tgtEl>
                                        <p:attrNameLst>
                                          <p:attrName>ppt_y</p:attrName>
                                        </p:attrNameLst>
                                      </p:cBhvr>
                                      <p:tavLst>
                                        <p:tav tm="0">
                                          <p:val>
                                            <p:strVal val="#ppt_y+#ppt_h*1.125000"/>
                                          </p:val>
                                        </p:tav>
                                        <p:tav tm="100000">
                                          <p:val>
                                            <p:strVal val="#ppt_y"/>
                                          </p:val>
                                        </p:tav>
                                      </p:tavLst>
                                    </p:anim>
                                    <p:animEffect transition="in" filter="wipe(up)">
                                      <p:cBhvr>
                                        <p:cTn id="116" dur="500"/>
                                        <p:tgtEl>
                                          <p:spTgt spid="18"/>
                                        </p:tgtEl>
                                      </p:cBhvr>
                                    </p:animEffect>
                                  </p:childTnLst>
                                </p:cTn>
                              </p:par>
                              <p:par>
                                <p:cTn id="117" presetID="12" presetClass="entr" presetSubtype="4" fill="hold" nodeType="with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additive="base">
                                        <p:cTn id="119" dur="500"/>
                                        <p:tgtEl>
                                          <p:spTgt spid="27"/>
                                        </p:tgtEl>
                                        <p:attrNameLst>
                                          <p:attrName>ppt_y</p:attrName>
                                        </p:attrNameLst>
                                      </p:cBhvr>
                                      <p:tavLst>
                                        <p:tav tm="0">
                                          <p:val>
                                            <p:strVal val="#ppt_y+#ppt_h*1.125000"/>
                                          </p:val>
                                        </p:tav>
                                        <p:tav tm="100000">
                                          <p:val>
                                            <p:strVal val="#ppt_y"/>
                                          </p:val>
                                        </p:tav>
                                      </p:tavLst>
                                    </p:anim>
                                    <p:animEffect transition="in" filter="wipe(up)">
                                      <p:cBhvr>
                                        <p:cTn id="120" dur="500"/>
                                        <p:tgtEl>
                                          <p:spTgt spid="27"/>
                                        </p:tgtEl>
                                      </p:cBhvr>
                                    </p:animEffect>
                                  </p:childTnLst>
                                </p:cTn>
                              </p:par>
                              <p:par>
                                <p:cTn id="121" presetID="12" presetClass="entr" presetSubtype="4" fill="hold" nodeType="with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p:tgtEl>
                                          <p:spTgt spid="30"/>
                                        </p:tgtEl>
                                        <p:attrNameLst>
                                          <p:attrName>ppt_y</p:attrName>
                                        </p:attrNameLst>
                                      </p:cBhvr>
                                      <p:tavLst>
                                        <p:tav tm="0">
                                          <p:val>
                                            <p:strVal val="#ppt_y+#ppt_h*1.125000"/>
                                          </p:val>
                                        </p:tav>
                                        <p:tav tm="100000">
                                          <p:val>
                                            <p:strVal val="#ppt_y"/>
                                          </p:val>
                                        </p:tav>
                                      </p:tavLst>
                                    </p:anim>
                                    <p:animEffect transition="in" filter="wipe(up)">
                                      <p:cBhvr>
                                        <p:cTn id="1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74" grpId="0" animBg="1"/>
      <p:bldP spid="74" grpId="1" animBg="1"/>
      <p:bldP spid="76" grpId="0" animBg="1"/>
      <p:bldP spid="76" grpId="1" animBg="1"/>
      <p:bldP spid="77" grpId="0" animBg="1"/>
      <p:bldP spid="77" grpId="1" animBg="1"/>
      <p:bldP spid="79" grpId="0" animBg="1"/>
      <p:bldP spid="79" grpId="1" animBg="1"/>
      <p:bldP spid="80" grpId="0" animBg="1"/>
      <p:bldP spid="80"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9" grpId="0" animBg="1"/>
      <p:bldP spid="89" grpId="1" animBg="1"/>
      <p:bldP spid="90" grpId="0" animBg="1"/>
      <p:bldP spid="90" grpId="1" animBg="1"/>
      <p:bldP spid="92" grpId="0" animBg="1"/>
      <p:bldP spid="92" grpId="1" animBg="1"/>
      <p:bldP spid="93" grpId="0" animBg="1"/>
      <p:bldP spid="93" grpId="1" animBg="1"/>
      <p:bldP spid="94" grpId="0" animBg="1"/>
      <p:bldP spid="94" grpId="1" animBg="1"/>
      <p:bldP spid="96" grpId="0" animBg="1"/>
      <p:bldP spid="96" grpId="1" animBg="1"/>
      <p:bldP spid="97" grpId="0" animBg="1"/>
      <p:bldP spid="97" grpId="1" animBg="1"/>
      <p:bldP spid="98" grpId="0" animBg="1"/>
      <p:bldP spid="98" grpId="1" animBg="1"/>
      <p:bldP spid="99" grpId="0" animBg="1"/>
      <p:bldP spid="99" grpId="1" animBg="1"/>
      <p:bldP spid="101" grpId="0" animBg="1"/>
      <p:bldP spid="101" grpId="1" animBg="1"/>
      <p:bldP spid="102" grpId="0" animBg="1"/>
      <p:bldP spid="102" grpId="1" animBg="1"/>
      <p:bldP spid="103" grpId="0" animBg="1"/>
      <p:bldP spid="10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îṣ1îḓè"/>
          <p:cNvGrpSpPr/>
          <p:nvPr/>
        </p:nvGrpSpPr>
        <p:grpSpPr>
          <a:xfrm>
            <a:off x="1470806" y="2166798"/>
            <a:ext cx="2686183" cy="3203825"/>
            <a:chOff x="1104337" y="473511"/>
            <a:chExt cx="2991848" cy="3568400"/>
          </a:xfrm>
        </p:grpSpPr>
        <p:grpSp>
          <p:nvGrpSpPr>
            <p:cNvPr id="22" name="íṥľíḓê"/>
            <p:cNvGrpSpPr/>
            <p:nvPr/>
          </p:nvGrpSpPr>
          <p:grpSpPr>
            <a:xfrm>
              <a:off x="1219126" y="473511"/>
              <a:ext cx="2877059" cy="1417467"/>
              <a:chOff x="5851479" y="741782"/>
              <a:chExt cx="2877059" cy="1417467"/>
            </a:xfrm>
          </p:grpSpPr>
          <p:sp>
            <p:nvSpPr>
              <p:cNvPr id="30" name="isḷîďé"/>
              <p:cNvSpPr/>
              <p:nvPr>
                <p:custDataLst>
                  <p:tags r:id="rId17"/>
                </p:custDataLst>
              </p:nvPr>
            </p:nvSpPr>
            <p:spPr bwMode="auto">
              <a:xfrm>
                <a:off x="6766902" y="1383435"/>
                <a:ext cx="1595259" cy="775814"/>
              </a:xfrm>
              <a:custGeom>
                <a:avLst/>
                <a:gdLst>
                  <a:gd name="connsiteX0" fmla="*/ 1132965 w 1595259"/>
                  <a:gd name="connsiteY0" fmla="*/ 657 h 775814"/>
                  <a:gd name="connsiteX1" fmla="*/ 1595259 w 1595259"/>
                  <a:gd name="connsiteY1" fmla="*/ 106343 h 775814"/>
                  <a:gd name="connsiteX2" fmla="*/ 898676 w 1595259"/>
                  <a:gd name="connsiteY2" fmla="*/ 56107 h 775814"/>
                  <a:gd name="connsiteX3" fmla="*/ 75634 w 1595259"/>
                  <a:gd name="connsiteY3" fmla="*/ 738331 h 775814"/>
                  <a:gd name="connsiteX4" fmla="*/ 63872 w 1595259"/>
                  <a:gd name="connsiteY4" fmla="*/ 775814 h 775814"/>
                  <a:gd name="connsiteX5" fmla="*/ 0 w 1595259"/>
                  <a:gd name="connsiteY5" fmla="*/ 775814 h 775814"/>
                  <a:gd name="connsiteX6" fmla="*/ 7510 w 1595259"/>
                  <a:gd name="connsiteY6" fmla="*/ 744930 h 775814"/>
                  <a:gd name="connsiteX7" fmla="*/ 834044 w 1595259"/>
                  <a:gd name="connsiteY7" fmla="*/ 27401 h 775814"/>
                  <a:gd name="connsiteX8" fmla="*/ 1132965 w 1595259"/>
                  <a:gd name="connsiteY8" fmla="*/ 657 h 77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259" h="775814">
                    <a:moveTo>
                      <a:pt x="1132965" y="657"/>
                    </a:moveTo>
                    <a:cubicBezTo>
                      <a:pt x="1297349" y="5983"/>
                      <a:pt x="1456122" y="43548"/>
                      <a:pt x="1595259" y="106343"/>
                    </a:cubicBezTo>
                    <a:cubicBezTo>
                      <a:pt x="1387002" y="27401"/>
                      <a:pt x="1142839" y="5871"/>
                      <a:pt x="898676" y="56107"/>
                    </a:cubicBezTo>
                    <a:cubicBezTo>
                      <a:pt x="500115" y="142226"/>
                      <a:pt x="194462" y="414039"/>
                      <a:pt x="75634" y="738331"/>
                    </a:cubicBezTo>
                    <a:lnTo>
                      <a:pt x="63872" y="775814"/>
                    </a:lnTo>
                    <a:lnTo>
                      <a:pt x="0" y="775814"/>
                    </a:lnTo>
                    <a:lnTo>
                      <a:pt x="7510" y="744930"/>
                    </a:lnTo>
                    <a:cubicBezTo>
                      <a:pt x="107613" y="403499"/>
                      <a:pt x="413939" y="120696"/>
                      <a:pt x="834044" y="27401"/>
                    </a:cubicBezTo>
                    <a:cubicBezTo>
                      <a:pt x="933684" y="5871"/>
                      <a:pt x="1034334" y="-2539"/>
                      <a:pt x="1132965" y="657"/>
                    </a:cubicBezTo>
                    <a:close/>
                  </a:path>
                </a:pathLst>
              </a:custGeom>
              <a:solidFill>
                <a:srgbClr val="595959"/>
              </a:solidFill>
              <a:ln>
                <a:noFill/>
              </a:ln>
            </p:spPr>
            <p:txBody>
              <a:bodyPr anchor="ctr"/>
              <a:lstStyle/>
              <a:p>
                <a:pPr algn="ctr">
                  <a:lnSpc>
                    <a:spcPct val="120000"/>
                  </a:lnSpc>
                </a:pPr>
                <a:endParaRPr sz="4000">
                  <a:solidFill>
                    <a:schemeClr val="dk1"/>
                  </a:solidFill>
                  <a:cs typeface="+mn-ea"/>
                  <a:sym typeface="+mn-lt"/>
                </a:endParaRPr>
              </a:p>
            </p:txBody>
          </p:sp>
          <p:sp>
            <p:nvSpPr>
              <p:cNvPr id="31" name="iṧľïḋè"/>
              <p:cNvSpPr/>
              <p:nvPr>
                <p:custDataLst>
                  <p:tags r:id="rId18"/>
                </p:custDataLst>
              </p:nvPr>
            </p:nvSpPr>
            <p:spPr bwMode="auto">
              <a:xfrm>
                <a:off x="6960230" y="741782"/>
                <a:ext cx="1768308" cy="132926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53B7AD"/>
              </a:solidFill>
              <a:ln>
                <a:noFill/>
              </a:ln>
            </p:spPr>
            <p:txBody>
              <a:bodyPr anchor="ctr"/>
              <a:lstStyle/>
              <a:p>
                <a:pPr algn="ctr">
                  <a:lnSpc>
                    <a:spcPct val="120000"/>
                  </a:lnSpc>
                </a:pPr>
                <a:endParaRPr sz="4000">
                  <a:solidFill>
                    <a:schemeClr val="dk1"/>
                  </a:solidFill>
                  <a:cs typeface="+mn-ea"/>
                  <a:sym typeface="+mn-lt"/>
                </a:endParaRPr>
              </a:p>
            </p:txBody>
          </p:sp>
          <p:sp>
            <p:nvSpPr>
              <p:cNvPr id="32" name="íṧḷídê"/>
              <p:cNvSpPr/>
              <p:nvPr>
                <p:custDataLst>
                  <p:tags r:id="rId19"/>
                </p:custDataLst>
              </p:nvPr>
            </p:nvSpPr>
            <p:spPr bwMode="auto">
              <a:xfrm>
                <a:off x="5851479" y="1195506"/>
                <a:ext cx="1087553" cy="902787"/>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87CEB0"/>
              </a:solidFill>
              <a:ln>
                <a:noFill/>
              </a:ln>
            </p:spPr>
            <p:txBody>
              <a:bodyPr anchor="ctr"/>
              <a:lstStyle/>
              <a:p>
                <a:pPr algn="ctr">
                  <a:lnSpc>
                    <a:spcPct val="120000"/>
                  </a:lnSpc>
                </a:pPr>
                <a:endParaRPr sz="4000">
                  <a:solidFill>
                    <a:schemeClr val="dk1"/>
                  </a:solidFill>
                  <a:cs typeface="+mn-ea"/>
                  <a:sym typeface="+mn-lt"/>
                </a:endParaRPr>
              </a:p>
            </p:txBody>
          </p:sp>
        </p:grpSp>
        <p:sp>
          <p:nvSpPr>
            <p:cNvPr id="23" name="i$lidè"/>
            <p:cNvSpPr/>
            <p:nvPr>
              <p:custDataLst>
                <p:tags r:id="rId10"/>
              </p:custDataLst>
            </p:nvPr>
          </p:nvSpPr>
          <p:spPr>
            <a:xfrm>
              <a:off x="1107384" y="1908311"/>
              <a:ext cx="2130552" cy="2130552"/>
            </a:xfrm>
            <a:prstGeom prst="ellipse">
              <a:avLst/>
            </a:prstGeom>
            <a:solidFill>
              <a:schemeClr val="lt1"/>
            </a:solidFill>
            <a:ln w="1270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4000">
                <a:solidFill>
                  <a:schemeClr val="lt1"/>
                </a:solidFill>
                <a:cs typeface="+mn-ea"/>
                <a:sym typeface="+mn-lt"/>
              </a:endParaRPr>
            </a:p>
          </p:txBody>
        </p:sp>
        <p:sp>
          <p:nvSpPr>
            <p:cNvPr id="24" name="íṩḻiďé"/>
            <p:cNvSpPr/>
            <p:nvPr>
              <p:custDataLst>
                <p:tags r:id="rId11"/>
              </p:custDataLst>
            </p:nvPr>
          </p:nvSpPr>
          <p:spPr>
            <a:xfrm>
              <a:off x="1284047" y="1908311"/>
              <a:ext cx="1355175" cy="1828800"/>
            </a:xfrm>
            <a:custGeom>
              <a:avLst/>
              <a:gdLst>
                <a:gd name="connsiteX0" fmla="*/ 887090 w 1355175"/>
                <a:gd name="connsiteY0" fmla="*/ 0 h 1828800"/>
                <a:gd name="connsiteX1" fmla="*/ 996164 w 1355175"/>
                <a:gd name="connsiteY1" fmla="*/ 5508 h 1828800"/>
                <a:gd name="connsiteX2" fmla="*/ 1047944 w 1355175"/>
                <a:gd name="connsiteY2" fmla="*/ 13411 h 1828800"/>
                <a:gd name="connsiteX3" fmla="*/ 1111570 w 1355175"/>
                <a:gd name="connsiteY3" fmla="*/ 83416 h 1828800"/>
                <a:gd name="connsiteX4" fmla="*/ 1355175 w 1355175"/>
                <a:gd name="connsiteY4" fmla="*/ 762000 h 1828800"/>
                <a:gd name="connsiteX5" fmla="*/ 288375 w 1355175"/>
                <a:gd name="connsiteY5" fmla="*/ 1828800 h 1828800"/>
                <a:gd name="connsiteX6" fmla="*/ 179301 w 1355175"/>
                <a:gd name="connsiteY6" fmla="*/ 1823292 h 1828800"/>
                <a:gd name="connsiteX7" fmla="*/ 176223 w 1355175"/>
                <a:gd name="connsiteY7" fmla="*/ 1822822 h 1828800"/>
                <a:gd name="connsiteX8" fmla="*/ 254590 w 1355175"/>
                <a:gd name="connsiteY8" fmla="*/ 1814922 h 1828800"/>
                <a:gd name="connsiteX9" fmla="*/ 800005 w 1355175"/>
                <a:gd name="connsiteY9" fmla="*/ 1145721 h 1828800"/>
                <a:gd name="connsiteX10" fmla="*/ 116926 w 1355175"/>
                <a:gd name="connsiteY10" fmla="*/ 462642 h 1828800"/>
                <a:gd name="connsiteX11" fmla="*/ 0 w 1355175"/>
                <a:gd name="connsiteY11" fmla="*/ 474429 h 1828800"/>
                <a:gd name="connsiteX12" fmla="*/ 2483 w 1355175"/>
                <a:gd name="connsiteY12" fmla="*/ 470342 h 1828800"/>
                <a:gd name="connsiteX13" fmla="*/ 887090 w 1355175"/>
                <a:gd name="connsiteY13"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175" h="1828800">
                  <a:moveTo>
                    <a:pt x="887090" y="0"/>
                  </a:moveTo>
                  <a:cubicBezTo>
                    <a:pt x="923914" y="0"/>
                    <a:pt x="960302" y="1866"/>
                    <a:pt x="996164" y="5508"/>
                  </a:cubicBezTo>
                  <a:lnTo>
                    <a:pt x="1047944" y="13411"/>
                  </a:lnTo>
                  <a:lnTo>
                    <a:pt x="1111570" y="83416"/>
                  </a:lnTo>
                  <a:cubicBezTo>
                    <a:pt x="1263755" y="267822"/>
                    <a:pt x="1355175" y="504235"/>
                    <a:pt x="1355175" y="762000"/>
                  </a:cubicBezTo>
                  <a:cubicBezTo>
                    <a:pt x="1355175" y="1351177"/>
                    <a:pt x="877552" y="1828800"/>
                    <a:pt x="288375" y="1828800"/>
                  </a:cubicBezTo>
                  <a:cubicBezTo>
                    <a:pt x="251552" y="1828800"/>
                    <a:pt x="215164" y="1826934"/>
                    <a:pt x="179301" y="1823292"/>
                  </a:cubicBezTo>
                  <a:lnTo>
                    <a:pt x="176223" y="1822822"/>
                  </a:lnTo>
                  <a:lnTo>
                    <a:pt x="254590" y="1814922"/>
                  </a:lnTo>
                  <a:cubicBezTo>
                    <a:pt x="565858" y="1751228"/>
                    <a:pt x="800005" y="1475818"/>
                    <a:pt x="800005" y="1145721"/>
                  </a:cubicBezTo>
                  <a:cubicBezTo>
                    <a:pt x="800005" y="768467"/>
                    <a:pt x="494180" y="462642"/>
                    <a:pt x="116926" y="462642"/>
                  </a:cubicBezTo>
                  <a:lnTo>
                    <a:pt x="0" y="474429"/>
                  </a:lnTo>
                  <a:lnTo>
                    <a:pt x="2483" y="470342"/>
                  </a:lnTo>
                  <a:cubicBezTo>
                    <a:pt x="194195" y="186571"/>
                    <a:pt x="518855" y="0"/>
                    <a:pt x="887090" y="0"/>
                  </a:cubicBezTo>
                  <a:close/>
                </a:path>
              </a:pathLst>
            </a:custGeom>
            <a:solidFill>
              <a:srgbClr val="87CE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4000">
                <a:solidFill>
                  <a:schemeClr val="lt1"/>
                </a:solidFill>
                <a:cs typeface="+mn-ea"/>
                <a:sym typeface="+mn-lt"/>
              </a:endParaRPr>
            </a:p>
          </p:txBody>
        </p:sp>
        <p:sp>
          <p:nvSpPr>
            <p:cNvPr id="25" name="iSḻiḑê"/>
            <p:cNvSpPr/>
            <p:nvPr>
              <p:custDataLst>
                <p:tags r:id="rId12"/>
              </p:custDataLst>
            </p:nvPr>
          </p:nvSpPr>
          <p:spPr>
            <a:xfrm>
              <a:off x="1422801" y="1921722"/>
              <a:ext cx="1815135" cy="2120189"/>
            </a:xfrm>
            <a:custGeom>
              <a:avLst/>
              <a:gdLst>
                <a:gd name="connsiteX0" fmla="*/ 909189 w 1815135"/>
                <a:gd name="connsiteY0" fmla="*/ 0 h 2120189"/>
                <a:gd name="connsiteX1" fmla="*/ 963332 w 1815135"/>
                <a:gd name="connsiteY1" fmla="*/ 8263 h 2120189"/>
                <a:gd name="connsiteX2" fmla="*/ 1815135 w 1815135"/>
                <a:gd name="connsiteY2" fmla="*/ 1053389 h 2120189"/>
                <a:gd name="connsiteX3" fmla="*/ 748335 w 1815135"/>
                <a:gd name="connsiteY3" fmla="*/ 2120189 h 2120189"/>
                <a:gd name="connsiteX4" fmla="*/ 69751 w 1815135"/>
                <a:gd name="connsiteY4" fmla="*/ 1876584 h 2120189"/>
                <a:gd name="connsiteX5" fmla="*/ 0 w 1815135"/>
                <a:gd name="connsiteY5" fmla="*/ 1813189 h 2120189"/>
                <a:gd name="connsiteX6" fmla="*/ 37468 w 1815135"/>
                <a:gd name="connsiteY6" fmla="*/ 1809411 h 2120189"/>
                <a:gd name="connsiteX7" fmla="*/ 40546 w 1815135"/>
                <a:gd name="connsiteY7" fmla="*/ 1809881 h 2120189"/>
                <a:gd name="connsiteX8" fmla="*/ 149620 w 1815135"/>
                <a:gd name="connsiteY8" fmla="*/ 1815389 h 2120189"/>
                <a:gd name="connsiteX9" fmla="*/ 1216420 w 1815135"/>
                <a:gd name="connsiteY9" fmla="*/ 748589 h 2120189"/>
                <a:gd name="connsiteX10" fmla="*/ 972815 w 1815135"/>
                <a:gd name="connsiteY10" fmla="*/ 70005 h 2120189"/>
                <a:gd name="connsiteX11" fmla="*/ 909189 w 1815135"/>
                <a:gd name="connsiteY11" fmla="*/ 0 h 212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5135" h="2120189">
                  <a:moveTo>
                    <a:pt x="909189" y="0"/>
                  </a:moveTo>
                  <a:lnTo>
                    <a:pt x="963332" y="8263"/>
                  </a:lnTo>
                  <a:cubicBezTo>
                    <a:pt x="1449455" y="107738"/>
                    <a:pt x="1815135" y="537859"/>
                    <a:pt x="1815135" y="1053389"/>
                  </a:cubicBezTo>
                  <a:cubicBezTo>
                    <a:pt x="1815135" y="1642566"/>
                    <a:pt x="1337512" y="2120189"/>
                    <a:pt x="748335" y="2120189"/>
                  </a:cubicBezTo>
                  <a:cubicBezTo>
                    <a:pt x="490570" y="2120189"/>
                    <a:pt x="254157" y="2028769"/>
                    <a:pt x="69751" y="1876584"/>
                  </a:cubicBezTo>
                  <a:lnTo>
                    <a:pt x="0" y="1813189"/>
                  </a:lnTo>
                  <a:lnTo>
                    <a:pt x="37468" y="1809411"/>
                  </a:lnTo>
                  <a:lnTo>
                    <a:pt x="40546" y="1809881"/>
                  </a:lnTo>
                  <a:cubicBezTo>
                    <a:pt x="76409" y="1813523"/>
                    <a:pt x="112797" y="1815389"/>
                    <a:pt x="149620" y="1815389"/>
                  </a:cubicBezTo>
                  <a:cubicBezTo>
                    <a:pt x="738797" y="1815389"/>
                    <a:pt x="1216420" y="1337766"/>
                    <a:pt x="1216420" y="748589"/>
                  </a:cubicBezTo>
                  <a:cubicBezTo>
                    <a:pt x="1216420" y="490824"/>
                    <a:pt x="1125000" y="254411"/>
                    <a:pt x="972815" y="70005"/>
                  </a:cubicBezTo>
                  <a:lnTo>
                    <a:pt x="909189" y="0"/>
                  </a:lnTo>
                  <a:close/>
                </a:path>
              </a:pathLst>
            </a:cu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4000">
                <a:solidFill>
                  <a:schemeClr val="lt1"/>
                </a:solidFill>
                <a:cs typeface="+mn-ea"/>
                <a:sym typeface="+mn-lt"/>
              </a:endParaRPr>
            </a:p>
          </p:txBody>
        </p:sp>
        <p:sp>
          <p:nvSpPr>
            <p:cNvPr id="26" name="iṥľiḍé"/>
            <p:cNvSpPr/>
            <p:nvPr>
              <p:custDataLst>
                <p:tags r:id="rId13"/>
              </p:custDataLst>
            </p:nvPr>
          </p:nvSpPr>
          <p:spPr>
            <a:xfrm>
              <a:off x="1104337" y="2370953"/>
              <a:ext cx="979715" cy="1360180"/>
            </a:xfrm>
            <a:custGeom>
              <a:avLst/>
              <a:gdLst>
                <a:gd name="connsiteX0" fmla="*/ 296636 w 979715"/>
                <a:gd name="connsiteY0" fmla="*/ 0 h 1360180"/>
                <a:gd name="connsiteX1" fmla="*/ 979715 w 979715"/>
                <a:gd name="connsiteY1" fmla="*/ 683079 h 1360180"/>
                <a:gd name="connsiteX2" fmla="*/ 434300 w 979715"/>
                <a:gd name="connsiteY2" fmla="*/ 1352280 h 1360180"/>
                <a:gd name="connsiteX3" fmla="*/ 355933 w 979715"/>
                <a:gd name="connsiteY3" fmla="*/ 1360180 h 1360180"/>
                <a:gd name="connsiteX4" fmla="*/ 307232 w 979715"/>
                <a:gd name="connsiteY4" fmla="*/ 1352748 h 1360180"/>
                <a:gd name="connsiteX5" fmla="*/ 243605 w 979715"/>
                <a:gd name="connsiteY5" fmla="*/ 1282742 h 1360180"/>
                <a:gd name="connsiteX6" fmla="*/ 0 w 979715"/>
                <a:gd name="connsiteY6" fmla="*/ 604158 h 1360180"/>
                <a:gd name="connsiteX7" fmla="*/ 128757 w 979715"/>
                <a:gd name="connsiteY7" fmla="*/ 95658 h 1360180"/>
                <a:gd name="connsiteX8" fmla="*/ 179710 w 979715"/>
                <a:gd name="connsiteY8" fmla="*/ 11787 h 1360180"/>
                <a:gd name="connsiteX9" fmla="*/ 296636 w 979715"/>
                <a:gd name="connsiteY9" fmla="*/ 0 h 136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9715" h="1360180">
                  <a:moveTo>
                    <a:pt x="296636" y="0"/>
                  </a:moveTo>
                  <a:cubicBezTo>
                    <a:pt x="673890" y="0"/>
                    <a:pt x="979715" y="305825"/>
                    <a:pt x="979715" y="683079"/>
                  </a:cubicBezTo>
                  <a:cubicBezTo>
                    <a:pt x="979715" y="1013176"/>
                    <a:pt x="745568" y="1288586"/>
                    <a:pt x="434300" y="1352280"/>
                  </a:cubicBezTo>
                  <a:lnTo>
                    <a:pt x="355933" y="1360180"/>
                  </a:lnTo>
                  <a:lnTo>
                    <a:pt x="307232" y="1352748"/>
                  </a:lnTo>
                  <a:lnTo>
                    <a:pt x="243605" y="1282742"/>
                  </a:lnTo>
                  <a:cubicBezTo>
                    <a:pt x="91420" y="1098336"/>
                    <a:pt x="0" y="861923"/>
                    <a:pt x="0" y="604158"/>
                  </a:cubicBezTo>
                  <a:cubicBezTo>
                    <a:pt x="0" y="420040"/>
                    <a:pt x="46643" y="246816"/>
                    <a:pt x="128757" y="95658"/>
                  </a:cubicBezTo>
                  <a:lnTo>
                    <a:pt x="179710" y="11787"/>
                  </a:lnTo>
                  <a:lnTo>
                    <a:pt x="296636" y="0"/>
                  </a:lnTo>
                  <a:close/>
                </a:path>
              </a:pathLst>
            </a:custGeom>
            <a:solidFill>
              <a:schemeClr val="l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4000">
                <a:solidFill>
                  <a:schemeClr val="lt1"/>
                </a:solidFill>
                <a:cs typeface="+mn-ea"/>
                <a:sym typeface="+mn-lt"/>
              </a:endParaRPr>
            </a:p>
          </p:txBody>
        </p:sp>
        <p:sp>
          <p:nvSpPr>
            <p:cNvPr id="27" name="i$ḻïdê"/>
            <p:cNvSpPr txBox="1"/>
            <p:nvPr>
              <p:custDataLst>
                <p:tags r:id="rId14"/>
              </p:custDataLst>
            </p:nvPr>
          </p:nvSpPr>
          <p:spPr>
            <a:xfrm>
              <a:off x="2495173" y="3300053"/>
              <a:ext cx="559193" cy="342800"/>
            </a:xfrm>
            <a:prstGeom prst="rect">
              <a:avLst/>
            </a:prstGeom>
            <a:noFill/>
          </p:spPr>
          <p:txBody>
            <a:bodyPr wrap="none">
              <a:noAutofit/>
            </a:bodyPr>
            <a:lstStyle/>
            <a:p>
              <a:pPr algn="ctr">
                <a:lnSpc>
                  <a:spcPct val="140000"/>
                </a:lnSpc>
                <a:defRPr lang="zh-CN" altLang="en-US" sz="1050" b="0" i="0" u="none" strike="noStrike" kern="1200" baseline="0">
                  <a:solidFill>
                    <a:schemeClr val="tx1">
                      <a:lumMod val="60000"/>
                      <a:lumOff val="40000"/>
                    </a:schemeClr>
                  </a:solidFill>
                  <a:latin typeface="Impact" panose="020B0806030902050204" pitchFamily="34" charset="0"/>
                </a:defRPr>
              </a:pPr>
              <a:r>
                <a:rPr lang="en-US" sz="1600" dirty="0">
                  <a:solidFill>
                    <a:schemeClr val="lt1"/>
                  </a:solidFill>
                  <a:cs typeface="+mn-ea"/>
                  <a:sym typeface="+mn-lt"/>
                </a:rPr>
                <a:t>50%</a:t>
              </a:r>
            </a:p>
          </p:txBody>
        </p:sp>
        <p:sp>
          <p:nvSpPr>
            <p:cNvPr id="28" name="ïsľiḑe"/>
            <p:cNvSpPr txBox="1"/>
            <p:nvPr>
              <p:custDataLst>
                <p:tags r:id="rId15"/>
              </p:custDataLst>
            </p:nvPr>
          </p:nvSpPr>
          <p:spPr>
            <a:xfrm>
              <a:off x="1267068" y="2904849"/>
              <a:ext cx="552051" cy="342800"/>
            </a:xfrm>
            <a:prstGeom prst="rect">
              <a:avLst/>
            </a:prstGeom>
            <a:noFill/>
          </p:spPr>
          <p:txBody>
            <a:bodyPr wrap="none">
              <a:noAutofit/>
            </a:bodyPr>
            <a:lstStyle/>
            <a:p>
              <a:pPr algn="ctr">
                <a:lnSpc>
                  <a:spcPct val="140000"/>
                </a:lnSpc>
                <a:defRPr lang="zh-CN" altLang="en-US" sz="1050" b="0" i="0" u="none" strike="noStrike" kern="1200" baseline="0">
                  <a:solidFill>
                    <a:schemeClr val="tx1">
                      <a:lumMod val="60000"/>
                      <a:lumOff val="40000"/>
                    </a:schemeClr>
                  </a:solidFill>
                  <a:latin typeface="Impact" panose="020B0806030902050204" pitchFamily="34" charset="0"/>
                </a:defRPr>
              </a:pPr>
              <a:r>
                <a:rPr lang="en-US" sz="1600" dirty="0">
                  <a:solidFill>
                    <a:schemeClr val="dk1"/>
                  </a:solidFill>
                  <a:cs typeface="+mn-ea"/>
                  <a:sym typeface="+mn-lt"/>
                </a:rPr>
                <a:t>20%</a:t>
              </a:r>
            </a:p>
          </p:txBody>
        </p:sp>
        <p:sp>
          <p:nvSpPr>
            <p:cNvPr id="29" name="išḻíḍè"/>
            <p:cNvSpPr txBox="1"/>
            <p:nvPr>
              <p:custDataLst>
                <p:tags r:id="rId16"/>
              </p:custDataLst>
            </p:nvPr>
          </p:nvSpPr>
          <p:spPr>
            <a:xfrm>
              <a:off x="1861720" y="2164034"/>
              <a:ext cx="557407" cy="342800"/>
            </a:xfrm>
            <a:prstGeom prst="rect">
              <a:avLst/>
            </a:prstGeom>
            <a:noFill/>
          </p:spPr>
          <p:txBody>
            <a:bodyPr wrap="none">
              <a:noAutofit/>
            </a:bodyPr>
            <a:lstStyle/>
            <a:p>
              <a:pPr algn="ctr">
                <a:lnSpc>
                  <a:spcPct val="140000"/>
                </a:lnSpc>
                <a:defRPr lang="zh-CN" altLang="en-US" sz="1050" b="0" i="0" u="none" strike="noStrike" kern="1200" baseline="0">
                  <a:solidFill>
                    <a:schemeClr val="tx1">
                      <a:lumMod val="60000"/>
                      <a:lumOff val="40000"/>
                    </a:schemeClr>
                  </a:solidFill>
                  <a:latin typeface="Impact" panose="020B0806030902050204" pitchFamily="34" charset="0"/>
                </a:defRPr>
              </a:pPr>
              <a:r>
                <a:rPr lang="en-US" sz="1600" dirty="0">
                  <a:solidFill>
                    <a:schemeClr val="dk1">
                      <a:lumMod val="85000"/>
                      <a:lumOff val="15000"/>
                    </a:schemeClr>
                  </a:solidFill>
                  <a:cs typeface="+mn-ea"/>
                  <a:sym typeface="+mn-lt"/>
                </a:rPr>
                <a:t>30%</a:t>
              </a:r>
            </a:p>
          </p:txBody>
        </p:sp>
      </p:grpSp>
      <p:cxnSp>
        <p:nvCxnSpPr>
          <p:cNvPr id="6" name="直接连接符 5"/>
          <p:cNvCxnSpPr/>
          <p:nvPr>
            <p:custDataLst>
              <p:tags r:id="rId1"/>
            </p:custDataLst>
          </p:nvPr>
        </p:nvCxnSpPr>
        <p:spPr>
          <a:xfrm>
            <a:off x="3672037" y="2928285"/>
            <a:ext cx="1188720" cy="0"/>
          </a:xfrm>
          <a:prstGeom prst="line">
            <a:avLst/>
          </a:prstGeom>
          <a:ln w="12700">
            <a:solidFill>
              <a:schemeClr val="dk1">
                <a:lumMod val="65000"/>
                <a:lumOff val="3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grpSp>
        <p:nvGrpSpPr>
          <p:cNvPr id="7" name="íŝḻíḑê"/>
          <p:cNvGrpSpPr/>
          <p:nvPr/>
        </p:nvGrpSpPr>
        <p:grpSpPr>
          <a:xfrm>
            <a:off x="7930337" y="3947585"/>
            <a:ext cx="3096344" cy="2625789"/>
            <a:chOff x="4439816" y="3614674"/>
            <a:chExt cx="3096344" cy="2625789"/>
          </a:xfrm>
        </p:grpSpPr>
        <p:sp>
          <p:nvSpPr>
            <p:cNvPr id="19" name="îşḻïḑe"/>
            <p:cNvSpPr txBox="1"/>
            <p:nvPr>
              <p:custDataLst>
                <p:tags r:id="rId7"/>
              </p:custDataLst>
            </p:nvPr>
          </p:nvSpPr>
          <p:spPr>
            <a:xfrm>
              <a:off x="4439816" y="4486083"/>
              <a:ext cx="3096344" cy="1754380"/>
            </a:xfrm>
            <a:prstGeom prst="rect">
              <a:avLst/>
            </a:prstGeom>
            <a:noFill/>
          </p:spPr>
          <p:txBody>
            <a:bodyPr wrap="square" lIns="120000" tIns="62400" rIns="120000" bIns="62400" rtlCol="0">
              <a:normAutofit/>
            </a:bodyPr>
            <a:lstStyle/>
            <a:p>
              <a:pPr>
                <a:lnSpc>
                  <a:spcPct val="120000"/>
                </a:lnSpc>
              </a:pPr>
              <a:r>
                <a:rPr lang="zh-CN" altLang="en-US" sz="1200" dirty="0">
                  <a:solidFill>
                    <a:schemeClr val="lt1">
                      <a:lumMod val="50000"/>
                    </a:schemeClr>
                  </a:solidFill>
                  <a:cs typeface="+mn-ea"/>
                  <a:sym typeface="+mn-lt"/>
                </a:rPr>
                <a:t>您的内容打在这里，或者通过复制您的文本后，在此框中选择粘贴</a:t>
              </a:r>
            </a:p>
          </p:txBody>
        </p:sp>
        <p:sp>
          <p:nvSpPr>
            <p:cNvPr id="20" name="íslîdé"/>
            <p:cNvSpPr txBox="1"/>
            <p:nvPr>
              <p:custDataLst>
                <p:tags r:id="rId8"/>
              </p:custDataLst>
            </p:nvPr>
          </p:nvSpPr>
          <p:spPr>
            <a:xfrm>
              <a:off x="4439816" y="4090476"/>
              <a:ext cx="3096344" cy="307777"/>
            </a:xfrm>
            <a:prstGeom prst="rect">
              <a:avLst/>
            </a:prstGeom>
            <a:noFill/>
          </p:spPr>
          <p:txBody>
            <a:bodyPr wrap="none" rtlCol="0">
              <a:noAutofit/>
            </a:bodyPr>
            <a:lstStyle/>
            <a:p>
              <a:pPr>
                <a:lnSpc>
                  <a:spcPct val="140000"/>
                </a:lnSpc>
              </a:pPr>
              <a:r>
                <a:rPr lang="zh-CN" altLang="en-US" sz="1600" b="1" dirty="0">
                  <a:solidFill>
                    <a:schemeClr val="lt1">
                      <a:lumMod val="50000"/>
                    </a:schemeClr>
                  </a:solidFill>
                  <a:cs typeface="+mn-ea"/>
                  <a:sym typeface="+mn-lt"/>
                </a:rPr>
                <a:t>点击输入标题</a:t>
              </a:r>
            </a:p>
          </p:txBody>
        </p:sp>
        <p:sp>
          <p:nvSpPr>
            <p:cNvPr id="21" name="íšḷîḋê"/>
            <p:cNvSpPr/>
            <p:nvPr>
              <p:custDataLst>
                <p:tags r:id="rId9"/>
              </p:custDataLst>
            </p:nvPr>
          </p:nvSpPr>
          <p:spPr bwMode="auto">
            <a:xfrm>
              <a:off x="4554116" y="3614674"/>
              <a:ext cx="461080" cy="314632"/>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rgbClr val="87CEB0"/>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endParaRPr sz="2400">
                <a:solidFill>
                  <a:schemeClr val="lt1">
                    <a:lumMod val="50000"/>
                  </a:schemeClr>
                </a:solidFill>
                <a:cs typeface="+mn-ea"/>
                <a:sym typeface="+mn-lt"/>
              </a:endParaRPr>
            </a:p>
          </p:txBody>
        </p:sp>
      </p:grpSp>
      <p:cxnSp>
        <p:nvCxnSpPr>
          <p:cNvPr id="9" name="直接连接符 8"/>
          <p:cNvCxnSpPr/>
          <p:nvPr>
            <p:custDataLst>
              <p:tags r:id="rId2"/>
            </p:custDataLst>
          </p:nvPr>
        </p:nvCxnSpPr>
        <p:spPr>
          <a:xfrm>
            <a:off x="7639657" y="4048869"/>
            <a:ext cx="0" cy="1822365"/>
          </a:xfrm>
          <a:prstGeom prst="line">
            <a:avLst/>
          </a:prstGeom>
          <a:ln w="3175" cap="rnd">
            <a:solidFill>
              <a:schemeClr val="lt1">
                <a:lumMod val="9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1" name="išḻiďê"/>
          <p:cNvGrpSpPr/>
          <p:nvPr/>
        </p:nvGrpSpPr>
        <p:grpSpPr>
          <a:xfrm>
            <a:off x="4360586" y="3943522"/>
            <a:ext cx="3096344" cy="2633915"/>
            <a:chOff x="4439816" y="3606548"/>
            <a:chExt cx="3096344" cy="2633915"/>
          </a:xfrm>
        </p:grpSpPr>
        <p:sp>
          <p:nvSpPr>
            <p:cNvPr id="13" name="ïśļïḍê"/>
            <p:cNvSpPr txBox="1"/>
            <p:nvPr>
              <p:custDataLst>
                <p:tags r:id="rId4"/>
              </p:custDataLst>
            </p:nvPr>
          </p:nvSpPr>
          <p:spPr>
            <a:xfrm>
              <a:off x="4439816" y="4486083"/>
              <a:ext cx="3096344" cy="1754380"/>
            </a:xfrm>
            <a:prstGeom prst="rect">
              <a:avLst/>
            </a:prstGeom>
            <a:noFill/>
          </p:spPr>
          <p:txBody>
            <a:bodyPr wrap="square" lIns="120000" tIns="62400" rIns="120000" bIns="62400" rtlCol="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200" dirty="0">
                  <a:solidFill>
                    <a:schemeClr val="lt1">
                      <a:lumMod val="50000"/>
                    </a:schemeClr>
                  </a:solidFill>
                  <a:cs typeface="+mn-ea"/>
                  <a:sym typeface="+mn-lt"/>
                </a:rPr>
                <a:t>您的内容打在这里，或者通过复制您的文本后，在此框中选择粘贴</a:t>
              </a:r>
            </a:p>
          </p:txBody>
        </p:sp>
        <p:sp>
          <p:nvSpPr>
            <p:cNvPr id="14" name="î$1ïḑé"/>
            <p:cNvSpPr txBox="1"/>
            <p:nvPr>
              <p:custDataLst>
                <p:tags r:id="rId5"/>
              </p:custDataLst>
            </p:nvPr>
          </p:nvSpPr>
          <p:spPr>
            <a:xfrm>
              <a:off x="4439816" y="4090476"/>
              <a:ext cx="3096344" cy="307777"/>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0000"/>
                </a:lnSpc>
              </a:pPr>
              <a:r>
                <a:rPr lang="zh-CN" altLang="en-US" sz="1600" b="1" dirty="0">
                  <a:solidFill>
                    <a:schemeClr val="lt1">
                      <a:lumMod val="50000"/>
                    </a:schemeClr>
                  </a:solidFill>
                  <a:cs typeface="+mn-ea"/>
                  <a:sym typeface="+mn-lt"/>
                </a:rPr>
                <a:t>点击输入标题</a:t>
              </a:r>
            </a:p>
          </p:txBody>
        </p:sp>
        <p:sp>
          <p:nvSpPr>
            <p:cNvPr id="15" name="íṣļiďe"/>
            <p:cNvSpPr/>
            <p:nvPr>
              <p:custDataLst>
                <p:tags r:id="rId6"/>
              </p:custDataLst>
            </p:nvPr>
          </p:nvSpPr>
          <p:spPr bwMode="auto">
            <a:xfrm>
              <a:off x="4554116" y="3606548"/>
              <a:ext cx="461080" cy="330882"/>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solidFill>
              <a:srgbClr val="53B7AD"/>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endParaRPr sz="2400">
                <a:solidFill>
                  <a:schemeClr val="lt1">
                    <a:lumMod val="50000"/>
                  </a:schemeClr>
                </a:solidFill>
                <a:cs typeface="+mn-ea"/>
                <a:sym typeface="+mn-lt"/>
              </a:endParaRPr>
            </a:p>
          </p:txBody>
        </p:sp>
      </p:grpSp>
      <p:sp>
        <p:nvSpPr>
          <p:cNvPr id="12" name="ïṣḷiḑé"/>
          <p:cNvSpPr txBox="1"/>
          <p:nvPr>
            <p:custDataLst>
              <p:tags r:id="rId3"/>
            </p:custDataLst>
          </p:nvPr>
        </p:nvSpPr>
        <p:spPr>
          <a:xfrm>
            <a:off x="5138629" y="2559585"/>
            <a:ext cx="5753490" cy="1151913"/>
          </a:xfrm>
          <a:prstGeom prst="rect">
            <a:avLst/>
          </a:prstGeom>
          <a:noFill/>
        </p:spPr>
        <p:txBody>
          <a:bodyPr wrap="square" lIns="120000" tIns="62400" rIns="120000" bIns="62400" rtlCol="0">
            <a:normAutofit/>
          </a:bodyPr>
          <a:lstStyle/>
          <a:p>
            <a:pPr defTabSz="1219200">
              <a:lnSpc>
                <a:spcPct val="120000"/>
              </a:lnSpc>
            </a:pPr>
            <a:r>
              <a:rPr lang="zh-CN" altLang="en-US" sz="1200" dirty="0">
                <a:solidFill>
                  <a:schemeClr val="lt1">
                    <a:lumMod val="50000"/>
                  </a:schemeClr>
                </a:solidFill>
                <a:cs typeface="+mn-ea"/>
                <a:sym typeface="+mn-lt"/>
              </a:rPr>
              <a:t>您的内容打在这里，或者通过复制您的文本后，在此框中选择粘贴您的内容打在这里，或者通过复制您的文本后，在此框中选择粘贴您的内容打在这里，或者通过复制您的文本后，在此框中选择粘贴</a:t>
            </a:r>
            <a:endParaRPr lang="zh-CN" altLang="en-US" sz="1200" b="1" dirty="0">
              <a:solidFill>
                <a:schemeClr val="lt1">
                  <a:lumMod val="50000"/>
                </a:schemeClr>
              </a:solidFill>
              <a:cs typeface="+mn-ea"/>
              <a:sym typeface="+mn-lt"/>
            </a:endParaRPr>
          </a:p>
        </p:txBody>
      </p:sp>
      <p:grpSp>
        <p:nvGrpSpPr>
          <p:cNvPr id="36" name="组合 35"/>
          <p:cNvGrpSpPr/>
          <p:nvPr/>
        </p:nvGrpSpPr>
        <p:grpSpPr>
          <a:xfrm>
            <a:off x="4871291" y="591089"/>
            <a:ext cx="2433236" cy="714254"/>
            <a:chOff x="4871291" y="552989"/>
            <a:chExt cx="2433236" cy="714254"/>
          </a:xfrm>
        </p:grpSpPr>
        <p:sp>
          <p:nvSpPr>
            <p:cNvPr id="39" name="文本框 38"/>
            <p:cNvSpPr txBox="1"/>
            <p:nvPr/>
          </p:nvSpPr>
          <p:spPr>
            <a:xfrm>
              <a:off x="5014537" y="552989"/>
              <a:ext cx="2146743"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01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40" name="文本框 39"/>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sp>
        <p:nvSpPr>
          <p:cNvPr id="34" name="TextBox 33"/>
          <p:cNvSpPr txBox="1"/>
          <p:nvPr/>
        </p:nvSpPr>
        <p:spPr>
          <a:xfrm>
            <a:off x="2191463" y="6720024"/>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http://www.ypppt.com/xiazai/</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9400" y="2944906"/>
            <a:ext cx="11643978" cy="2549469"/>
          </a:xfrm>
          <a:prstGeom prst="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cs typeface="+mn-ea"/>
              <a:sym typeface="+mn-lt"/>
            </a:endParaRPr>
          </a:p>
        </p:txBody>
      </p:sp>
      <p:pic>
        <p:nvPicPr>
          <p:cNvPr id="6" name="Picture 2" descr="Monito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8242" y="1901908"/>
            <a:ext cx="4419386" cy="3683320"/>
          </a:xfrm>
          <a:prstGeom prst="rect">
            <a:avLst/>
          </a:prstGeom>
        </p:spPr>
      </p:pic>
      <p:pic>
        <p:nvPicPr>
          <p:cNvPr id="7" name="Picture 4" descr="Monitor-Ligh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8027" y="2002367"/>
            <a:ext cx="1689161" cy="2066672"/>
          </a:xfrm>
          <a:prstGeom prst="rect">
            <a:avLst/>
          </a:prstGeom>
        </p:spPr>
      </p:pic>
      <p:pic>
        <p:nvPicPr>
          <p:cNvPr id="23" name="Picture 7" descr="ipad-ligh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685657" y="2701016"/>
            <a:ext cx="1287124" cy="2913137"/>
          </a:xfrm>
          <a:prstGeom prst="rect">
            <a:avLst/>
          </a:prstGeom>
        </p:spPr>
      </p:pic>
      <p:pic>
        <p:nvPicPr>
          <p:cNvPr id="24" name="图片 23" descr="E:\PPT 模板\制作PPT\新领取\绿色环保\保护地球\P-10270217-10250470.jpgP-10270217-10250470"/>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5419090" y="2077720"/>
            <a:ext cx="4031615" cy="2293620"/>
          </a:xfrm>
          <a:prstGeom prst="rect">
            <a:avLst/>
          </a:prstGeom>
        </p:spPr>
      </p:pic>
      <p:pic>
        <p:nvPicPr>
          <p:cNvPr id="21" name="Picture 5" descr="ipa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2994" y="2612436"/>
            <a:ext cx="4190384" cy="4018167"/>
          </a:xfrm>
          <a:prstGeom prst="rect">
            <a:avLst/>
          </a:prstGeom>
        </p:spPr>
      </p:pic>
      <p:pic>
        <p:nvPicPr>
          <p:cNvPr id="25" name="图片 24" descr="E:\PPT 模板\制作PPT\新领取\绿色环保\保护地球\P-10243697-10228872.jpgP-10243697-10228872"/>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8691880" y="2880360"/>
            <a:ext cx="2160905" cy="2684145"/>
          </a:xfrm>
          <a:prstGeom prst="rect">
            <a:avLst/>
          </a:prstGeom>
        </p:spPr>
      </p:pic>
      <p:grpSp>
        <p:nvGrpSpPr>
          <p:cNvPr id="26" name="组合 99"/>
          <p:cNvGrpSpPr/>
          <p:nvPr/>
        </p:nvGrpSpPr>
        <p:grpSpPr>
          <a:xfrm>
            <a:off x="777743" y="3224965"/>
            <a:ext cx="3909547" cy="874085"/>
            <a:chOff x="3624779" y="2412339"/>
            <a:chExt cx="3909547" cy="874085"/>
          </a:xfrm>
        </p:grpSpPr>
        <p:sp>
          <p:nvSpPr>
            <p:cNvPr id="27" name="文本框 26"/>
            <p:cNvSpPr txBox="1"/>
            <p:nvPr/>
          </p:nvSpPr>
          <p:spPr>
            <a:xfrm>
              <a:off x="3624780" y="2412339"/>
              <a:ext cx="2133781" cy="362792"/>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600" b="1" dirty="0">
                  <a:solidFill>
                    <a:schemeClr val="bg1"/>
                  </a:solidFill>
                  <a:cs typeface="+mn-ea"/>
                  <a:sym typeface="+mn-lt"/>
                </a:rPr>
                <a:t>标题文字添加</a:t>
              </a:r>
            </a:p>
          </p:txBody>
        </p:sp>
        <p:sp>
          <p:nvSpPr>
            <p:cNvPr id="28" name="文本框 27"/>
            <p:cNvSpPr txBox="1"/>
            <p:nvPr/>
          </p:nvSpPr>
          <p:spPr>
            <a:xfrm>
              <a:off x="3624779" y="2750893"/>
              <a:ext cx="3909547" cy="5355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200" dirty="0">
                  <a:solidFill>
                    <a:schemeClr val="bg1"/>
                  </a:solidFill>
                  <a:cs typeface="+mn-ea"/>
                  <a:sym typeface="+mn-lt"/>
                </a:rPr>
                <a:t>用户可以在投影仪或者计算机上进行演示也可以将演示文稿</a:t>
              </a:r>
              <a:r>
                <a:rPr lang="zh-CN" altLang="en-US" sz="1200" dirty="0" smtClean="0">
                  <a:solidFill>
                    <a:schemeClr val="bg1"/>
                  </a:solidFill>
                  <a:cs typeface="+mn-ea"/>
                  <a:sym typeface="+mn-lt"/>
                </a:rPr>
                <a:t>打印用户</a:t>
              </a:r>
              <a:r>
                <a:rPr lang="zh-CN" altLang="en-US" sz="1200" dirty="0">
                  <a:solidFill>
                    <a:schemeClr val="bg1"/>
                  </a:solidFill>
                  <a:cs typeface="+mn-ea"/>
                  <a:sym typeface="+mn-lt"/>
                </a:rPr>
                <a:t>可以在投影仪或者计算机</a:t>
              </a:r>
              <a:r>
                <a:rPr lang="zh-CN" altLang="en-US" sz="1200" dirty="0" smtClean="0">
                  <a:solidFill>
                    <a:schemeClr val="bg1"/>
                  </a:solidFill>
                  <a:cs typeface="+mn-ea"/>
                  <a:sym typeface="+mn-lt"/>
                </a:rPr>
                <a:t>上</a:t>
              </a:r>
              <a:endParaRPr lang="zh-CN" altLang="en-US" sz="1200" dirty="0">
                <a:solidFill>
                  <a:schemeClr val="bg1"/>
                </a:solidFill>
                <a:cs typeface="+mn-ea"/>
                <a:sym typeface="+mn-lt"/>
              </a:endParaRPr>
            </a:p>
          </p:txBody>
        </p:sp>
      </p:grpSp>
      <p:grpSp>
        <p:nvGrpSpPr>
          <p:cNvPr id="29" name="组合 102"/>
          <p:cNvGrpSpPr/>
          <p:nvPr/>
        </p:nvGrpSpPr>
        <p:grpSpPr>
          <a:xfrm>
            <a:off x="777743" y="4349485"/>
            <a:ext cx="3909547" cy="874085"/>
            <a:chOff x="3624779" y="2412339"/>
            <a:chExt cx="3909547" cy="874085"/>
          </a:xfrm>
        </p:grpSpPr>
        <p:sp>
          <p:nvSpPr>
            <p:cNvPr id="30" name="文本框 29"/>
            <p:cNvSpPr txBox="1"/>
            <p:nvPr/>
          </p:nvSpPr>
          <p:spPr>
            <a:xfrm>
              <a:off x="3624780" y="2412339"/>
              <a:ext cx="2133781" cy="362792"/>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600" b="1" dirty="0">
                  <a:solidFill>
                    <a:schemeClr val="bg1"/>
                  </a:solidFill>
                  <a:cs typeface="+mn-ea"/>
                  <a:sym typeface="+mn-lt"/>
                </a:rPr>
                <a:t>标题文字添加</a:t>
              </a:r>
            </a:p>
          </p:txBody>
        </p:sp>
        <p:sp>
          <p:nvSpPr>
            <p:cNvPr id="31" name="文本框 30"/>
            <p:cNvSpPr txBox="1"/>
            <p:nvPr/>
          </p:nvSpPr>
          <p:spPr>
            <a:xfrm>
              <a:off x="3624779" y="2750893"/>
              <a:ext cx="3909547" cy="5355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200" dirty="0">
                  <a:solidFill>
                    <a:schemeClr val="bg1"/>
                  </a:solidFill>
                  <a:cs typeface="+mn-ea"/>
                  <a:sym typeface="+mn-lt"/>
                </a:rPr>
                <a:t>用户可以在投影仪或者计算机上进行演示也可以将演示文稿打印用户可以在投影仪或者计算机</a:t>
              </a:r>
              <a:r>
                <a:rPr lang="zh-CN" altLang="en-US" sz="1200" dirty="0" smtClean="0">
                  <a:solidFill>
                    <a:schemeClr val="bg1"/>
                  </a:solidFill>
                  <a:cs typeface="+mn-ea"/>
                  <a:sym typeface="+mn-lt"/>
                </a:rPr>
                <a:t>上</a:t>
              </a:r>
              <a:endParaRPr lang="zh-CN" altLang="en-US" sz="1200" dirty="0">
                <a:solidFill>
                  <a:schemeClr val="bg1"/>
                </a:solidFill>
                <a:cs typeface="+mn-ea"/>
                <a:sym typeface="+mn-lt"/>
              </a:endParaRPr>
            </a:p>
          </p:txBody>
        </p:sp>
      </p:grpSp>
      <p:grpSp>
        <p:nvGrpSpPr>
          <p:cNvPr id="8" name="组合 7"/>
          <p:cNvGrpSpPr/>
          <p:nvPr/>
        </p:nvGrpSpPr>
        <p:grpSpPr>
          <a:xfrm>
            <a:off x="4871291" y="591089"/>
            <a:ext cx="2433236" cy="714254"/>
            <a:chOff x="4871291" y="552989"/>
            <a:chExt cx="2433236" cy="714254"/>
          </a:xfrm>
        </p:grpSpPr>
        <p:sp>
          <p:nvSpPr>
            <p:cNvPr id="14" name="文本框 13"/>
            <p:cNvSpPr txBox="1"/>
            <p:nvPr/>
          </p:nvSpPr>
          <p:spPr>
            <a:xfrm>
              <a:off x="5014537" y="552989"/>
              <a:ext cx="2146743" cy="565604"/>
            </a:xfrm>
            <a:prstGeom prst="rect">
              <a:avLst/>
            </a:prstGeom>
            <a:noFill/>
          </p:spPr>
          <p:txBody>
            <a:bodyPr wrap="none" rtlCol="0">
              <a:spAutoFit/>
            </a:bodyPr>
            <a:lstStyle/>
            <a:p>
              <a:pPr algn="ctr">
                <a:lnSpc>
                  <a:spcPct val="120000"/>
                </a:lnSpc>
              </a:pPr>
              <a:r>
                <a:rPr lang="en-US" altLang="zh-CN" sz="2800" dirty="0" smtClean="0">
                  <a:solidFill>
                    <a:srgbClr val="53B7AD"/>
                  </a:solidFill>
                  <a:effectLst>
                    <a:outerShdw blurRad="25400" dist="25400" dir="2700000" algn="tl">
                      <a:srgbClr val="000000">
                        <a:alpha val="25000"/>
                      </a:srgbClr>
                    </a:outerShdw>
                  </a:effectLst>
                  <a:cs typeface="+mn-ea"/>
                  <a:sym typeface="+mn-lt"/>
                </a:rPr>
                <a:t>01 </a:t>
              </a:r>
              <a:r>
                <a:rPr lang="zh-CN" altLang="en-US" sz="2800" dirty="0" smtClean="0">
                  <a:solidFill>
                    <a:srgbClr val="53B7AD"/>
                  </a:solidFill>
                  <a:effectLst>
                    <a:outerShdw blurRad="25400" dist="25400" dir="2700000" algn="tl">
                      <a:srgbClr val="000000">
                        <a:alpha val="25000"/>
                      </a:srgbClr>
                    </a:outerShdw>
                  </a:effectLst>
                  <a:cs typeface="+mn-ea"/>
                  <a:sym typeface="+mn-lt"/>
                </a:rPr>
                <a:t>输入标题</a:t>
              </a:r>
            </a:p>
          </p:txBody>
        </p:sp>
        <p:sp>
          <p:nvSpPr>
            <p:cNvPr id="40" name="文本框 39"/>
            <p:cNvSpPr txBox="1"/>
            <p:nvPr/>
          </p:nvSpPr>
          <p:spPr>
            <a:xfrm>
              <a:off x="4871291" y="1011980"/>
              <a:ext cx="2433236" cy="255263"/>
            </a:xfrm>
            <a:prstGeom prst="rect">
              <a:avLst/>
            </a:prstGeom>
            <a:noFill/>
          </p:spPr>
          <p:txBody>
            <a:bodyPr wrap="square" rtlCol="0">
              <a:spAutoFit/>
            </a:bodyPr>
            <a:lstStyle/>
            <a:p>
              <a:pPr algn="ctr">
                <a:lnSpc>
                  <a:spcPct val="150000"/>
                </a:lnSpc>
              </a:pPr>
              <a:r>
                <a:rPr lang="en-US" altLang="zh-CN" sz="800" dirty="0">
                  <a:solidFill>
                    <a:schemeClr val="tx1">
                      <a:lumMod val="50000"/>
                      <a:lumOff val="50000"/>
                    </a:schemeClr>
                  </a:solidFill>
                  <a:cs typeface="+mn-ea"/>
                  <a:sym typeface="+mn-lt"/>
                </a:rPr>
                <a:t>Environmental </a:t>
              </a:r>
              <a:r>
                <a:rPr lang="en-US" altLang="zh-CN" sz="800" dirty="0" smtClean="0">
                  <a:solidFill>
                    <a:schemeClr val="tx1">
                      <a:lumMod val="50000"/>
                      <a:lumOff val="50000"/>
                    </a:schemeClr>
                  </a:solidFill>
                  <a:cs typeface="+mn-ea"/>
                  <a:sym typeface="+mn-lt"/>
                </a:rPr>
                <a:t>protection </a:t>
              </a:r>
              <a:r>
                <a:rPr lang="en-US" altLang="zh-CN" sz="800" dirty="0">
                  <a:solidFill>
                    <a:schemeClr val="tx1">
                      <a:lumMod val="50000"/>
                      <a:lumOff val="50000"/>
                    </a:schemeClr>
                  </a:solidFill>
                  <a:cs typeface="+mn-ea"/>
                  <a:sym typeface="+mn-lt"/>
                </a:rPr>
                <a:t>the full </a:t>
              </a:r>
              <a:r>
                <a:rPr lang="en-US" altLang="zh-CN" sz="800" dirty="0" smtClean="0">
                  <a:solidFill>
                    <a:schemeClr val="tx1">
                      <a:lumMod val="50000"/>
                      <a:lumOff val="50000"/>
                    </a:schemeClr>
                  </a:solidFill>
                  <a:cs typeface="+mn-ea"/>
                  <a:sym typeface="+mn-lt"/>
                </a:rPr>
                <a:t>name</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par>
                                <p:cTn id="18" presetID="2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6" presetClass="entr" presetSubtype="21"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par>
                                <p:cTn id="31" presetID="22" presetClass="entr" presetSubtype="1"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2000" cy="721106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矩形 10"/>
          <p:cNvSpPr/>
          <p:nvPr>
            <p:custDataLst>
              <p:tags r:id="rId2"/>
            </p:custDataLst>
          </p:nvPr>
        </p:nvSpPr>
        <p:spPr>
          <a:xfrm>
            <a:off x="0" y="1676400"/>
            <a:ext cx="12192000" cy="3987800"/>
          </a:xfrm>
          <a:prstGeom prst="rect">
            <a:avLst/>
          </a:prstGeom>
          <a:solidFill>
            <a:schemeClr val="lt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2" name="矩形 11"/>
          <p:cNvSpPr/>
          <p:nvPr>
            <p:custDataLst>
              <p:tags r:id="rId3"/>
            </p:custDataLst>
          </p:nvPr>
        </p:nvSpPr>
        <p:spPr>
          <a:xfrm>
            <a:off x="11531600" y="628647"/>
            <a:ext cx="660400" cy="177800"/>
          </a:xfrm>
          <a:prstGeom prst="rect">
            <a:avLst/>
          </a:prstGeom>
          <a:solidFill>
            <a:srgbClr val="3A8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文本框 14"/>
          <p:cNvSpPr txBox="1"/>
          <p:nvPr>
            <p:custDataLst>
              <p:tags r:id="rId4"/>
            </p:custDataLst>
          </p:nvPr>
        </p:nvSpPr>
        <p:spPr>
          <a:xfrm>
            <a:off x="3657600" y="6108700"/>
            <a:ext cx="4876800" cy="261610"/>
          </a:xfrm>
          <a:prstGeom prst="rect">
            <a:avLst/>
          </a:prstGeom>
          <a:noFill/>
        </p:spPr>
        <p:txBody>
          <a:bodyPr wrap="square" rtlCol="0">
            <a:spAutoFit/>
          </a:bodyPr>
          <a:lstStyle/>
          <a:p>
            <a:pPr algn="dist"/>
            <a:r>
              <a:rPr lang="zh-CN" altLang="en-US" sz="1100" dirty="0">
                <a:solidFill>
                  <a:schemeClr val="dk1">
                    <a:lumMod val="75000"/>
                    <a:lumOff val="25000"/>
                  </a:schemeClr>
                </a:solidFill>
                <a:cs typeface="+mn-ea"/>
                <a:sym typeface="+mn-lt"/>
              </a:rPr>
              <a:t>绿</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色</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环</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保</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出</a:t>
            </a:r>
            <a:r>
              <a:rPr lang="en-US" altLang="zh-CN" sz="1100" dirty="0">
                <a:solidFill>
                  <a:schemeClr val="dk1">
                    <a:lumMod val="75000"/>
                    <a:lumOff val="25000"/>
                  </a:schemeClr>
                </a:solidFill>
                <a:cs typeface="+mn-ea"/>
                <a:sym typeface="+mn-lt"/>
              </a:rPr>
              <a:t>/</a:t>
            </a:r>
            <a:r>
              <a:rPr lang="zh-CN" altLang="en-US" sz="1100" dirty="0">
                <a:solidFill>
                  <a:schemeClr val="dk1">
                    <a:lumMod val="75000"/>
                    <a:lumOff val="25000"/>
                  </a:schemeClr>
                </a:solidFill>
                <a:cs typeface="+mn-ea"/>
                <a:sym typeface="+mn-lt"/>
              </a:rPr>
              <a:t>行</a:t>
            </a:r>
          </a:p>
        </p:txBody>
      </p:sp>
      <p:cxnSp>
        <p:nvCxnSpPr>
          <p:cNvPr id="23" name="直接连接符 22"/>
          <p:cNvCxnSpPr/>
          <p:nvPr>
            <p:custDataLst>
              <p:tags r:id="rId5"/>
            </p:custDataLst>
          </p:nvPr>
        </p:nvCxnSpPr>
        <p:spPr>
          <a:xfrm>
            <a:off x="8839200" y="6239505"/>
            <a:ext cx="3352800" cy="0"/>
          </a:xfrm>
          <a:prstGeom prst="line">
            <a:avLst/>
          </a:prstGeom>
          <a:ln>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custDataLst>
              <p:tags r:id="rId6"/>
            </p:custDataLst>
          </p:nvPr>
        </p:nvSpPr>
        <p:spPr>
          <a:xfrm>
            <a:off x="11675646" y="2349500"/>
            <a:ext cx="338554" cy="2755900"/>
          </a:xfrm>
          <a:prstGeom prst="rect">
            <a:avLst/>
          </a:prstGeom>
          <a:noFill/>
        </p:spPr>
        <p:txBody>
          <a:bodyPr vert="eaVert" wrap="square" rtlCol="0">
            <a:spAutoFit/>
          </a:bodyPr>
          <a:lstStyle/>
          <a:p>
            <a:pPr algn="dist"/>
            <a:r>
              <a:rPr lang="en-US" altLang="zh-CN" sz="1000" dirty="0">
                <a:solidFill>
                  <a:schemeClr val="dk1">
                    <a:lumMod val="75000"/>
                    <a:lumOff val="25000"/>
                  </a:schemeClr>
                </a:solidFill>
                <a:cs typeface="+mn-ea"/>
                <a:sym typeface="+mn-lt"/>
              </a:rPr>
              <a:t>Low carbon life</a:t>
            </a:r>
          </a:p>
        </p:txBody>
      </p:sp>
      <p:sp>
        <p:nvSpPr>
          <p:cNvPr id="20" name="矩形: 圆角 19"/>
          <p:cNvSpPr/>
          <p:nvPr>
            <p:custDataLst>
              <p:tags r:id="rId7"/>
            </p:custDataLst>
          </p:nvPr>
        </p:nvSpPr>
        <p:spPr>
          <a:xfrm>
            <a:off x="1539111" y="2462061"/>
            <a:ext cx="1422400" cy="530059"/>
          </a:xfrm>
          <a:prstGeom prst="roundRect">
            <a:avLst/>
          </a:prstGeom>
          <a:solidFill>
            <a:srgbClr val="53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lt1"/>
                </a:solidFill>
                <a:cs typeface="+mn-ea"/>
                <a:sym typeface="+mn-lt"/>
              </a:rPr>
              <a:t>-02-</a:t>
            </a:r>
          </a:p>
        </p:txBody>
      </p:sp>
      <p:sp>
        <p:nvSpPr>
          <p:cNvPr id="9" name="文本框 8"/>
          <p:cNvSpPr txBox="1"/>
          <p:nvPr>
            <p:custDataLst>
              <p:tags r:id="rId8"/>
            </p:custDataLst>
          </p:nvPr>
        </p:nvSpPr>
        <p:spPr>
          <a:xfrm>
            <a:off x="1424811" y="3276600"/>
            <a:ext cx="4213989" cy="830997"/>
          </a:xfrm>
          <a:prstGeom prst="rect">
            <a:avLst/>
          </a:prstGeom>
          <a:noFill/>
        </p:spPr>
        <p:txBody>
          <a:bodyPr wrap="square" rtlCol="0">
            <a:spAutoFit/>
          </a:bodyPr>
          <a:lstStyle/>
          <a:p>
            <a:r>
              <a:rPr lang="zh-CN" altLang="en-US" sz="4800" dirty="0">
                <a:solidFill>
                  <a:schemeClr val="tx1">
                    <a:lumMod val="65000"/>
                    <a:lumOff val="35000"/>
                  </a:schemeClr>
                </a:solidFill>
                <a:cs typeface="+mn-ea"/>
                <a:sym typeface="+mn-lt"/>
              </a:rPr>
              <a:t>输入标题文字</a:t>
            </a:r>
          </a:p>
        </p:txBody>
      </p:sp>
      <p:pic>
        <p:nvPicPr>
          <p:cNvPr id="13" name="图片 12" descr="E:\PPT 模板\制作PPT\新领取\绿色环保\保护地球\51miz-E1162211-2E7A8979.png51miz-E1162211-2E7A8979"/>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6787515" y="1778000"/>
            <a:ext cx="4584700" cy="3759200"/>
          </a:xfrm>
          <a:prstGeom prst="rect">
            <a:avLst/>
          </a:prstGeom>
        </p:spPr>
      </p:pic>
      <p:cxnSp>
        <p:nvCxnSpPr>
          <p:cNvPr id="26" name="直接连接符 25"/>
          <p:cNvCxnSpPr/>
          <p:nvPr>
            <p:custDataLst>
              <p:tags r:id="rId9"/>
            </p:custDataLst>
          </p:nvPr>
        </p:nvCxnSpPr>
        <p:spPr>
          <a:xfrm>
            <a:off x="0" y="6239505"/>
            <a:ext cx="3352800" cy="0"/>
          </a:xfrm>
          <a:prstGeom prst="line">
            <a:avLst/>
          </a:prstGeom>
          <a:ln>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PA-文本框 88"/>
          <p:cNvSpPr txBox="1"/>
          <p:nvPr>
            <p:custDataLst>
              <p:tags r:id="rId10"/>
            </p:custDataLst>
          </p:nvPr>
        </p:nvSpPr>
        <p:spPr>
          <a:xfrm>
            <a:off x="1539502" y="4363207"/>
            <a:ext cx="3033388" cy="532262"/>
          </a:xfrm>
          <a:prstGeom prst="rect">
            <a:avLst/>
          </a:prstGeom>
          <a:noFill/>
        </p:spPr>
        <p:txBody>
          <a:bodyPr wrap="square" lIns="0" tIns="0" rIns="0" bIns="0" rtlCol="0">
            <a:spAutoFit/>
          </a:bodyPr>
          <a:lstStyle/>
          <a:p>
            <a:pPr hangingPunct="0">
              <a:lnSpc>
                <a:spcPct val="150000"/>
              </a:lnSpc>
            </a:pPr>
            <a:r>
              <a:rPr lang="en-US" altLang="zh-CN" sz="800" dirty="0">
                <a:solidFill>
                  <a:schemeClr val="dk1">
                    <a:lumMod val="50000"/>
                    <a:lumOff val="50000"/>
                  </a:schemeClr>
                </a:solidFill>
                <a:cs typeface="+mn-ea"/>
                <a:sym typeface="+mn-lt"/>
              </a:rPr>
              <a:t>Click here to enter your text, change the color or size of the text. You can also format the appropriate text and adjust the line spacing of the text. </a:t>
            </a:r>
          </a:p>
        </p:txBody>
      </p:sp>
      <p:grpSp>
        <p:nvGrpSpPr>
          <p:cNvPr id="28" name="组合 27"/>
          <p:cNvGrpSpPr/>
          <p:nvPr/>
        </p:nvGrpSpPr>
        <p:grpSpPr>
          <a:xfrm>
            <a:off x="5519445" y="4901914"/>
            <a:ext cx="974725" cy="174625"/>
            <a:chOff x="5321299" y="2692399"/>
            <a:chExt cx="974725" cy="174625"/>
          </a:xfrm>
          <a:solidFill>
            <a:srgbClr val="53B7AD"/>
          </a:solidFill>
        </p:grpSpPr>
        <p:sp>
          <p:nvSpPr>
            <p:cNvPr id="21" name="箭头: V 形 20"/>
            <p:cNvSpPr/>
            <p:nvPr>
              <p:custDataLst>
                <p:tags r:id="rId11"/>
              </p:custDataLst>
            </p:nvPr>
          </p:nvSpPr>
          <p:spPr>
            <a:xfrm>
              <a:off x="53212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29" name="箭头: V 形 28"/>
            <p:cNvSpPr/>
            <p:nvPr>
              <p:custDataLst>
                <p:tags r:id="rId12"/>
              </p:custDataLst>
            </p:nvPr>
          </p:nvSpPr>
          <p:spPr>
            <a:xfrm>
              <a:off x="55879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30" name="箭头: V 形 29"/>
            <p:cNvSpPr/>
            <p:nvPr>
              <p:custDataLst>
                <p:tags r:id="rId13"/>
              </p:custDataLst>
            </p:nvPr>
          </p:nvSpPr>
          <p:spPr>
            <a:xfrm>
              <a:off x="58546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31" name="箭头: V 形 30"/>
            <p:cNvSpPr/>
            <p:nvPr>
              <p:custDataLst>
                <p:tags r:id="rId14"/>
              </p:custDataLst>
            </p:nvPr>
          </p:nvSpPr>
          <p:spPr>
            <a:xfrm>
              <a:off x="6121399" y="2692399"/>
              <a:ext cx="174625" cy="17462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grpSp>
      <p:grpSp>
        <p:nvGrpSpPr>
          <p:cNvPr id="10" name="组合 9"/>
          <p:cNvGrpSpPr/>
          <p:nvPr/>
        </p:nvGrpSpPr>
        <p:grpSpPr>
          <a:xfrm>
            <a:off x="101597" y="361945"/>
            <a:ext cx="3718560" cy="688975"/>
            <a:chOff x="-3" y="292095"/>
            <a:chExt cx="3718560" cy="688975"/>
          </a:xfrm>
        </p:grpSpPr>
        <p:sp>
          <p:nvSpPr>
            <p:cNvPr id="14" name="文本框 13"/>
            <p:cNvSpPr txBox="1"/>
            <p:nvPr/>
          </p:nvSpPr>
          <p:spPr>
            <a:xfrm>
              <a:off x="619757" y="520695"/>
              <a:ext cx="3098800" cy="460375"/>
            </a:xfrm>
            <a:prstGeom prst="rect">
              <a:avLst/>
            </a:prstGeom>
            <a:noFill/>
          </p:spPr>
          <p:txBody>
            <a:bodyPr wrap="square" rtlCol="0">
              <a:spAutoFit/>
            </a:bodyPr>
            <a:lstStyle/>
            <a:p>
              <a:pPr algn="l"/>
              <a:r>
                <a:rPr lang="zh-CN" altLang="en-US" sz="2400" dirty="0">
                  <a:solidFill>
                    <a:schemeClr val="accent1">
                      <a:lumMod val="25000"/>
                    </a:schemeClr>
                  </a:solidFill>
                  <a:cs typeface="+mn-ea"/>
                  <a:sym typeface="+mn-lt"/>
                </a:rPr>
                <a:t>携手共建绿色地球</a:t>
              </a:r>
            </a:p>
          </p:txBody>
        </p:sp>
        <p:pic>
          <p:nvPicPr>
            <p:cNvPr id="17" name="图片 16" descr="E:\PPT 模板\制作PPT\新领取\绿色环保\保护地球\51miz-E1162343-E3693F8F.png51miz-E1162343-E3693F8F"/>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3" y="292095"/>
              <a:ext cx="635000" cy="6350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1000"/>
                                        <p:tgtEl>
                                          <p:spTgt spid="71"/>
                                        </p:tgtEl>
                                      </p:cBhvr>
                                    </p:animEffect>
                                    <p:anim calcmode="lin" valueType="num">
                                      <p:cBhvr>
                                        <p:cTn id="11" dur="1000" fill="hold"/>
                                        <p:tgtEl>
                                          <p:spTgt spid="71"/>
                                        </p:tgtEl>
                                        <p:attrNameLst>
                                          <p:attrName>ppt_x</p:attrName>
                                        </p:attrNameLst>
                                      </p:cBhvr>
                                      <p:tavLst>
                                        <p:tav tm="0">
                                          <p:val>
                                            <p:strVal val="#ppt_x"/>
                                          </p:val>
                                        </p:tav>
                                        <p:tav tm="100000">
                                          <p:val>
                                            <p:strVal val="#ppt_x"/>
                                          </p:val>
                                        </p:tav>
                                      </p:tavLst>
                                    </p:anim>
                                    <p:anim calcmode="lin" valueType="num">
                                      <p:cBhvr>
                                        <p:cTn id="1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5" grpId="0"/>
      <p:bldP spid="71" grpId="0"/>
      <p:bldP spid="20" grpId="0" bldLvl="0" animBg="1"/>
      <p:bldP spid="9"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10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10.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1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118.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5"/>
  <p:tag name="KSO_WM_UNIT_TEXT_FILL_FORE_SCHEMECOLOR_INDEX" val="13"/>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23.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124.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128.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3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3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3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140.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PA" val="v3.0.1"/>
</p:tagLst>
</file>

<file path=ppt/tags/tag14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14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153.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5"/>
  <p:tag name="KSO_WM_UNIT_TEXT_FILL_FORE_SCHEMECOLOR_INDEX" val="13"/>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0.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162.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163.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1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1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186.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5"/>
  <p:tag name="KSO_WM_UNIT_TEXT_FILL_FORE_SCHEMECOLOR_INDEX" val="13"/>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4439"/>
  <p:tag name="KSO_WM_SLIDE_LAYOUT_INFO" val="{&quot;backgroundInfo&quot;:[{&quot;bottom&quot;:0.37777778499999998,&quot;bottomAbs&quot;:false,&quot;left&quot;:0,&quot;leftAbs&quot;:false,&quot;right&quot;:0,&quot;rightAbs&quot;:false,&quot;top&quot;:0,&quot;topAbs&quot;:false,&quot;type&quot;:&quot;topBottom&quot;}],&quot;id&quot;:&quot;2021-04-01T15:51:42&quot;,&quot;maxSize&quot;:{&quot;size1&quot;:28.899642403002964},&quot;minSize&quot;:{&quot;size1&quot;:19.999642403002966},&quot;normalSize&quot;:{&quot;size1&quot;:19.999642403002966},&quot;subLayout&quot;:[{&quot;id&quot;:&quot;2021-04-01T15:51:42&quot;,&quot;margin&quot;:{&quot;bottom&quot;:0,&quot;left&quot;:3.3870000839233398,&quot;right&quot;:3.3870000839233398,&quot;top&quot;:1.6929999589920044},&quot;type&quot;:0},{&quot;backgroundInfo&quot;:[{&quot;bottom&quot;:0.16650290000000001,&quot;bottomAbs&quot;:false,&quot;left&quot;:0,&quot;leftAbs&quot;:false,&quot;right&quot;:0,&quot;rightAbs&quot;:false,&quot;top&quot;:0,&quot;topAbs&quot;:false,&quot;type&quot;:&quot;topBottom&quot;}],&quot;id&quot;:&quot;2021-04-01T15:51:42&quot;,&quot;maxSize&quot;:{&quot;size1&quot;:69.399553005751756},&quot;minSize&quot;:{&quot;size1&quot;:58.299553005751754},&quot;normalSize&quot;:{&quot;size1&quot;:69.399553005751756},&quot;subLayout&quot;:[{&quot;id&quot;:&quot;2021-04-01T15:51:42&quot;,&quot;margin&quot;:{&quot;bottom&quot;:0,&quot;left&quot;:3.3870000839233398,&quot;right&quot;:3.3870000839233398,&quot;top&quot;:0.84700000286102295},&quot;type&quot;:0},{&quot;id&quot;:&quot;2021-04-01T15:51:42&quot;,&quot;margin&quot;:{&quot;bottom&quot;:1.6929999589920044,&quot;left&quot;:3.3870000839233398,&quot;right&quot;:3.3870000839233398,&quot;top&quot;:0.84700000286102295},&quot;type&quot;:0}],&quot;type&quot;:0}],&quot;type&quot;:0}"/>
  <p:tag name="KSO_WM_SLIDE_BACKGROUND" val="[&quot;topBottom&quot;]"/>
  <p:tag name="KSO_WM_SLIDE_RATIO" val="1.777778"/>
  <p:tag name="KSO_WM_SLIDE_ID" val="diagram2021443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92"/>
  <p:tag name="KSO_WM_SLIDE_POSITION" val="0*0"/>
  <p:tag name="KSO_WM_TAG_VERSION" val="1.0"/>
  <p:tag name="KSO_WM_SLIDE_LAYOUT" val="a_d_f"/>
  <p:tag name="KSO_WM_SLIDE_LAYOUT_CNT" val="1_1_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b&quot;,&quot;text_direction&quot;:&quot;horizontal&quot;,&quot;support_big_font&quot;:false,&quot;fill_id&quot;:&quot;fecc264627ec49c6af1d2c74152e2fa5&quot;,&quot;fill_align&quot;:&quot;cb&quot;,&quot;chip_types&quot;:[&quot;header&quot;]},{&quot;text_align&quot;:&quot;cm&quot;,&quot;text_direction&quot;:&quot;horizontal&quot;,&quot;support_features&quot;:[&quot;collage&quot;],&quot;support_big_font&quot;:false,&quot;fill_id&quot;:&quot;e25cdeaadcd84579b4c378893133125b&quot;,&quot;fill_align&quot;:&quot;cm&quot;,&quot;chip_types&quot;:[&quot;picture&quot;,&quot;video&quot;]},{&quot;text_align&quot;:&quot;ct&quot;,&quot;text_direction&quot;:&quot;horizontal&quot;,&quot;support_big_font&quot;:false,&quot;fill_id&quot;:&quot;eb5c6d9d0a234a6fa8356d3bdb50d58a&quot;,&quot;fill_align&quot;:&quot;ct&quot;,&quot;chip_types&quot;:[&quot;text&quot;]}],[{&quot;text_align&quot;:&quot;cb&quot;,&quot;text_direction&quot;:&quot;horizontal&quot;,&quot;support_big_font&quot;:false,&quot;fill_id&quot;:&quot;fecc264627ec49c6af1d2c74152e2fa5&quot;,&quot;fill_align&quot;:&quot;cb&quot;,&quot;chip_types&quot;:[&quot;header&quot;]},{&quot;text_align&quot;:&quot;cm&quot;,&quot;text_direction&quot;:&quot;horizontal&quot;,&quot;support_features&quot;:[&quot;collage&quot;],&quot;support_big_font&quot;:false,&quot;fill_id&quot;:&quot;e25cdeaadcd84579b4c378893133125b&quot;,&quot;fill_align&quot;:&quot;cm&quot;,&quot;chip_types&quot;:[&quot;picture&quot;,&quot;video&quot;]},{&quot;text_align&quot;:&quot;lt&quot;,&quot;text_direction&quot;:&quot;horizontal&quot;,&quot;support_big_font&quot;:false,&quot;fill_id&quot;:&quot;eb5c6d9d0a234a6fa8356d3bdb50d58a&quot;,&quot;fill_align&quot;:&quot;lt&quot;,&quot;chip_types&quot;:[&quot;text&quot;]}]]"/>
  <p:tag name="KSO_WM_CHIP_XID" val="5ef20fb8a491bb0086638b32"/>
  <p:tag name="KSO_WM_CHIP_DECFILLPROP" val="[]"/>
  <p:tag name="KSO_WM_CHIP_GROUPID" val="5ef20fb8a491bb0086638b31"/>
  <p:tag name="KSO_WM_SLIDE_BK_DARK_LIGHT" val="2"/>
  <p:tag name="KSO_WM_SLIDE_BACKGROUND_TYPE" val="topBottom"/>
  <p:tag name="KSO_WM_SLIDE_SUPPORT_FEATURE_TYPE" val="1"/>
  <p:tag name="KSO_WM_TEMPLATE_ASSEMBLE_XID" val="60656f814054ed1e2fb80bfa"/>
  <p:tag name="KSO_WM_TEMPLATE_ASSEMBLE_GROUPID" val="60656f814054ed1e2fb80bfa"/>
</p:tagLst>
</file>

<file path=ppt/tags/tag1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05"/>
  <p:tag name="KSO_WM_UNIT_TEXT_FILL_FORE_SCHEMECOLOR_INDEX" val="13"/>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25"/>
  <p:tag name="KSO_WM_UNIT_TEXT_FILL_FORE_SCHEMECOLOR_INDEX" val="13"/>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UNIT_LINE_FORE_SCHEMECOLOR_INDEX_BRIGHTNESS" val="-0.15"/>
  <p:tag name="KSO_WM_UNIT_LINE_FORE_SCHEMECOLOR_INDEX" val="14"/>
  <p:tag name="KSO_WM_UNIT_LINE_FILL_TYPE" val="2"/>
</p:tagLst>
</file>

<file path=ppt/tags/tag208.xml><?xml version="1.0" encoding="utf-8"?>
<p:tagLst xmlns:a="http://schemas.openxmlformats.org/drawingml/2006/main" xmlns:r="http://schemas.openxmlformats.org/officeDocument/2006/relationships" xmlns:p="http://schemas.openxmlformats.org/presentationml/2006/main">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15"/>
  <p:tag name="KSO_WM_UNIT_TEXT_FILL_FORE_SCHEMECOLOR_INDEX" val="13"/>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25"/>
  <p:tag name="KSO_WM_UNIT_TEXT_FILL_FORE_SCHEMECOLOR_INDEX" val="13"/>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UNIT_LINE_FORE_SCHEMECOLOR_INDEX_BRIGHTNESS" val="-0.15"/>
  <p:tag name="KSO_WM_UNIT_LINE_FORE_SCHEMECOLOR_INDEX" val="14"/>
  <p:tag name="KSO_WM_UNIT_LINE_FILL_TYPE" val="2"/>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20&quot;,&quot;maxSize&quot;:{&quot;size1&quot;:62.600000000000001},&quot;minSize&quot;:{&quot;size1&quot;:37.5},&quot;normalSize&quot;:{&quot;size1&quot;:60.881250000000001},&quot;subLayout&quot;:[{&quot;id&quot;:&quot;2021-04-01T16:16:20&quot;,&quot;margin&quot;:{&quot;bottom&quot;:0,&quot;left&quot;:0,&quot;right&quot;:0.026000002399086952,&quot;top&quot;:0},&quot;type&quot;:0},{&quot;id&quot;:&quot;2021-04-01T16:16:20&quot;,&quot;maxSize&quot;:{&quot;size1&quot;:57.852207508793583},&quot;minSize&quot;:{&quot;size1&quot;:22.252207508793582},&quot;normalSize&quot;:{&quot;size1&quot;:24.15220750879358},&quot;subLayout&quot;:[{&quot;id&quot;:&quot;2021-04-01T16:16:20&quot;,&quot;margin&quot;:{&quot;bottom&quot;:0.026000002399086952,&quot;left&quot;:1.6670000553131104,&quot;right&quot;:2.5399999618530273,&quot;top&quot;:1.6929999589920044},&quot;type&quot;:0},{&quot;id&quot;:&quot;2021-04-01T16:16:20&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6065705a4054ed1e2fb814d5"/>
  <p:tag name="KSO_WM_TEMPLATE_ASSEMBLE_GROUPID" val="6065705a4054ed1e2fb814d5"/>
</p:tagLst>
</file>

<file path=ppt/tags/tag216.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lm,ct"/>
  <p:tag name="KSO_WM_UNIT_VALUE" val="944*944"/>
  <p:tag name="KSO_WM_UNIT_HIGHLIGHT" val="0"/>
  <p:tag name="KSO_WM_UNIT_COMPATIBLE" val="0"/>
  <p:tag name="KSO_WM_UNIT_DIAGRAM_ISNUMVISUAL" val="0"/>
  <p:tag name="KSO_WM_UNIT_DIAGRAM_ISREFERUNIT" val="0"/>
  <p:tag name="KSO_WM_DIAGRAM_GROUP_CODE" val="ζ1-1"/>
  <p:tag name="KSO_WM_UNIT_ID" val="diagram20215435_1*ζ_h_d*1_1_1"/>
  <p:tag name="KSO_WM_TEMPLATE_CATEGORY" val="diagram"/>
  <p:tag name="KSO_WM_TEMPLATE_INDEX" val="20215435"/>
  <p:tag name="KSO_WM_UNIT_LAYERLEVEL" val="1_1_1"/>
  <p:tag name="KSO_WM_TAG_VERSION" val="1.0"/>
  <p:tag name="KSO_WM_UNIT_USESOURCEFORMAT_APPLY" val="1"/>
</p:tagLst>
</file>

<file path=ppt/tags/tag2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ID" val="diagram20217083_1*a*1"/>
  <p:tag name="KSO_WM_TEMPLATE_CATEGORY" val="diagram"/>
  <p:tag name="KSO_WM_TEMPLATE_INDEX" val="20217083"/>
  <p:tag name="KSO_WM_UNIT_LAYERLEVEL" val="1"/>
  <p:tag name="KSO_WM_TAG_VERSION" val="1.0"/>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862857bfe7c3487b9c707ae697b3de8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88be469b56ee4f8fbb415a85280eb1fe"/>
  <p:tag name="KSO_WM_UNIT_TEXT_FILL_FORE_SCHEMECOLOR_INDEX_BRIGHTNESS" val="0"/>
  <p:tag name="KSO_WM_UNIT_TEXT_FILL_FORE_SCHEMECOLOR_INDEX" val="13"/>
  <p:tag name="KSO_WM_UNIT_TEXT_FILL_TYPE" val="1"/>
  <p:tag name="KSO_WM_TEMPLATE_ASSEMBLE_XID" val="6065705a4054ed1e2fb814d5"/>
  <p:tag name="KSO_WM_TEMPLATE_ASSEMBLE_GROUPID" val="6065705a4054ed1e2fb814d5"/>
</p:tagLst>
</file>

<file path=ppt/tags/tag21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ID" val="diagram20217083_1*f*1"/>
  <p:tag name="KSO_WM_TEMPLATE_CATEGORY" val="diagram"/>
  <p:tag name="KSO_WM_TEMPLATE_INDEX" val="20217083"/>
  <p:tag name="KSO_WM_UNIT_LAYERLEVEL" val="1"/>
  <p:tag name="KSO_WM_TAG_VERSION" val="1.0"/>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0b5e953b8ecf441ca4383feb1f3f00d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d13586027a3420c82af94eb6fddc829"/>
  <p:tag name="KSO_WM_UNIT_TEXT_FILL_FORE_SCHEMECOLOR_INDEX_BRIGHTNESS" val="0.25"/>
  <p:tag name="KSO_WM_UNIT_TEXT_FILL_FORE_SCHEMECOLOR_INDEX" val="13"/>
  <p:tag name="KSO_WM_UNIT_TEXT_FILL_TYPE" val="1"/>
  <p:tag name="KSO_WM_TEMPLATE_ASSEMBLE_XID" val="6065705a4054ed1e2fb814d5"/>
  <p:tag name="KSO_WM_TEMPLATE_ASSEMBLE_GROUPID" val="6065705a4054ed1e2fb814d5"/>
</p:tagLst>
</file>

<file path=ppt/tags/tag219.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2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21.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2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3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3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3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3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3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4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4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4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4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4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5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5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5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5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05"/>
  <p:tag name="KSO_WM_UNIT_TEXT_FILL_FORE_SCHEMECOLOR_INDEX" val="13"/>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2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2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3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35.xml><?xml version="1.0" encoding="utf-8"?>
<p:tagLst xmlns:a="http://schemas.openxmlformats.org/drawingml/2006/main" xmlns:r="http://schemas.openxmlformats.org/officeDocument/2006/relationships" xmlns:p="http://schemas.openxmlformats.org/presentationml/2006/main">
  <p:tag name="PA" val="v5.2.11"/>
  <p:tag name="KSO_WM_UNIT_TEXT_FILL_FORE_SCHEMECOLOR_INDEX_BRIGHTNESS" val="0.5"/>
  <p:tag name="KSO_WM_UNIT_TEXT_FILL_FORE_SCHEMECOLOR_INDEX" val="13"/>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3.699671777089442},&quot;minSize&quot;:{&quot;size1&quot;:43.799671777089436},&quot;normalSize&quot;:{&quot;size1&quot;:54.480921777089449},&quot;subLayout&quot;:[{&quot;id&quot;:&quot;2021-04-01T16:15:46&quot;,&quot;maxSize&quot;:{&quot;size1&quot;:55.600000000000001},&quot;minSize&quot;:{&quot;size1&quot;:20},&quot;normalSize&quot;:{&quot;size1&quot;:37.899999999999999},&quot;subLayout&quot;:[{&quot;id&quot;:&quot;2021-04-01T16:15:46&quot;,&quot;margin&quot;:{&quot;bottom&quot;:0.026000002399086952,&quot;left&quot;:2.5399999618530273,&quot;right&quot;:1.6670000553131104,&quot;top&quot;:1.6929999589920044},&quot;type&quot;:0},{&quot;id&quot;:&quot;2021-04-01T16:15:46&quot;,&quot;margin&quot;:{&quot;bottom&quot;:1.6929999589920044,&quot;left&quot;:2.5399999618530273,&quot;right&quot;:1.6670000553131104,&quot;top&quot;:0.81999999284744263},&quot;type&quot;:0}],&quot;type&quot;:0},{&quot;id&quot;:&quot;2021-04-01T16:15:46&quot;,&quot;margin&quot;:{&quot;bottom&quot;:1.6929999589920044,&quot;left&quot;:0.026000002399086952,&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41.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4"/>
</p:tagLst>
</file>

<file path=ppt/tags/tag43.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2"/>
</p:tagLst>
</file>

<file path=ppt/tags/tag44.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1"/>
</p:tagLst>
</file>

<file path=ppt/tags/tag47.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7"/>
</p:tagLst>
</file>

<file path=ppt/tags/tag48.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8"/>
</p:tagLst>
</file>

<file path=ppt/tags/tag49.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0"/>
</p:tagLst>
</file>

<file path=ppt/tags/tag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5"/>
</p:tagLst>
</file>

<file path=ppt/tags/tag51.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6"/>
</p:tagLst>
</file>

<file path=ppt/tags/tag52.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9"/>
</p:tagLst>
</file>

<file path=ppt/tags/tag5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UNIT_LINE_FORE_SCHEMECOLOR_INDEX_BRIGHTNESS" val="0.35"/>
  <p:tag name="KSO_WM_UNIT_LINE_FORE_SCHEMECOLOR_INDEX" val="13"/>
  <p:tag name="KSO_WM_UNIT_LINE_FILL_TYPE" val="2"/>
</p:tagLst>
</file>

<file path=ppt/tags/tag91.xml><?xml version="1.0" encoding="utf-8"?>
<p:tagLst xmlns:a="http://schemas.openxmlformats.org/drawingml/2006/main" xmlns:r="http://schemas.openxmlformats.org/officeDocument/2006/relationships" xmlns:p="http://schemas.openxmlformats.org/presentationml/2006/main">
  <p:tag name="KSO_WM_UNIT_LINE_FORE_SCHEMECOLOR_INDEX_BRIGHTNESS" val="-0.05"/>
  <p:tag name="KSO_WM_UNIT_LINE_FORE_SCHEMECOLOR_INDEX" val="14"/>
  <p:tag name="KSO_WM_UNIT_LINE_FILL_TYPE" val="2"/>
</p:tagLst>
</file>

<file path=ppt/tags/tag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m355wfj">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TotalTime>
  <Words>3104</Words>
  <Application>Microsoft Office PowerPoint</Application>
  <PresentationFormat>宽屏</PresentationFormat>
  <Paragraphs>328</Paragraphs>
  <Slides>30</Slides>
  <Notes>3</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30</vt:i4>
      </vt:variant>
    </vt:vector>
  </HeadingPairs>
  <TitlesOfParts>
    <vt:vector size="41" baseType="lpstr">
      <vt:lpstr>Meiryo</vt:lpstr>
      <vt:lpstr>等线</vt:lpstr>
      <vt:lpstr>宋体</vt:lpstr>
      <vt:lpstr>微软雅黑</vt:lpstr>
      <vt:lpstr>Arial</vt:lpstr>
      <vt:lpstr>Calibri</vt:lpstr>
      <vt:lpstr>Calibri Light</vt:lpstr>
      <vt:lpstr>Impact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56</cp:revision>
  <dcterms:created xsi:type="dcterms:W3CDTF">2020-03-02T02:09:00Z</dcterms:created>
  <dcterms:modified xsi:type="dcterms:W3CDTF">2023-01-23T01:56:57Z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6629BC4609EA42CA981C979C87753D04</vt:lpwstr>
  </property>
  <property fmtid="{D5CDD505-2E9C-101B-9397-08002B2CF9AE}" pid="3" name="KSOProductBuildVer">
    <vt:lpwstr>2052-11.1.0.11365</vt:lpwstr>
  </property>
</Properties>
</file>