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68" r:id="rId3"/>
  </p:sldMasterIdLst>
  <p:notesMasterIdLst>
    <p:notesMasterId r:id="rId33"/>
  </p:notesMasterIdLst>
  <p:sldIdLst>
    <p:sldId id="256" r:id="rId4"/>
    <p:sldId id="257" r:id="rId5"/>
    <p:sldId id="258" r:id="rId6"/>
    <p:sldId id="285" r:id="rId7"/>
    <p:sldId id="261" r:id="rId8"/>
    <p:sldId id="262" r:id="rId9"/>
    <p:sldId id="265" r:id="rId10"/>
    <p:sldId id="286" r:id="rId11"/>
    <p:sldId id="263" r:id="rId12"/>
    <p:sldId id="264" r:id="rId13"/>
    <p:sldId id="266" r:id="rId14"/>
    <p:sldId id="269" r:id="rId15"/>
    <p:sldId id="288" r:id="rId16"/>
    <p:sldId id="268" r:id="rId17"/>
    <p:sldId id="267" r:id="rId18"/>
    <p:sldId id="273" r:id="rId19"/>
    <p:sldId id="271" r:id="rId20"/>
    <p:sldId id="289" r:id="rId21"/>
    <p:sldId id="275" r:id="rId22"/>
    <p:sldId id="272" r:id="rId23"/>
    <p:sldId id="276" r:id="rId24"/>
    <p:sldId id="277" r:id="rId25"/>
    <p:sldId id="290" r:id="rId26"/>
    <p:sldId id="291" r:id="rId27"/>
    <p:sldId id="292" r:id="rId28"/>
    <p:sldId id="293" r:id="rId29"/>
    <p:sldId id="294" r:id="rId30"/>
    <p:sldId id="295" r:id="rId31"/>
    <p:sldId id="296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6" d="100"/>
          <a:sy n="106" d="100"/>
        </p:scale>
        <p:origin x="1434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608A1-7903-4BF5-8FBE-2A03C6DCDBD5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836D-DF62-4721-8338-EBAAA7B2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05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10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36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77638334-c827-4dc3-82b3-1b1ea20cc9a1.source.default.zh-Hans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72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74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967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EBE7722-D2C2-BFD6-1B4B-4EF7E4026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5497D98-E05F-2E8E-5E4A-E45D73374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22CCAE0-E2A4-F73D-7497-B1B1DDB9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A3E0E46-8884-7A06-C239-0CC514C4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BF52CE5-465D-E878-8028-AC25C38B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CBA532-B13C-6039-8882-5C98D248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C479CBD-7EAB-0745-5D38-D0F18F129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99FD14B6-FCB2-AE22-8927-25DADC15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9284E2E-62F1-8DBA-BD94-9D1401B2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80D2BBC-379F-AB8E-3FDB-2B17693C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142AE72-450B-C534-00C5-5F72726B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6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E2419A5-E3B6-DB7D-5CE0-3A00F29F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D5BB85B-D6DD-4EA3-095B-77C64383C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043F574-ED19-0EE2-A81A-E6D4C01B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93269DF-126A-05AF-2D28-0B0D14B4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0305B6-65E7-6051-3C86-07A3FB17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57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C54A4F4-3EE8-4EC2-1560-88F70FA1D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266CEC2-E4E2-C1F9-430A-D18BD28FE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D4F4863-A885-2494-B719-CDB432C3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FB3F23-82C7-B072-2A5E-E1D49576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A81CFC7-A166-39B4-1C36-F2E266BFC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25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内容占位符 2">
            <a:extLst>
              <a:ext uri="{FF2B5EF4-FFF2-40B4-BE49-F238E27FC236}">
                <a16:creationId xmlns:a16="http://schemas.microsoft.com/office/drawing/2014/main" xmlns="" id="{B1A122C2-D9E5-4D78-AC6E-D7A9936722F3}"/>
              </a:ext>
            </a:extLst>
          </p:cNvPr>
          <p:cNvSpPr>
            <a:spLocks noGrp="1"/>
          </p:cNvSpPr>
          <p:nvPr>
            <p:ph orient="vert" sz="quarter" idx="10"/>
          </p:nvPr>
        </p:nvSpPr>
        <p:spPr>
          <a:xfrm>
            <a:off x="2707798" y="843179"/>
            <a:ext cx="7705725" cy="46878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11765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8161E90-2849-4786-9D8B-5C6D701E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453642DC-8D9A-92AB-AEC1-7E0884BB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A548F072-785C-6EC7-A53D-0C0D224A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4675E93-9BE1-5733-7FD2-6158D21B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62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4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521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8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3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AC5440-F2B1-A81A-D410-744D16AC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8E13F4F-7268-EE58-3750-0CD0A147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59D9FB8-242B-5839-5044-F2B2C338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0AE7453-676E-56DE-8BFD-200A20A8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58633DF-0BD0-E1E6-CD78-765FD9D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831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34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6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76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06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01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83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44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45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A57E75CD-94FC-682D-6EA9-7CFAC8451872}"/>
              </a:ext>
            </a:extLst>
          </p:cNvPr>
          <p:cNvSpPr/>
          <p:nvPr userDrawn="1"/>
        </p:nvSpPr>
        <p:spPr>
          <a:xfrm>
            <a:off x="0" y="-242"/>
            <a:ext cx="12192000" cy="6858242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黑暗中的光&#10;&#10;中度可信度描述已自动生成">
            <a:extLst>
              <a:ext uri="{FF2B5EF4-FFF2-40B4-BE49-F238E27FC236}">
                <a16:creationId xmlns:a16="http://schemas.microsoft.com/office/drawing/2014/main" xmlns="" id="{E19B0093-7D34-D49B-6259-22613C9EE5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75070">
            <a:off x="-1760170" y="206990"/>
            <a:ext cx="7450476" cy="6976919"/>
          </a:xfrm>
          <a:prstGeom prst="rect">
            <a:avLst/>
          </a:prstGeom>
        </p:spPr>
      </p:pic>
      <p:pic>
        <p:nvPicPr>
          <p:cNvPr id="7" name="图片 6" descr="表格&#10;&#10;描述已自动生成">
            <a:extLst>
              <a:ext uri="{FF2B5EF4-FFF2-40B4-BE49-F238E27FC236}">
                <a16:creationId xmlns:a16="http://schemas.microsoft.com/office/drawing/2014/main" xmlns="" id="{EE0826AD-C517-3401-5563-812065E8C1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53"/>
          <a:stretch/>
        </p:blipFill>
        <p:spPr>
          <a:xfrm>
            <a:off x="5894962" y="-242"/>
            <a:ext cx="6296606" cy="685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0F46BA6-98AB-6F4C-F9A9-F6657D9B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AE46419-7417-DA53-1781-B8D926406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2ADFCEC-0E19-4E4E-A36F-35308FB5E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AA6DAAF-0287-7E24-6BED-35ED6962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9F205B5-16F0-2BC8-693E-E5DDAE5B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79B7C58-24F2-C82C-384A-61981E02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97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0FE463F-9EEF-215D-9471-377DB4A0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6182F0E-6B11-BEFC-ABB6-E5D9FD16B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889A0B0-24E5-4A15-420A-22312F822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D2F35F2E-FA82-82FF-4E08-92DBE9F61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025B9D4-8B3F-A29A-39C7-F046ECA78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2615375B-0674-78FA-3684-C1070176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916270A2-0C65-2CFD-28A8-2EA1341F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3644297-3B48-F5CC-1759-C63F53CE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39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0FE463F-9EEF-215D-9471-377DB4A0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6182F0E-6B11-BEFC-ABB6-E5D9FD16B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889A0B0-24E5-4A15-420A-22312F822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D2F35F2E-FA82-82FF-4E08-92DBE9F61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025B9D4-8B3F-A29A-39C7-F046ECA78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2615375B-0674-78FA-3684-C1070176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916270A2-0C65-2CFD-28A8-2EA1341F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3644297-3B48-F5CC-1759-C63F53CE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729904" y="67284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425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3598B2EF-F323-1063-ECD7-FC4668046277}"/>
              </a:ext>
            </a:extLst>
          </p:cNvPr>
          <p:cNvSpPr/>
          <p:nvPr userDrawn="1"/>
        </p:nvSpPr>
        <p:spPr>
          <a:xfrm>
            <a:off x="0" y="-242"/>
            <a:ext cx="12192000" cy="6858242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黑暗中的光&#10;&#10;中度可信度描述已自动生成">
            <a:extLst>
              <a:ext uri="{FF2B5EF4-FFF2-40B4-BE49-F238E27FC236}">
                <a16:creationId xmlns:a16="http://schemas.microsoft.com/office/drawing/2014/main" xmlns="" id="{38DA081B-E105-93B5-7741-78A2E9BAF0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75070">
            <a:off x="-179960" y="387839"/>
            <a:ext cx="1386558" cy="1298427"/>
          </a:xfrm>
          <a:prstGeom prst="rect">
            <a:avLst/>
          </a:prstGeom>
        </p:spPr>
      </p:pic>
      <p:sp>
        <p:nvSpPr>
          <p:cNvPr id="7" name="标题 6">
            <a:extLst>
              <a:ext uri="{FF2B5EF4-FFF2-40B4-BE49-F238E27FC236}">
                <a16:creationId xmlns:a16="http://schemas.microsoft.com/office/drawing/2014/main" xmlns="" id="{CD2F1451-46ED-322B-1E2C-40864627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56" y="365125"/>
            <a:ext cx="1029054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pic>
        <p:nvPicPr>
          <p:cNvPr id="10" name="图形 9">
            <a:extLst>
              <a:ext uri="{FF2B5EF4-FFF2-40B4-BE49-F238E27FC236}">
                <a16:creationId xmlns:a16="http://schemas.microsoft.com/office/drawing/2014/main" xmlns="" id="{AFAAD8E9-BED4-B8E1-07DF-26C1BE1B3B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51816" y="871997"/>
            <a:ext cx="323005" cy="31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0C5C443-A1F8-059A-BABB-687EEADE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F6A3F27-89FC-7C46-CB99-8247C267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4BB0D12-0766-BE87-A771-7C5C38A3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0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33D092-60BB-0B59-36CB-6299913A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550C86F-C06B-1E8B-8846-26EB44F9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AF911C8-43C5-821A-4FC3-058E5BADF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413E6EB-B970-94A3-E701-8A8200A0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0686402-1D9F-0FD9-B0EF-A779F80E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35EB367-0F26-7A76-7748-57B7A97B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7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6BFD71B-A902-8297-4CC2-3C8F389E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81B3156-C00B-C90B-9F45-27A72A644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AB1B6E0-C9DD-765B-D159-ADCF16ECB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7CC1-70CD-42AC-B027-099F5DA882A7}" type="datetimeFigureOut">
              <a:rPr lang="zh-CN" altLang="en-US" smtClean="0"/>
              <a:t>2023/1/22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F02E1C8-5DF7-C7B8-5A5A-E6DBAC8D2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D5E577A-7A4C-089D-8944-86CACACA2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BE5F-A91B-4E77-BE08-6E0CEAF76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87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98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9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表格&#10;&#10;描述已自动生成">
            <a:extLst>
              <a:ext uri="{FF2B5EF4-FFF2-40B4-BE49-F238E27FC236}">
                <a16:creationId xmlns:a16="http://schemas.microsoft.com/office/drawing/2014/main" xmlns="" id="{8A03E6BD-23AD-0A4A-64C1-96E16386C7C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242"/>
            <a:ext cx="12191569" cy="6858242"/>
          </a:xfrm>
          <a:prstGeom prst="rect">
            <a:avLst/>
          </a:prstGeom>
        </p:spPr>
      </p:pic>
      <p:pic>
        <p:nvPicPr>
          <p:cNvPr id="5" name="图片 4" descr="黑暗中亮着灯&#10;&#10;低可信度描述已自动生成">
            <a:extLst>
              <a:ext uri="{FF2B5EF4-FFF2-40B4-BE49-F238E27FC236}">
                <a16:creationId xmlns:a16="http://schemas.microsoft.com/office/drawing/2014/main" xmlns="" id="{DB97C752-60C9-15BB-7E36-6ABF71B3D9B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6665" y="48491"/>
            <a:ext cx="12191570" cy="685824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1A5E4C73-7625-5D80-8EA0-B425F6B5388C}"/>
              </a:ext>
            </a:extLst>
          </p:cNvPr>
          <p:cNvSpPr txBox="1"/>
          <p:nvPr/>
        </p:nvSpPr>
        <p:spPr>
          <a:xfrm>
            <a:off x="2761592" y="2142259"/>
            <a:ext cx="66688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cs typeface="+mn-ea"/>
                <a:sym typeface="+mn-lt"/>
              </a:rPr>
              <a:t>论文答辩</a:t>
            </a:r>
            <a:r>
              <a:rPr lang="en-US" altLang="zh-CN" sz="6000" dirty="0">
                <a:cs typeface="+mn-ea"/>
                <a:sym typeface="+mn-lt"/>
              </a:rPr>
              <a:t>/</a:t>
            </a:r>
            <a:r>
              <a:rPr lang="zh-CN" altLang="en-US" sz="6000" dirty="0">
                <a:cs typeface="+mn-ea"/>
                <a:sym typeface="+mn-lt"/>
              </a:rPr>
              <a:t>开题报</a:t>
            </a:r>
            <a:r>
              <a:rPr lang="zh-CN" altLang="en-US" sz="6000" dirty="0" smtClean="0">
                <a:cs typeface="+mn-ea"/>
                <a:sym typeface="+mn-lt"/>
              </a:rPr>
              <a:t>告</a:t>
            </a:r>
            <a:endParaRPr lang="en-US" altLang="zh-CN" sz="6000" dirty="0">
              <a:cs typeface="+mn-ea"/>
              <a:sym typeface="+mn-lt"/>
            </a:endParaRPr>
          </a:p>
          <a:p>
            <a:pPr algn="ctr"/>
            <a:r>
              <a:rPr lang="en-US" altLang="zh-CN" sz="6000" dirty="0">
                <a:cs typeface="+mn-ea"/>
                <a:sym typeface="+mn-lt"/>
              </a:rPr>
              <a:t>PPT</a:t>
            </a:r>
            <a:r>
              <a:rPr lang="zh-CN" altLang="en-US" sz="6000" dirty="0">
                <a:cs typeface="+mn-ea"/>
                <a:sym typeface="+mn-lt"/>
              </a:rPr>
              <a:t>模板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D74118-BCB4-BB92-7EB8-31EA6B365791}"/>
              </a:ext>
            </a:extLst>
          </p:cNvPr>
          <p:cNvGrpSpPr/>
          <p:nvPr/>
        </p:nvGrpSpPr>
        <p:grpSpPr>
          <a:xfrm>
            <a:off x="3532064" y="5499240"/>
            <a:ext cx="2495955" cy="392718"/>
            <a:chOff x="1123888" y="5437497"/>
            <a:chExt cx="2495955" cy="392718"/>
          </a:xfrm>
        </p:grpSpPr>
        <p:pic>
          <p:nvPicPr>
            <p:cNvPr id="11" name="图形 10">
              <a:extLst>
                <a:ext uri="{FF2B5EF4-FFF2-40B4-BE49-F238E27FC236}">
                  <a16:creationId xmlns:a16="http://schemas.microsoft.com/office/drawing/2014/main" xmlns="" id="{2FF984CE-6070-4BC2-6EF3-C3CCC4B98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123888" y="5437497"/>
              <a:ext cx="380179" cy="380179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89ECC0B1-4586-A600-F3E4-9ADB4D44EEC1}"/>
                </a:ext>
              </a:extLst>
            </p:cNvPr>
            <p:cNvSpPr txBox="1"/>
            <p:nvPr/>
          </p:nvSpPr>
          <p:spPr>
            <a:xfrm>
              <a:off x="1487720" y="5460883"/>
              <a:ext cx="2132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rgbClr val="000000"/>
                  </a:solidFill>
                  <a:cs typeface="+mn-ea"/>
                  <a:sym typeface="+mn-lt"/>
                </a:rPr>
                <a:t>答辩人</a:t>
              </a:r>
              <a:r>
                <a:rPr lang="zh-CN" altLang="en-US" dirty="0" smtClean="0">
                  <a:solidFill>
                    <a:srgbClr val="000000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dirty="0" smtClean="0">
                  <a:solidFill>
                    <a:srgbClr val="000000"/>
                  </a:solidFill>
                  <a:cs typeface="+mn-ea"/>
                  <a:sym typeface="+mn-lt"/>
                </a:rPr>
                <a:t>PPT</a:t>
              </a:r>
              <a:endParaRPr lang="zh-CN" altLang="en-US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DFDBE7CA-25B9-8A37-06B9-A647EE1A1414}"/>
              </a:ext>
            </a:extLst>
          </p:cNvPr>
          <p:cNvGrpSpPr/>
          <p:nvPr/>
        </p:nvGrpSpPr>
        <p:grpSpPr>
          <a:xfrm>
            <a:off x="6063652" y="5499240"/>
            <a:ext cx="3517813" cy="392718"/>
            <a:chOff x="3388312" y="5437497"/>
            <a:chExt cx="3517813" cy="392718"/>
          </a:xfrm>
        </p:grpSpPr>
        <p:pic>
          <p:nvPicPr>
            <p:cNvPr id="14" name="图形 13">
              <a:extLst>
                <a:ext uri="{FF2B5EF4-FFF2-40B4-BE49-F238E27FC236}">
                  <a16:creationId xmlns:a16="http://schemas.microsoft.com/office/drawing/2014/main" xmlns="" id="{AAC67AA4-DDB1-234C-9704-2A5DDE2B5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3388312" y="5437497"/>
              <a:ext cx="380179" cy="380179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1A9C2F5E-5BA7-BACE-5BA6-28DE80321BBD}"/>
                </a:ext>
              </a:extLst>
            </p:cNvPr>
            <p:cNvSpPr txBox="1"/>
            <p:nvPr/>
          </p:nvSpPr>
          <p:spPr>
            <a:xfrm>
              <a:off x="3821846" y="5460883"/>
              <a:ext cx="3084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时间：</a:t>
              </a:r>
              <a:r>
                <a:rPr lang="en-US" altLang="zh-CN" dirty="0">
                  <a:cs typeface="+mn-ea"/>
                  <a:sym typeface="+mn-lt"/>
                </a:rPr>
                <a:t>20XX</a:t>
              </a:r>
              <a:r>
                <a:rPr lang="zh-CN" altLang="en-US" dirty="0" smtClean="0">
                  <a:cs typeface="+mn-ea"/>
                  <a:sym typeface="+mn-lt"/>
                </a:rPr>
                <a:t>年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4722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91481717-76E8-4F0C-8C1E-607CCA79A2F3}"/>
              </a:ext>
            </a:extLst>
          </p:cNvPr>
          <p:cNvGrpSpPr/>
          <p:nvPr/>
        </p:nvGrpSpPr>
        <p:grpSpPr>
          <a:xfrm>
            <a:off x="2078787" y="3094362"/>
            <a:ext cx="2381770" cy="2168900"/>
            <a:chOff x="2078787" y="3094362"/>
            <a:chExt cx="2381770" cy="2168900"/>
          </a:xfrm>
        </p:grpSpPr>
        <p:sp>
          <p:nvSpPr>
            <p:cNvPr id="16" name="任意多边形 42">
              <a:extLst>
                <a:ext uri="{FF2B5EF4-FFF2-40B4-BE49-F238E27FC236}">
                  <a16:creationId xmlns:a16="http://schemas.microsoft.com/office/drawing/2014/main" xmlns="" id="{2AE3BB50-1DBD-4793-A851-F6F56FD175C1}"/>
                </a:ext>
              </a:extLst>
            </p:cNvPr>
            <p:cNvSpPr/>
            <p:nvPr/>
          </p:nvSpPr>
          <p:spPr>
            <a:xfrm>
              <a:off x="2078787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9AD67D3E-0CE4-4082-9B77-B990C6F3557E}"/>
                </a:ext>
              </a:extLst>
            </p:cNvPr>
            <p:cNvSpPr txBox="1"/>
            <p:nvPr/>
          </p:nvSpPr>
          <p:spPr>
            <a:xfrm>
              <a:off x="2431419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cs typeface="+mn-ea"/>
                  <a:sym typeface="+mn-lt"/>
                </a:rPr>
                <a:t>输入标题文字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CD27C011-F7FC-4C87-9F7E-A24B6990A179}"/>
                </a:ext>
              </a:extLst>
            </p:cNvPr>
            <p:cNvSpPr/>
            <p:nvPr/>
          </p:nvSpPr>
          <p:spPr>
            <a:xfrm flipH="1">
              <a:off x="2431419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BCB66321-78A6-49AA-8B1E-C6E4D1119FA7}"/>
                </a:ext>
              </a:extLst>
            </p:cNvPr>
            <p:cNvCxnSpPr>
              <a:cxnSpLocks/>
            </p:cNvCxnSpPr>
            <p:nvPr/>
          </p:nvCxnSpPr>
          <p:spPr>
            <a:xfrm>
              <a:off x="3190095" y="4159762"/>
              <a:ext cx="159154" cy="0"/>
            </a:xfrm>
            <a:prstGeom prst="line">
              <a:avLst/>
            </a:prstGeom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7327C003-E35D-4BB4-B4AC-4140D23C02A6}"/>
              </a:ext>
            </a:extLst>
          </p:cNvPr>
          <p:cNvGrpSpPr/>
          <p:nvPr/>
        </p:nvGrpSpPr>
        <p:grpSpPr>
          <a:xfrm>
            <a:off x="4905115" y="3094362"/>
            <a:ext cx="2381770" cy="2168900"/>
            <a:chOff x="4905115" y="3094362"/>
            <a:chExt cx="2381770" cy="2168900"/>
          </a:xfrm>
        </p:grpSpPr>
        <p:sp>
          <p:nvSpPr>
            <p:cNvPr id="15" name="任意多边形 2">
              <a:extLst>
                <a:ext uri="{FF2B5EF4-FFF2-40B4-BE49-F238E27FC236}">
                  <a16:creationId xmlns:a16="http://schemas.microsoft.com/office/drawing/2014/main" xmlns="" id="{0191F28C-477E-4C95-B7CB-BD5078BBE52C}"/>
                </a:ext>
              </a:extLst>
            </p:cNvPr>
            <p:cNvSpPr/>
            <p:nvPr/>
          </p:nvSpPr>
          <p:spPr>
            <a:xfrm>
              <a:off x="4905115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F481FCEC-4683-47CF-96C6-09B2A26701D9}"/>
                </a:ext>
              </a:extLst>
            </p:cNvPr>
            <p:cNvSpPr txBox="1"/>
            <p:nvPr/>
          </p:nvSpPr>
          <p:spPr>
            <a:xfrm>
              <a:off x="5257747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CD1086F9-9420-437E-882C-8EEE8AAE4972}"/>
                </a:ext>
              </a:extLst>
            </p:cNvPr>
            <p:cNvSpPr/>
            <p:nvPr/>
          </p:nvSpPr>
          <p:spPr>
            <a:xfrm flipH="1">
              <a:off x="5257747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A291BE68-A029-422D-9666-EC3D9AB9B0AA}"/>
                </a:ext>
              </a:extLst>
            </p:cNvPr>
            <p:cNvCxnSpPr>
              <a:cxnSpLocks/>
            </p:cNvCxnSpPr>
            <p:nvPr/>
          </p:nvCxnSpPr>
          <p:spPr>
            <a:xfrm>
              <a:off x="6016423" y="4159762"/>
              <a:ext cx="159154" cy="0"/>
            </a:xfrm>
            <a:prstGeom prst="line">
              <a:avLst/>
            </a:prstGeom>
            <a:ln w="254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BFDCBCE4-B236-4CAE-8E4F-24840B5B7D5B}"/>
              </a:ext>
            </a:extLst>
          </p:cNvPr>
          <p:cNvGrpSpPr/>
          <p:nvPr/>
        </p:nvGrpSpPr>
        <p:grpSpPr>
          <a:xfrm>
            <a:off x="7731443" y="3094362"/>
            <a:ext cx="2381770" cy="2168900"/>
            <a:chOff x="7731443" y="3094362"/>
            <a:chExt cx="2381770" cy="2168900"/>
          </a:xfrm>
        </p:grpSpPr>
        <p:sp>
          <p:nvSpPr>
            <p:cNvPr id="23" name="任意多边形 46">
              <a:extLst>
                <a:ext uri="{FF2B5EF4-FFF2-40B4-BE49-F238E27FC236}">
                  <a16:creationId xmlns:a16="http://schemas.microsoft.com/office/drawing/2014/main" xmlns="" id="{4D1EE9E0-E0FF-4F37-83EE-7B771BBFB42A}"/>
                </a:ext>
              </a:extLst>
            </p:cNvPr>
            <p:cNvSpPr/>
            <p:nvPr/>
          </p:nvSpPr>
          <p:spPr>
            <a:xfrm>
              <a:off x="7731443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9F64D136-245E-45B6-83F0-FF4DACCB790D}"/>
                </a:ext>
              </a:extLst>
            </p:cNvPr>
            <p:cNvSpPr txBox="1"/>
            <p:nvPr/>
          </p:nvSpPr>
          <p:spPr>
            <a:xfrm>
              <a:off x="8084075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cs typeface="+mn-ea"/>
                  <a:sym typeface="+mn-lt"/>
                </a:rPr>
                <a:t>输入标题文字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69EAF36F-04F1-408D-985E-96CC7F27C4DA}"/>
                </a:ext>
              </a:extLst>
            </p:cNvPr>
            <p:cNvSpPr/>
            <p:nvPr/>
          </p:nvSpPr>
          <p:spPr>
            <a:xfrm flipH="1">
              <a:off x="8084075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xmlns="" id="{3C7E3345-F86C-4CA3-AED5-03D920C2E2B3}"/>
                </a:ext>
              </a:extLst>
            </p:cNvPr>
            <p:cNvCxnSpPr>
              <a:cxnSpLocks/>
            </p:cNvCxnSpPr>
            <p:nvPr/>
          </p:nvCxnSpPr>
          <p:spPr>
            <a:xfrm>
              <a:off x="8842751" y="4159762"/>
              <a:ext cx="159154" cy="0"/>
            </a:xfrm>
            <a:prstGeom prst="line">
              <a:avLst/>
            </a:prstGeom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DD096590-41EE-4EB9-BDEC-A5006897AD87}"/>
              </a:ext>
            </a:extLst>
          </p:cNvPr>
          <p:cNvGrpSpPr/>
          <p:nvPr/>
        </p:nvGrpSpPr>
        <p:grpSpPr>
          <a:xfrm>
            <a:off x="660400" y="1404904"/>
            <a:ext cx="10858499" cy="1427141"/>
            <a:chOff x="660400" y="1404904"/>
            <a:chExt cx="10858499" cy="1427141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B773C2D3-4B53-4B0C-B877-911B18155D04}"/>
                </a:ext>
              </a:extLst>
            </p:cNvPr>
            <p:cNvSpPr/>
            <p:nvPr/>
          </p:nvSpPr>
          <p:spPr>
            <a:xfrm>
              <a:off x="660400" y="1404904"/>
              <a:ext cx="10858498" cy="720433"/>
            </a:xfrm>
            <a:prstGeom prst="rect">
              <a:avLst/>
            </a:prstGeom>
          </p:spPr>
          <p:txBody>
            <a:bodyPr wrap="squar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Unified fonts</a:t>
              </a:r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make </a:t>
              </a:r>
              <a:r>
                <a:rPr lang="en-US" altLang="zh-CN" sz="3200" b="1" dirty="0">
                  <a:cs typeface="+mn-ea"/>
                  <a:sym typeface="+mn-lt"/>
                </a:rPr>
                <a:t>Reading more fluent.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3CA60F0C-5A5F-4382-BEF5-EE4019790CE5}"/>
                </a:ext>
              </a:extLst>
            </p:cNvPr>
            <p:cNvSpPr txBox="1"/>
            <p:nvPr/>
          </p:nvSpPr>
          <p:spPr>
            <a:xfrm>
              <a:off x="660400" y="2206874"/>
              <a:ext cx="10858499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accent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400" dirty="0">
                  <a:solidFill>
                    <a:schemeClr val="accent1"/>
                  </a:solidFill>
                  <a:cs typeface="+mn-ea"/>
                  <a:sym typeface="+mn-lt"/>
                </a:rPr>
                <a:t>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/>
                  </a:solidFill>
                  <a:cs typeface="+mn-ea"/>
                  <a:sym typeface="+mn-lt"/>
                </a:rPr>
                <a:t>Adjust the spacing to adapt to Chinese typesetting, use the reference line in PPT……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9B52BA86-67CD-4DB8-9887-734D70ACA4EF}"/>
              </a:ext>
            </a:extLst>
          </p:cNvPr>
          <p:cNvGrpSpPr/>
          <p:nvPr/>
        </p:nvGrpSpPr>
        <p:grpSpPr>
          <a:xfrm>
            <a:off x="1476128" y="1331792"/>
            <a:ext cx="10715873" cy="5526209"/>
            <a:chOff x="1476128" y="1331792"/>
            <a:chExt cx="10715873" cy="5526209"/>
          </a:xfrm>
        </p:grpSpPr>
        <p:sp>
          <p:nvSpPr>
            <p:cNvPr id="12" name="任意多边形 84">
              <a:extLst>
                <a:ext uri="{FF2B5EF4-FFF2-40B4-BE49-F238E27FC236}">
                  <a16:creationId xmlns:a16="http://schemas.microsoft.com/office/drawing/2014/main" xmlns="" id="{AEB8A856-5A9A-4DDB-AFB7-7804CE8061C1}"/>
                </a:ext>
              </a:extLst>
            </p:cNvPr>
            <p:cNvSpPr/>
            <p:nvPr/>
          </p:nvSpPr>
          <p:spPr>
            <a:xfrm rot="5400000">
              <a:off x="1507991" y="1299929"/>
              <a:ext cx="487771" cy="551497"/>
            </a:xfrm>
            <a:custGeom>
              <a:avLst/>
              <a:gdLst>
                <a:gd name="connsiteX0" fmla="*/ 1496663 w 1635382"/>
                <a:gd name="connsiteY0" fmla="*/ 679532 h 1849045"/>
                <a:gd name="connsiteX1" fmla="*/ 432721 w 1635382"/>
                <a:gd name="connsiteY1" fmla="*/ 41167 h 1849045"/>
                <a:gd name="connsiteX2" fmla="*/ 0 w 1635382"/>
                <a:gd name="connsiteY2" fmla="*/ 286245 h 1849045"/>
                <a:gd name="connsiteX3" fmla="*/ 0 w 1635382"/>
                <a:gd name="connsiteY3" fmla="*/ 1562881 h 1849045"/>
                <a:gd name="connsiteX4" fmla="*/ 432721 w 1635382"/>
                <a:gd name="connsiteY4" fmla="*/ 1807864 h 1849045"/>
                <a:gd name="connsiteX5" fmla="*/ 1496568 w 1635382"/>
                <a:gd name="connsiteY5" fmla="*/ 1169594 h 1849045"/>
                <a:gd name="connsiteX6" fmla="*/ 1496663 w 1635382"/>
                <a:gd name="connsiteY6" fmla="*/ 679532 h 184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382" h="1849045">
                  <a:moveTo>
                    <a:pt x="1496663" y="679532"/>
                  </a:moveTo>
                  <a:lnTo>
                    <a:pt x="432721" y="41167"/>
                  </a:lnTo>
                  <a:cubicBezTo>
                    <a:pt x="242316" y="-73133"/>
                    <a:pt x="0" y="64122"/>
                    <a:pt x="0" y="286245"/>
                  </a:cubicBezTo>
                  <a:lnTo>
                    <a:pt x="0" y="1562881"/>
                  </a:lnTo>
                  <a:cubicBezTo>
                    <a:pt x="0" y="1785004"/>
                    <a:pt x="242316" y="1922164"/>
                    <a:pt x="432721" y="1807864"/>
                  </a:cubicBezTo>
                  <a:lnTo>
                    <a:pt x="1496568" y="1169594"/>
                  </a:lnTo>
                  <a:cubicBezTo>
                    <a:pt x="1681639" y="1058532"/>
                    <a:pt x="1681639" y="790499"/>
                    <a:pt x="1496663" y="67953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180000" tIns="46800" rIns="90000" bIns="4680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E4AAF272-CE3F-436F-8513-F2BB0E2E926E}"/>
                </a:ext>
              </a:extLst>
            </p:cNvPr>
            <p:cNvGrpSpPr/>
            <p:nvPr/>
          </p:nvGrpSpPr>
          <p:grpSpPr>
            <a:xfrm>
              <a:off x="9143324" y="5263263"/>
              <a:ext cx="3048677" cy="1594738"/>
              <a:chOff x="9143324" y="5263263"/>
              <a:chExt cx="3048677" cy="1594738"/>
            </a:xfrm>
          </p:grpSpPr>
          <p:sp>
            <p:nvSpPr>
              <p:cNvPr id="9" name="任意多边形 78">
                <a:extLst>
                  <a:ext uri="{FF2B5EF4-FFF2-40B4-BE49-F238E27FC236}">
                    <a16:creationId xmlns:a16="http://schemas.microsoft.com/office/drawing/2014/main" xmlns="" id="{BD00FCCB-06FF-42E2-9F78-4E8B41844CD5}"/>
                  </a:ext>
                </a:extLst>
              </p:cNvPr>
              <p:cNvSpPr/>
              <p:nvPr/>
            </p:nvSpPr>
            <p:spPr>
              <a:xfrm>
                <a:off x="9877433" y="5263263"/>
                <a:ext cx="2314568" cy="1594738"/>
              </a:xfrm>
              <a:custGeom>
                <a:avLst/>
                <a:gdLst>
                  <a:gd name="connsiteX0" fmla="*/ 2052043 w 3640163"/>
                  <a:gd name="connsiteY0" fmla="*/ 0 h 2508074"/>
                  <a:gd name="connsiteX1" fmla="*/ 3640163 w 3640163"/>
                  <a:gd name="connsiteY1" fmla="*/ 0 h 2508074"/>
                  <a:gd name="connsiteX2" fmla="*/ 3640163 w 3640163"/>
                  <a:gd name="connsiteY2" fmla="*/ 2508074 h 2508074"/>
                  <a:gd name="connsiteX3" fmla="*/ 0 w 3640163"/>
                  <a:gd name="connsiteY3" fmla="*/ 2508074 h 2508074"/>
                  <a:gd name="connsiteX4" fmla="*/ 61891 w 3640163"/>
                  <a:gd name="connsiteY4" fmla="*/ 2382244 h 2508074"/>
                  <a:gd name="connsiteX5" fmla="*/ 1129966 w 3640163"/>
                  <a:gd name="connsiteY5" fmla="*/ 532328 h 2508074"/>
                  <a:gd name="connsiteX6" fmla="*/ 2052043 w 3640163"/>
                  <a:gd name="connsiteY6" fmla="*/ 0 h 250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0163" h="2508074">
                    <a:moveTo>
                      <a:pt x="2052043" y="0"/>
                    </a:moveTo>
                    <a:lnTo>
                      <a:pt x="3640163" y="0"/>
                    </a:lnTo>
                    <a:lnTo>
                      <a:pt x="3640163" y="2508074"/>
                    </a:lnTo>
                    <a:lnTo>
                      <a:pt x="0" y="2508074"/>
                    </a:lnTo>
                    <a:lnTo>
                      <a:pt x="61891" y="2382244"/>
                    </a:lnTo>
                    <a:lnTo>
                      <a:pt x="1129966" y="532328"/>
                    </a:lnTo>
                    <a:cubicBezTo>
                      <a:pt x="1320251" y="202886"/>
                      <a:pt x="1671655" y="0"/>
                      <a:pt x="2052043" y="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180000" tIns="46800" rIns="90000" bIns="4680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任意多边形 79">
                <a:extLst>
                  <a:ext uri="{FF2B5EF4-FFF2-40B4-BE49-F238E27FC236}">
                    <a16:creationId xmlns:a16="http://schemas.microsoft.com/office/drawing/2014/main" xmlns="" id="{BFF42B51-4320-42C1-BD6C-716618E661F9}"/>
                  </a:ext>
                </a:extLst>
              </p:cNvPr>
              <p:cNvSpPr/>
              <p:nvPr/>
            </p:nvSpPr>
            <p:spPr>
              <a:xfrm>
                <a:off x="9143324" y="6235700"/>
                <a:ext cx="1353609" cy="622300"/>
              </a:xfrm>
              <a:custGeom>
                <a:avLst/>
                <a:gdLst>
                  <a:gd name="connsiteX0" fmla="*/ 524618 w 1574606"/>
                  <a:gd name="connsiteY0" fmla="*/ 0 h 723900"/>
                  <a:gd name="connsiteX1" fmla="*/ 1050077 w 1574606"/>
                  <a:gd name="connsiteY1" fmla="*/ 0 h 723900"/>
                  <a:gd name="connsiteX2" fmla="*/ 1276849 w 1574606"/>
                  <a:gd name="connsiteY2" fmla="*/ 130944 h 723900"/>
                  <a:gd name="connsiteX3" fmla="*/ 1539534 w 1574606"/>
                  <a:gd name="connsiteY3" fmla="*/ 585995 h 723900"/>
                  <a:gd name="connsiteX4" fmla="*/ 1574606 w 1574606"/>
                  <a:gd name="connsiteY4" fmla="*/ 716939 h 723900"/>
                  <a:gd name="connsiteX5" fmla="*/ 1572742 w 1574606"/>
                  <a:gd name="connsiteY5" fmla="*/ 723900 h 723900"/>
                  <a:gd name="connsiteX6" fmla="*/ 1864 w 1574606"/>
                  <a:gd name="connsiteY6" fmla="*/ 723900 h 723900"/>
                  <a:gd name="connsiteX7" fmla="*/ 0 w 1574606"/>
                  <a:gd name="connsiteY7" fmla="*/ 716939 h 723900"/>
                  <a:gd name="connsiteX8" fmla="*/ 35072 w 1574606"/>
                  <a:gd name="connsiteY8" fmla="*/ 585995 h 723900"/>
                  <a:gd name="connsiteX9" fmla="*/ 297801 w 1574606"/>
                  <a:gd name="connsiteY9" fmla="*/ 130944 h 723900"/>
                  <a:gd name="connsiteX10" fmla="*/ 524618 w 1574606"/>
                  <a:gd name="connsiteY10" fmla="*/ 0 h 723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4606" h="723900">
                    <a:moveTo>
                      <a:pt x="524618" y="0"/>
                    </a:moveTo>
                    <a:lnTo>
                      <a:pt x="1050077" y="0"/>
                    </a:lnTo>
                    <a:cubicBezTo>
                      <a:pt x="1143647" y="0"/>
                      <a:pt x="1230086" y="49907"/>
                      <a:pt x="1276849" y="130944"/>
                    </a:cubicBezTo>
                    <a:lnTo>
                      <a:pt x="1539534" y="585995"/>
                    </a:lnTo>
                    <a:cubicBezTo>
                      <a:pt x="1562916" y="626513"/>
                      <a:pt x="1574606" y="671726"/>
                      <a:pt x="1574606" y="716939"/>
                    </a:cubicBezTo>
                    <a:lnTo>
                      <a:pt x="1572742" y="723900"/>
                    </a:lnTo>
                    <a:lnTo>
                      <a:pt x="1864" y="723900"/>
                    </a:lnTo>
                    <a:lnTo>
                      <a:pt x="0" y="716939"/>
                    </a:lnTo>
                    <a:cubicBezTo>
                      <a:pt x="0" y="671726"/>
                      <a:pt x="11691" y="626513"/>
                      <a:pt x="35072" y="585995"/>
                    </a:cubicBezTo>
                    <a:lnTo>
                      <a:pt x="297801" y="130944"/>
                    </a:lnTo>
                    <a:cubicBezTo>
                      <a:pt x="344608" y="49907"/>
                      <a:pt x="431048" y="0"/>
                      <a:pt x="524618" y="0"/>
                    </a:cubicBez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3765"/>
                <a:endParaRPr lang="zh-CN" altLang="en-US" sz="16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F3DE547-667D-0773-7E00-83D0AE0B1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992" y="654685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025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š1ïdé">
            <a:extLst>
              <a:ext uri="{FF2B5EF4-FFF2-40B4-BE49-F238E27FC236}">
                <a16:creationId xmlns:a16="http://schemas.microsoft.com/office/drawing/2014/main" xmlns="" id="{560F2717-33D3-4D1A-A08F-86EB1824121B}"/>
              </a:ext>
            </a:extLst>
          </p:cNvPr>
          <p:cNvGrpSpPr/>
          <p:nvPr/>
        </p:nvGrpSpPr>
        <p:grpSpPr>
          <a:xfrm>
            <a:off x="2207538" y="1842867"/>
            <a:ext cx="1881800" cy="4131117"/>
            <a:chOff x="660400" y="2002983"/>
            <a:chExt cx="1881800" cy="4131117"/>
          </a:xfrm>
        </p:grpSpPr>
        <p:sp>
          <p:nvSpPr>
            <p:cNvPr id="21" name="íṧľíḑè">
              <a:extLst>
                <a:ext uri="{FF2B5EF4-FFF2-40B4-BE49-F238E27FC236}">
                  <a16:creationId xmlns:a16="http://schemas.microsoft.com/office/drawing/2014/main" xmlns="" id="{54049D82-671B-4E15-8B3A-A254C951FC27}"/>
                </a:ext>
              </a:extLst>
            </p:cNvPr>
            <p:cNvSpPr/>
            <p:nvPr/>
          </p:nvSpPr>
          <p:spPr>
            <a:xfrm>
              <a:off x="660400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îslîḍè">
              <a:extLst>
                <a:ext uri="{FF2B5EF4-FFF2-40B4-BE49-F238E27FC236}">
                  <a16:creationId xmlns:a16="http://schemas.microsoft.com/office/drawing/2014/main" xmlns="" id="{FE5EB92F-A8F8-46FF-B5E4-AC1FC57853E5}"/>
                </a:ext>
              </a:extLst>
            </p:cNvPr>
            <p:cNvSpPr/>
            <p:nvPr/>
          </p:nvSpPr>
          <p:spPr>
            <a:xfrm>
              <a:off x="1307657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O1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íṩ1îde">
              <a:extLst>
                <a:ext uri="{FF2B5EF4-FFF2-40B4-BE49-F238E27FC236}">
                  <a16:creationId xmlns:a16="http://schemas.microsoft.com/office/drawing/2014/main" xmlns="" id="{6471783E-2C27-4706-8669-51E02CAFAEDB}"/>
                </a:ext>
              </a:extLst>
            </p:cNvPr>
            <p:cNvSpPr/>
            <p:nvPr/>
          </p:nvSpPr>
          <p:spPr>
            <a:xfrm>
              <a:off x="1559900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ïṡľíďe">
              <a:extLst>
                <a:ext uri="{FF2B5EF4-FFF2-40B4-BE49-F238E27FC236}">
                  <a16:creationId xmlns:a16="http://schemas.microsoft.com/office/drawing/2014/main" xmlns="" id="{4BE9C2BF-DF13-4864-AA9F-B708A6C59352}"/>
                </a:ext>
              </a:extLst>
            </p:cNvPr>
            <p:cNvSpPr/>
            <p:nvPr/>
          </p:nvSpPr>
          <p:spPr>
            <a:xfrm>
              <a:off x="1544602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îṣlidê">
              <a:extLst>
                <a:ext uri="{FF2B5EF4-FFF2-40B4-BE49-F238E27FC236}">
                  <a16:creationId xmlns:a16="http://schemas.microsoft.com/office/drawing/2014/main" xmlns="" id="{71AFC6F6-A3B3-4A42-A799-E03A9F5FE32C}"/>
                </a:ext>
              </a:extLst>
            </p:cNvPr>
            <p:cNvSpPr txBox="1"/>
            <p:nvPr/>
          </p:nvSpPr>
          <p:spPr>
            <a:xfrm>
              <a:off x="688000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îšḷïḍè">
              <a:extLst>
                <a:ext uri="{FF2B5EF4-FFF2-40B4-BE49-F238E27FC236}">
                  <a16:creationId xmlns:a16="http://schemas.microsoft.com/office/drawing/2014/main" xmlns="" id="{6F8A18A1-8138-4DFF-9966-E311E87D3CD1}"/>
                </a:ext>
              </a:extLst>
            </p:cNvPr>
            <p:cNvSpPr txBox="1"/>
            <p:nvPr/>
          </p:nvSpPr>
          <p:spPr>
            <a:xfrm>
              <a:off x="688000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</a:p>
          </p:txBody>
        </p:sp>
        <p:sp>
          <p:nvSpPr>
            <p:cNvPr id="27" name="iṥḷiḓè">
              <a:extLst>
                <a:ext uri="{FF2B5EF4-FFF2-40B4-BE49-F238E27FC236}">
                  <a16:creationId xmlns:a16="http://schemas.microsoft.com/office/drawing/2014/main" xmlns="" id="{47D393B5-8F14-4751-B376-6D899CB930CF}"/>
                </a:ext>
              </a:extLst>
            </p:cNvPr>
            <p:cNvSpPr/>
            <p:nvPr/>
          </p:nvSpPr>
          <p:spPr>
            <a:xfrm>
              <a:off x="1404275" y="2358298"/>
              <a:ext cx="366450" cy="274834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ïṧľïḓe">
            <a:extLst>
              <a:ext uri="{FF2B5EF4-FFF2-40B4-BE49-F238E27FC236}">
                <a16:creationId xmlns:a16="http://schemas.microsoft.com/office/drawing/2014/main" xmlns="" id="{C3B579B5-969F-4F95-91C6-A47DBA557C1D}"/>
              </a:ext>
            </a:extLst>
          </p:cNvPr>
          <p:cNvGrpSpPr/>
          <p:nvPr/>
        </p:nvGrpSpPr>
        <p:grpSpPr>
          <a:xfrm>
            <a:off x="5155100" y="1842867"/>
            <a:ext cx="1881800" cy="4131117"/>
            <a:chOff x="2778581" y="2002983"/>
            <a:chExt cx="1881800" cy="4131117"/>
          </a:xfrm>
        </p:grpSpPr>
        <p:sp>
          <p:nvSpPr>
            <p:cNvPr id="14" name="ïŝḻïḋé">
              <a:extLst>
                <a:ext uri="{FF2B5EF4-FFF2-40B4-BE49-F238E27FC236}">
                  <a16:creationId xmlns:a16="http://schemas.microsoft.com/office/drawing/2014/main" xmlns="" id="{7877DAA7-F61D-437D-998F-5AFFB2D40AA9}"/>
                </a:ext>
              </a:extLst>
            </p:cNvPr>
            <p:cNvSpPr/>
            <p:nvPr/>
          </p:nvSpPr>
          <p:spPr>
            <a:xfrm>
              <a:off x="2778581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išḻíďe">
              <a:extLst>
                <a:ext uri="{FF2B5EF4-FFF2-40B4-BE49-F238E27FC236}">
                  <a16:creationId xmlns:a16="http://schemas.microsoft.com/office/drawing/2014/main" xmlns="" id="{5E3CE536-7A60-4A53-BC21-2188A9A940A2}"/>
                </a:ext>
              </a:extLst>
            </p:cNvPr>
            <p:cNvSpPr/>
            <p:nvPr/>
          </p:nvSpPr>
          <p:spPr>
            <a:xfrm>
              <a:off x="3425838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O2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iṡ1ídé">
              <a:extLst>
                <a:ext uri="{FF2B5EF4-FFF2-40B4-BE49-F238E27FC236}">
                  <a16:creationId xmlns:a16="http://schemas.microsoft.com/office/drawing/2014/main" xmlns="" id="{3913938C-138A-4958-9F24-C5A215048A49}"/>
                </a:ext>
              </a:extLst>
            </p:cNvPr>
            <p:cNvSpPr/>
            <p:nvPr/>
          </p:nvSpPr>
          <p:spPr>
            <a:xfrm>
              <a:off x="3678081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íṩḻïḑè">
              <a:extLst>
                <a:ext uri="{FF2B5EF4-FFF2-40B4-BE49-F238E27FC236}">
                  <a16:creationId xmlns:a16="http://schemas.microsoft.com/office/drawing/2014/main" xmlns="" id="{908B4CD2-214F-4935-8C9C-F079B6EE2482}"/>
                </a:ext>
              </a:extLst>
            </p:cNvPr>
            <p:cNvSpPr/>
            <p:nvPr/>
          </p:nvSpPr>
          <p:spPr>
            <a:xfrm>
              <a:off x="3662783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íṥļiḍe">
              <a:extLst>
                <a:ext uri="{FF2B5EF4-FFF2-40B4-BE49-F238E27FC236}">
                  <a16:creationId xmlns:a16="http://schemas.microsoft.com/office/drawing/2014/main" xmlns="" id="{5A289BF3-CAD6-4F9A-BECB-C847828F54B2}"/>
                </a:ext>
              </a:extLst>
            </p:cNvPr>
            <p:cNvSpPr txBox="1"/>
            <p:nvPr/>
          </p:nvSpPr>
          <p:spPr>
            <a:xfrm>
              <a:off x="2806181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îṥḻiḍè">
              <a:extLst>
                <a:ext uri="{FF2B5EF4-FFF2-40B4-BE49-F238E27FC236}">
                  <a16:creationId xmlns:a16="http://schemas.microsoft.com/office/drawing/2014/main" xmlns="" id="{81C54C9B-1514-470D-B4A2-61933F7CCB9F}"/>
                </a:ext>
              </a:extLst>
            </p:cNvPr>
            <p:cNvSpPr txBox="1"/>
            <p:nvPr/>
          </p:nvSpPr>
          <p:spPr>
            <a:xfrm>
              <a:off x="2806181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</a:p>
          </p:txBody>
        </p:sp>
        <p:sp>
          <p:nvSpPr>
            <p:cNvPr id="20" name="ïṣḷiḑé">
              <a:extLst>
                <a:ext uri="{FF2B5EF4-FFF2-40B4-BE49-F238E27FC236}">
                  <a16:creationId xmlns:a16="http://schemas.microsoft.com/office/drawing/2014/main" xmlns="" id="{3B31D957-D637-46AC-9D53-0CDC9DF8C735}"/>
                </a:ext>
              </a:extLst>
            </p:cNvPr>
            <p:cNvSpPr/>
            <p:nvPr/>
          </p:nvSpPr>
          <p:spPr>
            <a:xfrm>
              <a:off x="3538530" y="2312490"/>
              <a:ext cx="334302" cy="366450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íŝļïdè">
            <a:extLst>
              <a:ext uri="{FF2B5EF4-FFF2-40B4-BE49-F238E27FC236}">
                <a16:creationId xmlns:a16="http://schemas.microsoft.com/office/drawing/2014/main" xmlns="" id="{F4A04963-2528-4F86-A5FC-BD75F4BAD11D}"/>
              </a:ext>
            </a:extLst>
          </p:cNvPr>
          <p:cNvGrpSpPr/>
          <p:nvPr/>
        </p:nvGrpSpPr>
        <p:grpSpPr>
          <a:xfrm>
            <a:off x="8102662" y="1842867"/>
            <a:ext cx="1881800" cy="4131117"/>
            <a:chOff x="4896762" y="2002983"/>
            <a:chExt cx="1881800" cy="4131117"/>
          </a:xfrm>
        </p:grpSpPr>
        <p:sp>
          <p:nvSpPr>
            <p:cNvPr id="7" name="iṩḷïḑè">
              <a:extLst>
                <a:ext uri="{FF2B5EF4-FFF2-40B4-BE49-F238E27FC236}">
                  <a16:creationId xmlns:a16="http://schemas.microsoft.com/office/drawing/2014/main" xmlns="" id="{C1347DA3-B1E3-49CA-BD47-87DF67A98394}"/>
                </a:ext>
              </a:extLst>
            </p:cNvPr>
            <p:cNvSpPr/>
            <p:nvPr/>
          </p:nvSpPr>
          <p:spPr>
            <a:xfrm>
              <a:off x="4896762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iS1íḑé">
              <a:extLst>
                <a:ext uri="{FF2B5EF4-FFF2-40B4-BE49-F238E27FC236}">
                  <a16:creationId xmlns:a16="http://schemas.microsoft.com/office/drawing/2014/main" xmlns="" id="{0162DCE2-23FE-4DE6-A8A2-C89C5ACFEFD5}"/>
                </a:ext>
              </a:extLst>
            </p:cNvPr>
            <p:cNvSpPr/>
            <p:nvPr/>
          </p:nvSpPr>
          <p:spPr>
            <a:xfrm>
              <a:off x="5544019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O3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isľîḓè">
              <a:extLst>
                <a:ext uri="{FF2B5EF4-FFF2-40B4-BE49-F238E27FC236}">
                  <a16:creationId xmlns:a16="http://schemas.microsoft.com/office/drawing/2014/main" xmlns="" id="{053E4637-FAA3-437E-8A23-C22617062A51}"/>
                </a:ext>
              </a:extLst>
            </p:cNvPr>
            <p:cNvSpPr/>
            <p:nvPr/>
          </p:nvSpPr>
          <p:spPr>
            <a:xfrm>
              <a:off x="5796262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iS1îḍè">
              <a:extLst>
                <a:ext uri="{FF2B5EF4-FFF2-40B4-BE49-F238E27FC236}">
                  <a16:creationId xmlns:a16="http://schemas.microsoft.com/office/drawing/2014/main" xmlns="" id="{1A46F9FB-26D8-49EE-8BB7-A5F468AE8A19}"/>
                </a:ext>
              </a:extLst>
            </p:cNvPr>
            <p:cNvSpPr/>
            <p:nvPr/>
          </p:nvSpPr>
          <p:spPr>
            <a:xfrm>
              <a:off x="5780964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ïṡḷíḍê">
              <a:extLst>
                <a:ext uri="{FF2B5EF4-FFF2-40B4-BE49-F238E27FC236}">
                  <a16:creationId xmlns:a16="http://schemas.microsoft.com/office/drawing/2014/main" xmlns="" id="{DD0D6D19-B5B5-4A88-8DE8-16C8DB5414D9}"/>
                </a:ext>
              </a:extLst>
            </p:cNvPr>
            <p:cNvSpPr txBox="1"/>
            <p:nvPr/>
          </p:nvSpPr>
          <p:spPr>
            <a:xfrm>
              <a:off x="4924362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ṩľiďe">
              <a:extLst>
                <a:ext uri="{FF2B5EF4-FFF2-40B4-BE49-F238E27FC236}">
                  <a16:creationId xmlns:a16="http://schemas.microsoft.com/office/drawing/2014/main" xmlns="" id="{EF9C863E-7771-4BC3-B837-734364C47CAF}"/>
                </a:ext>
              </a:extLst>
            </p:cNvPr>
            <p:cNvSpPr txBox="1"/>
            <p:nvPr/>
          </p:nvSpPr>
          <p:spPr>
            <a:xfrm>
              <a:off x="4924362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</a:p>
          </p:txBody>
        </p:sp>
        <p:sp>
          <p:nvSpPr>
            <p:cNvPr id="13" name="íŝ1îďè">
              <a:extLst>
                <a:ext uri="{FF2B5EF4-FFF2-40B4-BE49-F238E27FC236}">
                  <a16:creationId xmlns:a16="http://schemas.microsoft.com/office/drawing/2014/main" xmlns="" id="{C27FFFF9-B2F6-411C-89FD-1F8DF4664DBA}"/>
                </a:ext>
              </a:extLst>
            </p:cNvPr>
            <p:cNvSpPr/>
            <p:nvPr/>
          </p:nvSpPr>
          <p:spPr>
            <a:xfrm>
              <a:off x="5640637" y="2343179"/>
              <a:ext cx="366450" cy="305072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292B55-9002-44F9-4CA8-AB1F019F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2517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02C0FDD8-8C99-4975-8AC7-752EB30AF32B}"/>
              </a:ext>
            </a:extLst>
          </p:cNvPr>
          <p:cNvSpPr txBox="1"/>
          <p:nvPr/>
        </p:nvSpPr>
        <p:spPr>
          <a:xfrm>
            <a:off x="1977541" y="3698711"/>
            <a:ext cx="43494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33A343A5-DF1C-4440-A51C-12DA24DC8044}"/>
              </a:ext>
            </a:extLst>
          </p:cNvPr>
          <p:cNvSpPr txBox="1"/>
          <p:nvPr/>
        </p:nvSpPr>
        <p:spPr>
          <a:xfrm>
            <a:off x="1977541" y="5424277"/>
            <a:ext cx="370331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50" dirty="0">
                <a:cs typeface="+mn-ea"/>
                <a:sym typeface="+mn-lt"/>
              </a:rPr>
              <a:t>Adjust the spacing to adapt to Chinese typesetting, use </a:t>
            </a:r>
            <a:r>
              <a:rPr lang="en-US" altLang="zh-CN" sz="1050" dirty="0" err="1">
                <a:cs typeface="+mn-ea"/>
                <a:sym typeface="+mn-lt"/>
              </a:rPr>
              <a:t>threference</a:t>
            </a:r>
            <a:r>
              <a:rPr lang="en-US" altLang="zh-CN" sz="1050" dirty="0">
                <a:cs typeface="+mn-ea"/>
                <a:sym typeface="+mn-lt"/>
              </a:rPr>
              <a:t> line in PPT.</a:t>
            </a:r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1D797B4D-0902-48E0-9C0F-59E37014BFF5}"/>
              </a:ext>
            </a:extLst>
          </p:cNvPr>
          <p:cNvGrpSpPr/>
          <p:nvPr/>
        </p:nvGrpSpPr>
        <p:grpSpPr>
          <a:xfrm>
            <a:off x="8086072" y="3791164"/>
            <a:ext cx="4105927" cy="3066837"/>
            <a:chOff x="8086072" y="3791164"/>
            <a:chExt cx="4105927" cy="3066837"/>
          </a:xfrm>
        </p:grpSpPr>
        <p:sp>
          <p:nvSpPr>
            <p:cNvPr id="6" name="任意多边形 15">
              <a:extLst>
                <a:ext uri="{FF2B5EF4-FFF2-40B4-BE49-F238E27FC236}">
                  <a16:creationId xmlns:a16="http://schemas.microsoft.com/office/drawing/2014/main" xmlns="" id="{DDEE6EFA-41E6-4F42-BAA1-9A8D4E7D78A6}"/>
                </a:ext>
              </a:extLst>
            </p:cNvPr>
            <p:cNvSpPr/>
            <p:nvPr/>
          </p:nvSpPr>
          <p:spPr>
            <a:xfrm>
              <a:off x="9332260" y="3791164"/>
              <a:ext cx="2859739" cy="3066836"/>
            </a:xfrm>
            <a:custGeom>
              <a:avLst/>
              <a:gdLst>
                <a:gd name="connsiteX0" fmla="*/ 2463597 w 3862696"/>
                <a:gd name="connsiteY0" fmla="*/ 852 h 4142426"/>
                <a:gd name="connsiteX1" fmla="*/ 3855788 w 3862696"/>
                <a:gd name="connsiteY1" fmla="*/ 373889 h 4142426"/>
                <a:gd name="connsiteX2" fmla="*/ 3862696 w 3862696"/>
                <a:gd name="connsiteY2" fmla="*/ 378597 h 4142426"/>
                <a:gd name="connsiteX3" fmla="*/ 3862696 w 3862696"/>
                <a:gd name="connsiteY3" fmla="*/ 4142426 h 4142426"/>
                <a:gd name="connsiteX4" fmla="*/ 582470 w 3862696"/>
                <a:gd name="connsiteY4" fmla="*/ 4142426 h 4142426"/>
                <a:gd name="connsiteX5" fmla="*/ 480247 w 3862696"/>
                <a:gd name="connsiteY5" fmla="*/ 4014728 h 4142426"/>
                <a:gd name="connsiteX6" fmla="*/ 339532 w 3862696"/>
                <a:gd name="connsiteY6" fmla="*/ 3797139 h 4142426"/>
                <a:gd name="connsiteX7" fmla="*/ 1265995 w 3862696"/>
                <a:gd name="connsiteY7" fmla="*/ 339532 h 4142426"/>
                <a:gd name="connsiteX8" fmla="*/ 2463597 w 3862696"/>
                <a:gd name="connsiteY8" fmla="*/ 852 h 414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2696" h="4142426">
                  <a:moveTo>
                    <a:pt x="2463597" y="852"/>
                  </a:moveTo>
                  <a:cubicBezTo>
                    <a:pt x="2953209" y="-11864"/>
                    <a:pt x="3438129" y="118070"/>
                    <a:pt x="3855788" y="373889"/>
                  </a:cubicBezTo>
                  <a:lnTo>
                    <a:pt x="3862696" y="378597"/>
                  </a:lnTo>
                  <a:lnTo>
                    <a:pt x="3862696" y="4142426"/>
                  </a:lnTo>
                  <a:lnTo>
                    <a:pt x="582470" y="4142426"/>
                  </a:lnTo>
                  <a:lnTo>
                    <a:pt x="480247" y="4014728"/>
                  </a:lnTo>
                  <a:cubicBezTo>
                    <a:pt x="430218" y="3945359"/>
                    <a:pt x="383217" y="3872803"/>
                    <a:pt x="339532" y="3797139"/>
                  </a:cubicBezTo>
                  <a:cubicBezTo>
                    <a:pt x="-359424" y="2586512"/>
                    <a:pt x="55368" y="1038488"/>
                    <a:pt x="1265995" y="339532"/>
                  </a:cubicBezTo>
                  <a:cubicBezTo>
                    <a:pt x="1644316" y="121108"/>
                    <a:pt x="2055586" y="11449"/>
                    <a:pt x="2463597" y="852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任意多边形 16">
              <a:extLst>
                <a:ext uri="{FF2B5EF4-FFF2-40B4-BE49-F238E27FC236}">
                  <a16:creationId xmlns:a16="http://schemas.microsoft.com/office/drawing/2014/main" xmlns="" id="{D0C1CED3-D1EA-4ABA-B11F-BA2413F34175}"/>
                </a:ext>
              </a:extLst>
            </p:cNvPr>
            <p:cNvSpPr/>
            <p:nvPr/>
          </p:nvSpPr>
          <p:spPr>
            <a:xfrm>
              <a:off x="8086072" y="5956300"/>
              <a:ext cx="3138606" cy="901701"/>
            </a:xfrm>
            <a:custGeom>
              <a:avLst/>
              <a:gdLst>
                <a:gd name="connsiteX0" fmla="*/ 1677294 w 3570005"/>
                <a:gd name="connsiteY0" fmla="*/ 2674 h 1025639"/>
                <a:gd name="connsiteX1" fmla="*/ 1888969 w 3570005"/>
                <a:gd name="connsiteY1" fmla="*/ 2685 h 1025639"/>
                <a:gd name="connsiteX2" fmla="*/ 2860682 w 3570005"/>
                <a:gd name="connsiteY2" fmla="*/ 301674 h 1025639"/>
                <a:gd name="connsiteX3" fmla="*/ 3501815 w 3570005"/>
                <a:gd name="connsiteY3" fmla="*/ 915810 h 1025639"/>
                <a:gd name="connsiteX4" fmla="*/ 3570005 w 3570005"/>
                <a:gd name="connsiteY4" fmla="*/ 1025639 h 1025639"/>
                <a:gd name="connsiteX5" fmla="*/ 0 w 3570005"/>
                <a:gd name="connsiteY5" fmla="*/ 1025639 h 1025639"/>
                <a:gd name="connsiteX6" fmla="*/ 18563 w 3570005"/>
                <a:gd name="connsiteY6" fmla="*/ 991614 h 1025639"/>
                <a:gd name="connsiteX7" fmla="*/ 1677294 w 3570005"/>
                <a:gd name="connsiteY7" fmla="*/ 2674 h 10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0005" h="1025639">
                  <a:moveTo>
                    <a:pt x="1677294" y="2674"/>
                  </a:moveTo>
                  <a:cubicBezTo>
                    <a:pt x="1747070" y="-867"/>
                    <a:pt x="1817689" y="-918"/>
                    <a:pt x="1888969" y="2685"/>
                  </a:cubicBezTo>
                  <a:cubicBezTo>
                    <a:pt x="2245368" y="20699"/>
                    <a:pt x="2576117" y="127935"/>
                    <a:pt x="2860682" y="301674"/>
                  </a:cubicBezTo>
                  <a:cubicBezTo>
                    <a:pt x="3116790" y="458038"/>
                    <a:pt x="3335490" y="668271"/>
                    <a:pt x="3501815" y="915810"/>
                  </a:cubicBezTo>
                  <a:lnTo>
                    <a:pt x="3570005" y="1025639"/>
                  </a:lnTo>
                  <a:lnTo>
                    <a:pt x="0" y="1025639"/>
                  </a:lnTo>
                  <a:lnTo>
                    <a:pt x="18563" y="991614"/>
                  </a:lnTo>
                  <a:cubicBezTo>
                    <a:pt x="366041" y="422483"/>
                    <a:pt x="979532" y="38085"/>
                    <a:pt x="1677294" y="267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D78A69-23AF-2420-1060-AFBB6940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088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F99F873-407B-3992-0349-CC8BA93B22FB}"/>
              </a:ext>
            </a:extLst>
          </p:cNvPr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PART03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A469322-BEFD-043D-C728-594EE705DBEF}"/>
              </a:ext>
            </a:extLst>
          </p:cNvPr>
          <p:cNvSpPr txBox="1"/>
          <p:nvPr/>
        </p:nvSpPr>
        <p:spPr>
          <a:xfrm>
            <a:off x="4899120" y="2498502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研究思路及过程</a:t>
            </a:r>
            <a:endParaRPr lang="en-US" altLang="zh-CN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2E2F50E-6766-42B0-5B70-37AD2355789B}"/>
              </a:ext>
            </a:extLst>
          </p:cNvPr>
          <p:cNvSpPr txBox="1"/>
          <p:nvPr/>
        </p:nvSpPr>
        <p:spPr>
          <a:xfrm>
            <a:off x="4899120" y="3465513"/>
            <a:ext cx="5184496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研究思路 </a:t>
            </a:r>
            <a:r>
              <a:rPr lang="en-US" altLang="zh-CN" sz="2400" dirty="0">
                <a:cs typeface="+mn-ea"/>
                <a:sym typeface="+mn-lt"/>
              </a:rPr>
              <a:t>  RESEARCH IDEAS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研究过程   </a:t>
            </a:r>
            <a:r>
              <a:rPr lang="en-US" altLang="zh-CN" sz="2400" dirty="0">
                <a:cs typeface="+mn-ea"/>
                <a:sym typeface="+mn-lt"/>
              </a:rPr>
              <a:t>RESEARCH PROCESS</a:t>
            </a:r>
          </a:p>
        </p:txBody>
      </p:sp>
    </p:spTree>
    <p:extLst>
      <p:ext uri="{BB962C8B-B14F-4D97-AF65-F5344CB8AC3E}">
        <p14:creationId xmlns:p14="http://schemas.microsoft.com/office/powerpoint/2010/main" val="4140180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2595BD88-00E5-4D64-B655-232288C5F415}"/>
              </a:ext>
            </a:extLst>
          </p:cNvPr>
          <p:cNvGrpSpPr/>
          <p:nvPr/>
        </p:nvGrpSpPr>
        <p:grpSpPr>
          <a:xfrm>
            <a:off x="7161918" y="3213698"/>
            <a:ext cx="2876555" cy="797163"/>
            <a:chOff x="7161918" y="3213698"/>
            <a:chExt cx="2876555" cy="797163"/>
          </a:xfrm>
        </p:grpSpPr>
        <p:sp>
          <p:nvSpPr>
            <p:cNvPr id="8" name="îṩ1ïďe">
              <a:extLst>
                <a:ext uri="{FF2B5EF4-FFF2-40B4-BE49-F238E27FC236}">
                  <a16:creationId xmlns:a16="http://schemas.microsoft.com/office/drawing/2014/main" xmlns="" id="{33B69642-D7CE-45CA-A533-CE43D6F1C0EE}"/>
                </a:ext>
              </a:extLst>
            </p:cNvPr>
            <p:cNvSpPr txBox="1"/>
            <p:nvPr/>
          </p:nvSpPr>
          <p:spPr>
            <a:xfrm>
              <a:off x="7161918" y="3533807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</a:p>
          </p:txBody>
        </p:sp>
        <p:sp>
          <p:nvSpPr>
            <p:cNvPr id="9" name="isḷïḑé">
              <a:extLst>
                <a:ext uri="{FF2B5EF4-FFF2-40B4-BE49-F238E27FC236}">
                  <a16:creationId xmlns:a16="http://schemas.microsoft.com/office/drawing/2014/main" xmlns="" id="{E14A9072-56C2-4B57-A5A0-8CCF69039192}"/>
                </a:ext>
              </a:extLst>
            </p:cNvPr>
            <p:cNvSpPr txBox="1"/>
            <p:nvPr/>
          </p:nvSpPr>
          <p:spPr>
            <a:xfrm>
              <a:off x="7161919" y="3213698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76CDEB33-A325-4585-B82B-A1991883AFB5}"/>
              </a:ext>
            </a:extLst>
          </p:cNvPr>
          <p:cNvGrpSpPr/>
          <p:nvPr/>
        </p:nvGrpSpPr>
        <p:grpSpPr>
          <a:xfrm>
            <a:off x="1667714" y="3440287"/>
            <a:ext cx="2876555" cy="797163"/>
            <a:chOff x="1667714" y="3440287"/>
            <a:chExt cx="2876555" cy="797163"/>
          </a:xfrm>
        </p:grpSpPr>
        <p:sp>
          <p:nvSpPr>
            <p:cNvPr id="10" name="îs1ïde">
              <a:extLst>
                <a:ext uri="{FF2B5EF4-FFF2-40B4-BE49-F238E27FC236}">
                  <a16:creationId xmlns:a16="http://schemas.microsoft.com/office/drawing/2014/main" xmlns="" id="{CB8BD451-972C-4412-AA2A-A712AF8451D2}"/>
                </a:ext>
              </a:extLst>
            </p:cNvPr>
            <p:cNvSpPr txBox="1"/>
            <p:nvPr/>
          </p:nvSpPr>
          <p:spPr>
            <a:xfrm>
              <a:off x="1667714" y="3760396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</a:p>
          </p:txBody>
        </p:sp>
        <p:sp>
          <p:nvSpPr>
            <p:cNvPr id="11" name="íṥļïḋe">
              <a:extLst>
                <a:ext uri="{FF2B5EF4-FFF2-40B4-BE49-F238E27FC236}">
                  <a16:creationId xmlns:a16="http://schemas.microsoft.com/office/drawing/2014/main" xmlns="" id="{0CFD8C17-A515-4754-8ABA-EA0C4B2C746E}"/>
                </a:ext>
              </a:extLst>
            </p:cNvPr>
            <p:cNvSpPr txBox="1"/>
            <p:nvPr/>
          </p:nvSpPr>
          <p:spPr>
            <a:xfrm>
              <a:off x="2139525" y="3440287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E4170D29-74AD-412E-9E4B-05D0D978C7B6}"/>
              </a:ext>
            </a:extLst>
          </p:cNvPr>
          <p:cNvGrpSpPr/>
          <p:nvPr/>
        </p:nvGrpSpPr>
        <p:grpSpPr>
          <a:xfrm>
            <a:off x="4456100" y="5185325"/>
            <a:ext cx="2876555" cy="797163"/>
            <a:chOff x="4456100" y="5185325"/>
            <a:chExt cx="2876555" cy="797163"/>
          </a:xfrm>
        </p:grpSpPr>
        <p:sp>
          <p:nvSpPr>
            <p:cNvPr id="12" name="iSlídê">
              <a:extLst>
                <a:ext uri="{FF2B5EF4-FFF2-40B4-BE49-F238E27FC236}">
                  <a16:creationId xmlns:a16="http://schemas.microsoft.com/office/drawing/2014/main" xmlns="" id="{3859BDC8-3A1D-403D-A154-EDA9D13DADBE}"/>
                </a:ext>
              </a:extLst>
            </p:cNvPr>
            <p:cNvSpPr txBox="1"/>
            <p:nvPr/>
          </p:nvSpPr>
          <p:spPr>
            <a:xfrm>
              <a:off x="4456100" y="5505434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</a:p>
          </p:txBody>
        </p:sp>
        <p:sp>
          <p:nvSpPr>
            <p:cNvPr id="13" name="ïṡ1ïďé">
              <a:extLst>
                <a:ext uri="{FF2B5EF4-FFF2-40B4-BE49-F238E27FC236}">
                  <a16:creationId xmlns:a16="http://schemas.microsoft.com/office/drawing/2014/main" xmlns="" id="{2FCDB136-5E6C-40AE-BE6C-7BDBBA09FED7}"/>
                </a:ext>
              </a:extLst>
            </p:cNvPr>
            <p:cNvSpPr txBox="1"/>
            <p:nvPr/>
          </p:nvSpPr>
          <p:spPr>
            <a:xfrm>
              <a:off x="4692005" y="5185325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DC41EB50-6EB7-4983-A783-F5A490EA69F4}"/>
              </a:ext>
            </a:extLst>
          </p:cNvPr>
          <p:cNvGrpSpPr/>
          <p:nvPr/>
        </p:nvGrpSpPr>
        <p:grpSpPr>
          <a:xfrm>
            <a:off x="4692005" y="2832650"/>
            <a:ext cx="2242246" cy="2229127"/>
            <a:chOff x="4692005" y="2832650"/>
            <a:chExt cx="2242246" cy="2229127"/>
          </a:xfrm>
        </p:grpSpPr>
        <p:sp>
          <p:nvSpPr>
            <p:cNvPr id="4" name="ïṣḻiḓé">
              <a:extLst>
                <a:ext uri="{FF2B5EF4-FFF2-40B4-BE49-F238E27FC236}">
                  <a16:creationId xmlns:a16="http://schemas.microsoft.com/office/drawing/2014/main" xmlns="" id="{C0ED1C15-52F1-4076-B450-8202F66062B1}"/>
                </a:ext>
              </a:extLst>
            </p:cNvPr>
            <p:cNvSpPr/>
            <p:nvPr/>
          </p:nvSpPr>
          <p:spPr bwMode="auto">
            <a:xfrm>
              <a:off x="4692005" y="2832650"/>
              <a:ext cx="1092698" cy="1638793"/>
            </a:xfrm>
            <a:custGeom>
              <a:avLst/>
              <a:gdLst>
                <a:gd name="T0" fmla="*/ 900 w 900"/>
                <a:gd name="T1" fmla="*/ 0 h 1350"/>
                <a:gd name="T2" fmla="*/ 900 w 900"/>
                <a:gd name="T3" fmla="*/ 0 h 1350"/>
                <a:gd name="T4" fmla="*/ 0 w 900"/>
                <a:gd name="T5" fmla="*/ 900 h 1350"/>
                <a:gd name="T6" fmla="*/ 120 w 900"/>
                <a:gd name="T7" fmla="*/ 1350 h 1350"/>
                <a:gd name="T8" fmla="*/ 900 w 900"/>
                <a:gd name="T9" fmla="*/ 900 h 1350"/>
                <a:gd name="T10" fmla="*/ 900 w 900"/>
                <a:gd name="T11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1350">
                  <a:moveTo>
                    <a:pt x="900" y="0"/>
                  </a:moveTo>
                  <a:cubicBezTo>
                    <a:pt x="900" y="0"/>
                    <a:pt x="900" y="0"/>
                    <a:pt x="900" y="0"/>
                  </a:cubicBezTo>
                  <a:cubicBezTo>
                    <a:pt x="403" y="0"/>
                    <a:pt x="0" y="403"/>
                    <a:pt x="0" y="900"/>
                  </a:cubicBezTo>
                  <a:cubicBezTo>
                    <a:pt x="0" y="1064"/>
                    <a:pt x="44" y="1218"/>
                    <a:pt x="120" y="1350"/>
                  </a:cubicBezTo>
                  <a:cubicBezTo>
                    <a:pt x="900" y="900"/>
                    <a:pt x="900" y="900"/>
                    <a:pt x="900" y="900"/>
                  </a:cubicBezTo>
                  <a:lnTo>
                    <a:pt x="9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ïşḻïḋé">
              <a:extLst>
                <a:ext uri="{FF2B5EF4-FFF2-40B4-BE49-F238E27FC236}">
                  <a16:creationId xmlns:a16="http://schemas.microsoft.com/office/drawing/2014/main" xmlns="" id="{8296A096-827B-494C-AE73-30C2309B5588}"/>
                </a:ext>
              </a:extLst>
            </p:cNvPr>
            <p:cNvSpPr/>
            <p:nvPr/>
          </p:nvSpPr>
          <p:spPr bwMode="auto">
            <a:xfrm>
              <a:off x="4868343" y="3969079"/>
              <a:ext cx="1893942" cy="1092698"/>
            </a:xfrm>
            <a:custGeom>
              <a:avLst/>
              <a:gdLst>
                <a:gd name="T0" fmla="*/ 780 w 1560"/>
                <a:gd name="T1" fmla="*/ 0 h 900"/>
                <a:gd name="T2" fmla="*/ 0 w 1560"/>
                <a:gd name="T3" fmla="*/ 450 h 900"/>
                <a:gd name="T4" fmla="*/ 780 w 1560"/>
                <a:gd name="T5" fmla="*/ 900 h 900"/>
                <a:gd name="T6" fmla="*/ 1560 w 1560"/>
                <a:gd name="T7" fmla="*/ 450 h 900"/>
                <a:gd name="T8" fmla="*/ 780 w 1560"/>
                <a:gd name="T9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0" h="900">
                  <a:moveTo>
                    <a:pt x="780" y="0"/>
                  </a:moveTo>
                  <a:cubicBezTo>
                    <a:pt x="0" y="450"/>
                    <a:pt x="0" y="450"/>
                    <a:pt x="0" y="450"/>
                  </a:cubicBezTo>
                  <a:cubicBezTo>
                    <a:pt x="156" y="719"/>
                    <a:pt x="447" y="900"/>
                    <a:pt x="780" y="900"/>
                  </a:cubicBezTo>
                  <a:cubicBezTo>
                    <a:pt x="1113" y="900"/>
                    <a:pt x="1404" y="719"/>
                    <a:pt x="1560" y="450"/>
                  </a:cubicBezTo>
                  <a:lnTo>
                    <a:pt x="78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íślïḑè">
              <a:extLst>
                <a:ext uri="{FF2B5EF4-FFF2-40B4-BE49-F238E27FC236}">
                  <a16:creationId xmlns:a16="http://schemas.microsoft.com/office/drawing/2014/main" xmlns="" id="{F757A056-E5CD-480E-AB87-CCC6F1D8A432}"/>
                </a:ext>
              </a:extLst>
            </p:cNvPr>
            <p:cNvSpPr/>
            <p:nvPr/>
          </p:nvSpPr>
          <p:spPr bwMode="auto">
            <a:xfrm>
              <a:off x="5841553" y="2832650"/>
              <a:ext cx="1092698" cy="1638793"/>
            </a:xfrm>
            <a:custGeom>
              <a:avLst/>
              <a:gdLst>
                <a:gd name="T0" fmla="*/ 0 w 900"/>
                <a:gd name="T1" fmla="*/ 0 h 1350"/>
                <a:gd name="T2" fmla="*/ 0 w 900"/>
                <a:gd name="T3" fmla="*/ 900 h 1350"/>
                <a:gd name="T4" fmla="*/ 780 w 900"/>
                <a:gd name="T5" fmla="*/ 1350 h 1350"/>
                <a:gd name="T6" fmla="*/ 900 w 900"/>
                <a:gd name="T7" fmla="*/ 900 h 1350"/>
                <a:gd name="T8" fmla="*/ 0 w 900"/>
                <a:gd name="T9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1350">
                  <a:moveTo>
                    <a:pt x="0" y="0"/>
                  </a:moveTo>
                  <a:cubicBezTo>
                    <a:pt x="0" y="900"/>
                    <a:pt x="0" y="900"/>
                    <a:pt x="0" y="900"/>
                  </a:cubicBezTo>
                  <a:cubicBezTo>
                    <a:pt x="780" y="1350"/>
                    <a:pt x="780" y="1350"/>
                    <a:pt x="780" y="1350"/>
                  </a:cubicBezTo>
                  <a:cubicBezTo>
                    <a:pt x="856" y="1218"/>
                    <a:pt x="900" y="1064"/>
                    <a:pt x="900" y="900"/>
                  </a:cubicBezTo>
                  <a:cubicBezTo>
                    <a:pt x="900" y="403"/>
                    <a:pt x="497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îšľîḑé">
              <a:extLst>
                <a:ext uri="{FF2B5EF4-FFF2-40B4-BE49-F238E27FC236}">
                  <a16:creationId xmlns:a16="http://schemas.microsoft.com/office/drawing/2014/main" xmlns="" id="{B2F7A698-87AB-49CB-8164-9C77F77111E0}"/>
                </a:ext>
              </a:extLst>
            </p:cNvPr>
            <p:cNvSpPr/>
            <p:nvPr/>
          </p:nvSpPr>
          <p:spPr>
            <a:xfrm>
              <a:off x="6201543" y="3440287"/>
              <a:ext cx="372717" cy="372717"/>
            </a:xfrm>
            <a:custGeom>
              <a:avLst/>
              <a:gdLst>
                <a:gd name="connsiteX0" fmla="*/ 343764 w 533400"/>
                <a:gd name="connsiteY0" fmla="*/ 621 h 533400"/>
                <a:gd name="connsiteX1" fmla="*/ 381864 w 533400"/>
                <a:gd name="connsiteY1" fmla="*/ 38721 h 533400"/>
                <a:gd name="connsiteX2" fmla="*/ 381864 w 533400"/>
                <a:gd name="connsiteY2" fmla="*/ 38721 h 533400"/>
                <a:gd name="connsiteX3" fmla="*/ 381864 w 533400"/>
                <a:gd name="connsiteY3" fmla="*/ 114921 h 533400"/>
                <a:gd name="connsiteX4" fmla="*/ 496164 w 533400"/>
                <a:gd name="connsiteY4" fmla="*/ 114921 h 533400"/>
                <a:gd name="connsiteX5" fmla="*/ 534264 w 533400"/>
                <a:gd name="connsiteY5" fmla="*/ 151116 h 533400"/>
                <a:gd name="connsiteX6" fmla="*/ 534264 w 533400"/>
                <a:gd name="connsiteY6" fmla="*/ 153021 h 533400"/>
                <a:gd name="connsiteX7" fmla="*/ 534264 w 533400"/>
                <a:gd name="connsiteY7" fmla="*/ 381621 h 533400"/>
                <a:gd name="connsiteX8" fmla="*/ 498069 w 533400"/>
                <a:gd name="connsiteY8" fmla="*/ 419721 h 533400"/>
                <a:gd name="connsiteX9" fmla="*/ 496164 w 533400"/>
                <a:gd name="connsiteY9" fmla="*/ 419721 h 533400"/>
                <a:gd name="connsiteX10" fmla="*/ 381864 w 533400"/>
                <a:gd name="connsiteY10" fmla="*/ 419721 h 533400"/>
                <a:gd name="connsiteX11" fmla="*/ 381864 w 533400"/>
                <a:gd name="connsiteY11" fmla="*/ 495921 h 533400"/>
                <a:gd name="connsiteX12" fmla="*/ 345669 w 533400"/>
                <a:gd name="connsiteY12" fmla="*/ 534021 h 533400"/>
                <a:gd name="connsiteX13" fmla="*/ 343764 w 533400"/>
                <a:gd name="connsiteY13" fmla="*/ 534021 h 533400"/>
                <a:gd name="connsiteX14" fmla="*/ 191364 w 533400"/>
                <a:gd name="connsiteY14" fmla="*/ 534021 h 533400"/>
                <a:gd name="connsiteX15" fmla="*/ 153264 w 533400"/>
                <a:gd name="connsiteY15" fmla="*/ 495921 h 533400"/>
                <a:gd name="connsiteX16" fmla="*/ 153264 w 533400"/>
                <a:gd name="connsiteY16" fmla="*/ 495921 h 533400"/>
                <a:gd name="connsiteX17" fmla="*/ 153264 w 533400"/>
                <a:gd name="connsiteY17" fmla="*/ 419721 h 533400"/>
                <a:gd name="connsiteX18" fmla="*/ 38964 w 533400"/>
                <a:gd name="connsiteY18" fmla="*/ 419721 h 533400"/>
                <a:gd name="connsiteX19" fmla="*/ 864 w 533400"/>
                <a:gd name="connsiteY19" fmla="*/ 383526 h 533400"/>
                <a:gd name="connsiteX20" fmla="*/ 864 w 533400"/>
                <a:gd name="connsiteY20" fmla="*/ 381621 h 533400"/>
                <a:gd name="connsiteX21" fmla="*/ 864 w 533400"/>
                <a:gd name="connsiteY21" fmla="*/ 197789 h 533400"/>
                <a:gd name="connsiteX22" fmla="*/ 9436 w 533400"/>
                <a:gd name="connsiteY22" fmla="*/ 173976 h 533400"/>
                <a:gd name="connsiteX23" fmla="*/ 11342 w 533400"/>
                <a:gd name="connsiteY23" fmla="*/ 172071 h 533400"/>
                <a:gd name="connsiteX24" fmla="*/ 52299 w 533400"/>
                <a:gd name="connsiteY24" fmla="*/ 127304 h 533400"/>
                <a:gd name="connsiteX25" fmla="*/ 78017 w 533400"/>
                <a:gd name="connsiteY25" fmla="*/ 114921 h 533400"/>
                <a:gd name="connsiteX26" fmla="*/ 79921 w 533400"/>
                <a:gd name="connsiteY26" fmla="*/ 114921 h 533400"/>
                <a:gd name="connsiteX27" fmla="*/ 153264 w 533400"/>
                <a:gd name="connsiteY27" fmla="*/ 114921 h 533400"/>
                <a:gd name="connsiteX28" fmla="*/ 153264 w 533400"/>
                <a:gd name="connsiteY28" fmla="*/ 38721 h 533400"/>
                <a:gd name="connsiteX29" fmla="*/ 189459 w 533400"/>
                <a:gd name="connsiteY29" fmla="*/ 621 h 533400"/>
                <a:gd name="connsiteX30" fmla="*/ 191364 w 533400"/>
                <a:gd name="connsiteY30" fmla="*/ 621 h 533400"/>
                <a:gd name="connsiteX31" fmla="*/ 343764 w 533400"/>
                <a:gd name="connsiteY31" fmla="*/ 621 h 533400"/>
                <a:gd name="connsiteX32" fmla="*/ 343764 w 533400"/>
                <a:gd name="connsiteY32" fmla="*/ 286371 h 533400"/>
                <a:gd name="connsiteX33" fmla="*/ 191364 w 533400"/>
                <a:gd name="connsiteY33" fmla="*/ 286371 h 533400"/>
                <a:gd name="connsiteX34" fmla="*/ 172314 w 533400"/>
                <a:gd name="connsiteY34" fmla="*/ 305421 h 533400"/>
                <a:gd name="connsiteX35" fmla="*/ 172314 w 533400"/>
                <a:gd name="connsiteY35" fmla="*/ 305421 h 533400"/>
                <a:gd name="connsiteX36" fmla="*/ 172314 w 533400"/>
                <a:gd name="connsiteY36" fmla="*/ 495921 h 533400"/>
                <a:gd name="connsiteX37" fmla="*/ 191364 w 533400"/>
                <a:gd name="connsiteY37" fmla="*/ 514971 h 533400"/>
                <a:gd name="connsiteX38" fmla="*/ 191364 w 533400"/>
                <a:gd name="connsiteY38" fmla="*/ 514971 h 533400"/>
                <a:gd name="connsiteX39" fmla="*/ 343764 w 533400"/>
                <a:gd name="connsiteY39" fmla="*/ 514971 h 533400"/>
                <a:gd name="connsiteX40" fmla="*/ 362814 w 533400"/>
                <a:gd name="connsiteY40" fmla="*/ 495921 h 533400"/>
                <a:gd name="connsiteX41" fmla="*/ 362814 w 533400"/>
                <a:gd name="connsiteY41" fmla="*/ 495921 h 533400"/>
                <a:gd name="connsiteX42" fmla="*/ 362814 w 533400"/>
                <a:gd name="connsiteY42" fmla="*/ 305421 h 533400"/>
                <a:gd name="connsiteX43" fmla="*/ 343764 w 533400"/>
                <a:gd name="connsiteY43" fmla="*/ 286371 h 533400"/>
                <a:gd name="connsiteX44" fmla="*/ 343764 w 533400"/>
                <a:gd name="connsiteY44" fmla="*/ 286371 h 533400"/>
                <a:gd name="connsiteX45" fmla="*/ 496164 w 533400"/>
                <a:gd name="connsiteY45" fmla="*/ 133971 h 533400"/>
                <a:gd name="connsiteX46" fmla="*/ 79921 w 533400"/>
                <a:gd name="connsiteY46" fmla="*/ 133971 h 533400"/>
                <a:gd name="connsiteX47" fmla="*/ 67539 w 533400"/>
                <a:gd name="connsiteY47" fmla="*/ 138734 h 533400"/>
                <a:gd name="connsiteX48" fmla="*/ 66586 w 533400"/>
                <a:gd name="connsiteY48" fmla="*/ 139686 h 533400"/>
                <a:gd name="connsiteX49" fmla="*/ 25629 w 533400"/>
                <a:gd name="connsiteY49" fmla="*/ 184454 h 533400"/>
                <a:gd name="connsiteX50" fmla="*/ 20867 w 533400"/>
                <a:gd name="connsiteY50" fmla="*/ 195884 h 533400"/>
                <a:gd name="connsiteX51" fmla="*/ 20867 w 533400"/>
                <a:gd name="connsiteY51" fmla="*/ 197789 h 533400"/>
                <a:gd name="connsiteX52" fmla="*/ 20867 w 533400"/>
                <a:gd name="connsiteY52" fmla="*/ 381621 h 533400"/>
                <a:gd name="connsiteX53" fmla="*/ 38964 w 533400"/>
                <a:gd name="connsiteY53" fmla="*/ 400671 h 533400"/>
                <a:gd name="connsiteX54" fmla="*/ 39917 w 533400"/>
                <a:gd name="connsiteY54" fmla="*/ 400671 h 533400"/>
                <a:gd name="connsiteX55" fmla="*/ 154217 w 533400"/>
                <a:gd name="connsiteY55" fmla="*/ 400671 h 533400"/>
                <a:gd name="connsiteX56" fmla="*/ 154217 w 533400"/>
                <a:gd name="connsiteY56" fmla="*/ 305421 h 533400"/>
                <a:gd name="connsiteX57" fmla="*/ 190411 w 533400"/>
                <a:gd name="connsiteY57" fmla="*/ 267321 h 533400"/>
                <a:gd name="connsiteX58" fmla="*/ 192317 w 533400"/>
                <a:gd name="connsiteY58" fmla="*/ 267321 h 533400"/>
                <a:gd name="connsiteX59" fmla="*/ 344717 w 533400"/>
                <a:gd name="connsiteY59" fmla="*/ 267321 h 533400"/>
                <a:gd name="connsiteX60" fmla="*/ 382817 w 533400"/>
                <a:gd name="connsiteY60" fmla="*/ 305421 h 533400"/>
                <a:gd name="connsiteX61" fmla="*/ 382817 w 533400"/>
                <a:gd name="connsiteY61" fmla="*/ 305421 h 533400"/>
                <a:gd name="connsiteX62" fmla="*/ 382817 w 533400"/>
                <a:gd name="connsiteY62" fmla="*/ 400671 h 533400"/>
                <a:gd name="connsiteX63" fmla="*/ 497117 w 533400"/>
                <a:gd name="connsiteY63" fmla="*/ 400671 h 533400"/>
                <a:gd name="connsiteX64" fmla="*/ 516167 w 533400"/>
                <a:gd name="connsiteY64" fmla="*/ 382574 h 533400"/>
                <a:gd name="connsiteX65" fmla="*/ 516167 w 533400"/>
                <a:gd name="connsiteY65" fmla="*/ 381621 h 533400"/>
                <a:gd name="connsiteX66" fmla="*/ 516167 w 533400"/>
                <a:gd name="connsiteY66" fmla="*/ 153021 h 533400"/>
                <a:gd name="connsiteX67" fmla="*/ 498069 w 533400"/>
                <a:gd name="connsiteY67" fmla="*/ 133971 h 533400"/>
                <a:gd name="connsiteX68" fmla="*/ 496164 w 533400"/>
                <a:gd name="connsiteY68" fmla="*/ 133971 h 533400"/>
                <a:gd name="connsiteX69" fmla="*/ 462827 w 533400"/>
                <a:gd name="connsiteY69" fmla="*/ 172071 h 533400"/>
                <a:gd name="connsiteX70" fmla="*/ 477114 w 533400"/>
                <a:gd name="connsiteY70" fmla="*/ 186359 h 533400"/>
                <a:gd name="connsiteX71" fmla="*/ 462827 w 533400"/>
                <a:gd name="connsiteY71" fmla="*/ 200646 h 533400"/>
                <a:gd name="connsiteX72" fmla="*/ 448539 w 533400"/>
                <a:gd name="connsiteY72" fmla="*/ 186359 h 533400"/>
                <a:gd name="connsiteX73" fmla="*/ 462827 w 533400"/>
                <a:gd name="connsiteY73" fmla="*/ 172071 h 533400"/>
                <a:gd name="connsiteX74" fmla="*/ 343764 w 533400"/>
                <a:gd name="connsiteY74" fmla="*/ 19671 h 533400"/>
                <a:gd name="connsiteX75" fmla="*/ 191364 w 533400"/>
                <a:gd name="connsiteY75" fmla="*/ 19671 h 533400"/>
                <a:gd name="connsiteX76" fmla="*/ 172314 w 533400"/>
                <a:gd name="connsiteY76" fmla="*/ 38721 h 533400"/>
                <a:gd name="connsiteX77" fmla="*/ 172314 w 533400"/>
                <a:gd name="connsiteY77" fmla="*/ 38721 h 533400"/>
                <a:gd name="connsiteX78" fmla="*/ 172314 w 533400"/>
                <a:gd name="connsiteY78" fmla="*/ 114921 h 533400"/>
                <a:gd name="connsiteX79" fmla="*/ 362814 w 533400"/>
                <a:gd name="connsiteY79" fmla="*/ 114921 h 533400"/>
                <a:gd name="connsiteX80" fmla="*/ 362814 w 533400"/>
                <a:gd name="connsiteY80" fmla="*/ 38721 h 533400"/>
                <a:gd name="connsiteX81" fmla="*/ 344717 w 533400"/>
                <a:gd name="connsiteY81" fmla="*/ 19671 h 533400"/>
                <a:gd name="connsiteX82" fmla="*/ 344717 w 533400"/>
                <a:gd name="connsiteY82" fmla="*/ 19671 h 533400"/>
                <a:gd name="connsiteX83" fmla="*/ 343764 w 533400"/>
                <a:gd name="connsiteY83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33400" h="533400">
                  <a:moveTo>
                    <a:pt x="343764" y="621"/>
                  </a:moveTo>
                  <a:cubicBezTo>
                    <a:pt x="364719" y="621"/>
                    <a:pt x="381864" y="17766"/>
                    <a:pt x="381864" y="38721"/>
                  </a:cubicBezTo>
                  <a:lnTo>
                    <a:pt x="381864" y="38721"/>
                  </a:lnTo>
                  <a:lnTo>
                    <a:pt x="381864" y="114921"/>
                  </a:lnTo>
                  <a:lnTo>
                    <a:pt x="496164" y="114921"/>
                  </a:lnTo>
                  <a:cubicBezTo>
                    <a:pt x="516167" y="114921"/>
                    <a:pt x="533311" y="131114"/>
                    <a:pt x="534264" y="151116"/>
                  </a:cubicBezTo>
                  <a:lnTo>
                    <a:pt x="534264" y="153021"/>
                  </a:lnTo>
                  <a:lnTo>
                    <a:pt x="534264" y="381621"/>
                  </a:lnTo>
                  <a:cubicBezTo>
                    <a:pt x="534264" y="401624"/>
                    <a:pt x="518071" y="418769"/>
                    <a:pt x="498069" y="419721"/>
                  </a:cubicBezTo>
                  <a:lnTo>
                    <a:pt x="496164" y="419721"/>
                  </a:lnTo>
                  <a:lnTo>
                    <a:pt x="381864" y="419721"/>
                  </a:lnTo>
                  <a:lnTo>
                    <a:pt x="381864" y="495921"/>
                  </a:lnTo>
                  <a:cubicBezTo>
                    <a:pt x="381864" y="515924"/>
                    <a:pt x="365671" y="533069"/>
                    <a:pt x="345669" y="534021"/>
                  </a:cubicBezTo>
                  <a:lnTo>
                    <a:pt x="343764" y="534021"/>
                  </a:lnTo>
                  <a:lnTo>
                    <a:pt x="191364" y="534021"/>
                  </a:lnTo>
                  <a:cubicBezTo>
                    <a:pt x="170409" y="534021"/>
                    <a:pt x="153264" y="516876"/>
                    <a:pt x="153264" y="495921"/>
                  </a:cubicBezTo>
                  <a:lnTo>
                    <a:pt x="153264" y="495921"/>
                  </a:lnTo>
                  <a:lnTo>
                    <a:pt x="153264" y="419721"/>
                  </a:lnTo>
                  <a:lnTo>
                    <a:pt x="38964" y="419721"/>
                  </a:lnTo>
                  <a:cubicBezTo>
                    <a:pt x="18961" y="419721"/>
                    <a:pt x="1817" y="403529"/>
                    <a:pt x="864" y="383526"/>
                  </a:cubicBezTo>
                  <a:lnTo>
                    <a:pt x="864" y="381621"/>
                  </a:lnTo>
                  <a:lnTo>
                    <a:pt x="864" y="197789"/>
                  </a:lnTo>
                  <a:cubicBezTo>
                    <a:pt x="864" y="189216"/>
                    <a:pt x="3721" y="180644"/>
                    <a:pt x="9436" y="173976"/>
                  </a:cubicBezTo>
                  <a:lnTo>
                    <a:pt x="11342" y="172071"/>
                  </a:lnTo>
                  <a:lnTo>
                    <a:pt x="52299" y="127304"/>
                  </a:lnTo>
                  <a:cubicBezTo>
                    <a:pt x="58967" y="119684"/>
                    <a:pt x="68492" y="115874"/>
                    <a:pt x="78017" y="114921"/>
                  </a:cubicBezTo>
                  <a:lnTo>
                    <a:pt x="79921" y="114921"/>
                  </a:lnTo>
                  <a:lnTo>
                    <a:pt x="153264" y="114921"/>
                  </a:lnTo>
                  <a:lnTo>
                    <a:pt x="153264" y="38721"/>
                  </a:lnTo>
                  <a:cubicBezTo>
                    <a:pt x="153264" y="18719"/>
                    <a:pt x="169457" y="1574"/>
                    <a:pt x="189459" y="621"/>
                  </a:cubicBezTo>
                  <a:lnTo>
                    <a:pt x="191364" y="621"/>
                  </a:lnTo>
                  <a:lnTo>
                    <a:pt x="343764" y="621"/>
                  </a:lnTo>
                  <a:close/>
                  <a:moveTo>
                    <a:pt x="343764" y="286371"/>
                  </a:moveTo>
                  <a:lnTo>
                    <a:pt x="191364" y="286371"/>
                  </a:lnTo>
                  <a:cubicBezTo>
                    <a:pt x="180886" y="286371"/>
                    <a:pt x="172314" y="294944"/>
                    <a:pt x="172314" y="305421"/>
                  </a:cubicBezTo>
                  <a:lnTo>
                    <a:pt x="172314" y="305421"/>
                  </a:lnTo>
                  <a:lnTo>
                    <a:pt x="172314" y="495921"/>
                  </a:lnTo>
                  <a:cubicBezTo>
                    <a:pt x="172314" y="506399"/>
                    <a:pt x="180886" y="514971"/>
                    <a:pt x="191364" y="514971"/>
                  </a:cubicBezTo>
                  <a:lnTo>
                    <a:pt x="191364" y="514971"/>
                  </a:lnTo>
                  <a:lnTo>
                    <a:pt x="343764" y="514971"/>
                  </a:lnTo>
                  <a:cubicBezTo>
                    <a:pt x="354242" y="514971"/>
                    <a:pt x="362814" y="506399"/>
                    <a:pt x="362814" y="495921"/>
                  </a:cubicBezTo>
                  <a:lnTo>
                    <a:pt x="362814" y="495921"/>
                  </a:lnTo>
                  <a:lnTo>
                    <a:pt x="362814" y="305421"/>
                  </a:lnTo>
                  <a:cubicBezTo>
                    <a:pt x="362814" y="294944"/>
                    <a:pt x="354242" y="286371"/>
                    <a:pt x="343764" y="286371"/>
                  </a:cubicBezTo>
                  <a:lnTo>
                    <a:pt x="343764" y="286371"/>
                  </a:lnTo>
                  <a:close/>
                  <a:moveTo>
                    <a:pt x="496164" y="133971"/>
                  </a:moveTo>
                  <a:lnTo>
                    <a:pt x="79921" y="133971"/>
                  </a:lnTo>
                  <a:cubicBezTo>
                    <a:pt x="75159" y="133971"/>
                    <a:pt x="70396" y="135876"/>
                    <a:pt x="67539" y="138734"/>
                  </a:cubicBezTo>
                  <a:lnTo>
                    <a:pt x="66586" y="139686"/>
                  </a:lnTo>
                  <a:lnTo>
                    <a:pt x="25629" y="184454"/>
                  </a:lnTo>
                  <a:cubicBezTo>
                    <a:pt x="22771" y="187311"/>
                    <a:pt x="20867" y="191121"/>
                    <a:pt x="20867" y="195884"/>
                  </a:cubicBezTo>
                  <a:lnTo>
                    <a:pt x="20867" y="197789"/>
                  </a:lnTo>
                  <a:lnTo>
                    <a:pt x="20867" y="381621"/>
                  </a:lnTo>
                  <a:cubicBezTo>
                    <a:pt x="20867" y="392099"/>
                    <a:pt x="28486" y="399719"/>
                    <a:pt x="38964" y="400671"/>
                  </a:cubicBezTo>
                  <a:lnTo>
                    <a:pt x="39917" y="400671"/>
                  </a:lnTo>
                  <a:lnTo>
                    <a:pt x="154217" y="400671"/>
                  </a:lnTo>
                  <a:lnTo>
                    <a:pt x="154217" y="305421"/>
                  </a:lnTo>
                  <a:cubicBezTo>
                    <a:pt x="154217" y="285419"/>
                    <a:pt x="170409" y="268274"/>
                    <a:pt x="190411" y="267321"/>
                  </a:cubicBezTo>
                  <a:lnTo>
                    <a:pt x="192317" y="267321"/>
                  </a:lnTo>
                  <a:lnTo>
                    <a:pt x="344717" y="267321"/>
                  </a:lnTo>
                  <a:cubicBezTo>
                    <a:pt x="365671" y="267321"/>
                    <a:pt x="382817" y="284466"/>
                    <a:pt x="382817" y="305421"/>
                  </a:cubicBezTo>
                  <a:lnTo>
                    <a:pt x="382817" y="305421"/>
                  </a:lnTo>
                  <a:lnTo>
                    <a:pt x="382817" y="400671"/>
                  </a:lnTo>
                  <a:lnTo>
                    <a:pt x="497117" y="400671"/>
                  </a:lnTo>
                  <a:cubicBezTo>
                    <a:pt x="507594" y="400671"/>
                    <a:pt x="515214" y="393051"/>
                    <a:pt x="516167" y="382574"/>
                  </a:cubicBezTo>
                  <a:lnTo>
                    <a:pt x="516167" y="381621"/>
                  </a:lnTo>
                  <a:lnTo>
                    <a:pt x="516167" y="153021"/>
                  </a:lnTo>
                  <a:cubicBezTo>
                    <a:pt x="516167" y="142544"/>
                    <a:pt x="508546" y="134924"/>
                    <a:pt x="498069" y="133971"/>
                  </a:cubicBezTo>
                  <a:lnTo>
                    <a:pt x="496164" y="133971"/>
                  </a:lnTo>
                  <a:close/>
                  <a:moveTo>
                    <a:pt x="462827" y="172071"/>
                  </a:moveTo>
                  <a:cubicBezTo>
                    <a:pt x="470446" y="172071"/>
                    <a:pt x="477114" y="178739"/>
                    <a:pt x="477114" y="186359"/>
                  </a:cubicBezTo>
                  <a:cubicBezTo>
                    <a:pt x="477114" y="193979"/>
                    <a:pt x="470446" y="200646"/>
                    <a:pt x="462827" y="200646"/>
                  </a:cubicBezTo>
                  <a:cubicBezTo>
                    <a:pt x="455207" y="200646"/>
                    <a:pt x="448539" y="193979"/>
                    <a:pt x="448539" y="186359"/>
                  </a:cubicBezTo>
                  <a:cubicBezTo>
                    <a:pt x="448539" y="178739"/>
                    <a:pt x="455207" y="172071"/>
                    <a:pt x="462827" y="172071"/>
                  </a:cubicBezTo>
                  <a:close/>
                  <a:moveTo>
                    <a:pt x="343764" y="19671"/>
                  </a:moveTo>
                  <a:lnTo>
                    <a:pt x="191364" y="19671"/>
                  </a:lnTo>
                  <a:cubicBezTo>
                    <a:pt x="180886" y="19671"/>
                    <a:pt x="172314" y="28244"/>
                    <a:pt x="172314" y="38721"/>
                  </a:cubicBezTo>
                  <a:lnTo>
                    <a:pt x="172314" y="38721"/>
                  </a:lnTo>
                  <a:lnTo>
                    <a:pt x="172314" y="114921"/>
                  </a:lnTo>
                  <a:lnTo>
                    <a:pt x="362814" y="114921"/>
                  </a:lnTo>
                  <a:lnTo>
                    <a:pt x="362814" y="38721"/>
                  </a:lnTo>
                  <a:cubicBezTo>
                    <a:pt x="362814" y="28244"/>
                    <a:pt x="355194" y="20624"/>
                    <a:pt x="344717" y="19671"/>
                  </a:cubicBezTo>
                  <a:lnTo>
                    <a:pt x="344717" y="19671"/>
                  </a:lnTo>
                  <a:lnTo>
                    <a:pt x="343764" y="1967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íšḷíďè">
              <a:extLst>
                <a:ext uri="{FF2B5EF4-FFF2-40B4-BE49-F238E27FC236}">
                  <a16:creationId xmlns:a16="http://schemas.microsoft.com/office/drawing/2014/main" xmlns="" id="{6C78CF07-990F-46FC-AB3C-1EAD3108D370}"/>
                </a:ext>
              </a:extLst>
            </p:cNvPr>
            <p:cNvSpPr/>
            <p:nvPr/>
          </p:nvSpPr>
          <p:spPr>
            <a:xfrm>
              <a:off x="5081834" y="3504714"/>
              <a:ext cx="372717" cy="279537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2071 h 400050"/>
                <a:gd name="connsiteX14" fmla="*/ 360653 w 533400"/>
                <a:gd name="connsiteY14" fmla="*/ 173024 h 400050"/>
                <a:gd name="connsiteX15" fmla="*/ 274928 w 533400"/>
                <a:gd name="connsiteY15" fmla="*/ 284466 h 400050"/>
                <a:gd name="connsiteX16" fmla="*/ 272071 w 533400"/>
                <a:gd name="connsiteY16" fmla="*/ 288276 h 400050"/>
                <a:gd name="connsiteX17" fmla="*/ 219683 w 533400"/>
                <a:gd name="connsiteY17" fmla="*/ 290181 h 400050"/>
                <a:gd name="connsiteX18" fmla="*/ 217778 w 533400"/>
                <a:gd name="connsiteY18" fmla="*/ 289229 h 400050"/>
                <a:gd name="connsiteX19" fmla="*/ 154913 w 533400"/>
                <a:gd name="connsiteY19" fmla="*/ 228269 h 400050"/>
                <a:gd name="connsiteX20" fmla="*/ 153961 w 533400"/>
                <a:gd name="connsiteY20" fmla="*/ 227316 h 400050"/>
                <a:gd name="connsiteX21" fmla="*/ 128243 w 533400"/>
                <a:gd name="connsiteY21" fmla="*/ 228269 h 400050"/>
                <a:gd name="connsiteX22" fmla="*/ 127290 w 533400"/>
                <a:gd name="connsiteY22" fmla="*/ 229221 h 400050"/>
                <a:gd name="connsiteX23" fmla="*/ 19658 w 533400"/>
                <a:gd name="connsiteY23" fmla="*/ 354951 h 400050"/>
                <a:gd name="connsiteX24" fmla="*/ 19658 w 533400"/>
                <a:gd name="connsiteY24" fmla="*/ 361619 h 400050"/>
                <a:gd name="connsiteX25" fmla="*/ 37755 w 533400"/>
                <a:gd name="connsiteY25" fmla="*/ 380669 h 400050"/>
                <a:gd name="connsiteX26" fmla="*/ 38708 w 533400"/>
                <a:gd name="connsiteY26" fmla="*/ 380669 h 400050"/>
                <a:gd name="connsiteX27" fmla="*/ 495908 w 533400"/>
                <a:gd name="connsiteY27" fmla="*/ 380669 h 400050"/>
                <a:gd name="connsiteX28" fmla="*/ 514958 w 533400"/>
                <a:gd name="connsiteY28" fmla="*/ 361619 h 400050"/>
                <a:gd name="connsiteX29" fmla="*/ 514958 w 533400"/>
                <a:gd name="connsiteY29" fmla="*/ 361619 h 400050"/>
                <a:gd name="connsiteX30" fmla="*/ 514958 w 533400"/>
                <a:gd name="connsiteY30" fmla="*/ 337806 h 400050"/>
                <a:gd name="connsiteX31" fmla="*/ 391133 w 533400"/>
                <a:gd name="connsiteY31" fmla="*/ 173024 h 400050"/>
                <a:gd name="connsiteX32" fmla="*/ 387323 w 533400"/>
                <a:gd name="connsiteY32" fmla="*/ 169214 h 400050"/>
                <a:gd name="connsiteX33" fmla="*/ 361605 w 533400"/>
                <a:gd name="connsiteY33" fmla="*/ 172071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9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9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5911 w 533400"/>
                <a:gd name="connsiteY51" fmla="*/ 309231 h 400050"/>
                <a:gd name="connsiteX52" fmla="*/ 515911 w 533400"/>
                <a:gd name="connsiteY52" fmla="*/ 40626 h 400050"/>
                <a:gd name="connsiteX53" fmla="*/ 497813 w 533400"/>
                <a:gd name="connsiteY53" fmla="*/ 21576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2071"/>
                  </a:moveTo>
                  <a:lnTo>
                    <a:pt x="360653" y="173024"/>
                  </a:lnTo>
                  <a:lnTo>
                    <a:pt x="274928" y="284466"/>
                  </a:lnTo>
                  <a:cubicBezTo>
                    <a:pt x="273976" y="285419"/>
                    <a:pt x="273023" y="286371"/>
                    <a:pt x="272071" y="288276"/>
                  </a:cubicBezTo>
                  <a:cubicBezTo>
                    <a:pt x="257783" y="302564"/>
                    <a:pt x="234923" y="303516"/>
                    <a:pt x="219683" y="290181"/>
                  </a:cubicBezTo>
                  <a:lnTo>
                    <a:pt x="217778" y="289229"/>
                  </a:lnTo>
                  <a:lnTo>
                    <a:pt x="154913" y="228269"/>
                  </a:lnTo>
                  <a:cubicBezTo>
                    <a:pt x="154913" y="228269"/>
                    <a:pt x="153961" y="227316"/>
                    <a:pt x="153961" y="227316"/>
                  </a:cubicBezTo>
                  <a:cubicBezTo>
                    <a:pt x="146340" y="220649"/>
                    <a:pt x="134911" y="221601"/>
                    <a:pt x="128243" y="228269"/>
                  </a:cubicBezTo>
                  <a:lnTo>
                    <a:pt x="127290" y="229221"/>
                  </a:lnTo>
                  <a:lnTo>
                    <a:pt x="19658" y="354951"/>
                  </a:lnTo>
                  <a:lnTo>
                    <a:pt x="19658" y="361619"/>
                  </a:lnTo>
                  <a:cubicBezTo>
                    <a:pt x="19658" y="372096"/>
                    <a:pt x="27278" y="379716"/>
                    <a:pt x="37755" y="380669"/>
                  </a:cubicBezTo>
                  <a:lnTo>
                    <a:pt x="38708" y="380669"/>
                  </a:lnTo>
                  <a:lnTo>
                    <a:pt x="495908" y="380669"/>
                  </a:lnTo>
                  <a:cubicBezTo>
                    <a:pt x="506386" y="380669"/>
                    <a:pt x="514958" y="372096"/>
                    <a:pt x="514958" y="361619"/>
                  </a:cubicBezTo>
                  <a:lnTo>
                    <a:pt x="514958" y="361619"/>
                  </a:lnTo>
                  <a:lnTo>
                    <a:pt x="514958" y="337806"/>
                  </a:lnTo>
                  <a:lnTo>
                    <a:pt x="391133" y="173024"/>
                  </a:lnTo>
                  <a:cubicBezTo>
                    <a:pt x="390180" y="172071"/>
                    <a:pt x="389228" y="170166"/>
                    <a:pt x="387323" y="169214"/>
                  </a:cubicBezTo>
                  <a:cubicBezTo>
                    <a:pt x="378751" y="164451"/>
                    <a:pt x="368273" y="165404"/>
                    <a:pt x="361605" y="172071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9"/>
                  </a:lnTo>
                  <a:lnTo>
                    <a:pt x="113003" y="217791"/>
                  </a:lnTo>
                  <a:cubicBezTo>
                    <a:pt x="126338" y="201599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9"/>
                  </a:lnTo>
                  <a:cubicBezTo>
                    <a:pt x="357796" y="146354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5911" y="309231"/>
                  </a:lnTo>
                  <a:lnTo>
                    <a:pt x="515911" y="40626"/>
                  </a:lnTo>
                  <a:cubicBezTo>
                    <a:pt x="515911" y="30149"/>
                    <a:pt x="508290" y="22529"/>
                    <a:pt x="497813" y="21576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9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9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îşlíďê">
              <a:extLst>
                <a:ext uri="{FF2B5EF4-FFF2-40B4-BE49-F238E27FC236}">
                  <a16:creationId xmlns:a16="http://schemas.microsoft.com/office/drawing/2014/main" xmlns="" id="{CCE15294-2D34-4466-864D-A2D3590C8F36}"/>
                </a:ext>
              </a:extLst>
            </p:cNvPr>
            <p:cNvSpPr/>
            <p:nvPr/>
          </p:nvSpPr>
          <p:spPr>
            <a:xfrm>
              <a:off x="5688473" y="4381215"/>
              <a:ext cx="306160" cy="372717"/>
            </a:xfrm>
            <a:custGeom>
              <a:avLst/>
              <a:gdLst>
                <a:gd name="connsiteX0" fmla="*/ 284197 w 438150"/>
                <a:gd name="connsiteY0" fmla="*/ 621 h 533400"/>
                <a:gd name="connsiteX1" fmla="*/ 310867 w 438150"/>
                <a:gd name="connsiteY1" fmla="*/ 12051 h 533400"/>
                <a:gd name="connsiteX2" fmla="*/ 310867 w 438150"/>
                <a:gd name="connsiteY2" fmla="*/ 12051 h 533400"/>
                <a:gd name="connsiteX3" fmla="*/ 427072 w 438150"/>
                <a:gd name="connsiteY3" fmla="*/ 128256 h 533400"/>
                <a:gd name="connsiteX4" fmla="*/ 438502 w 438150"/>
                <a:gd name="connsiteY4" fmla="*/ 154926 h 533400"/>
                <a:gd name="connsiteX5" fmla="*/ 438502 w 438150"/>
                <a:gd name="connsiteY5" fmla="*/ 154926 h 533400"/>
                <a:gd name="connsiteX6" fmla="*/ 438502 w 438150"/>
                <a:gd name="connsiteY6" fmla="*/ 495921 h 533400"/>
                <a:gd name="connsiteX7" fmla="*/ 400402 w 438150"/>
                <a:gd name="connsiteY7" fmla="*/ 534021 h 533400"/>
                <a:gd name="connsiteX8" fmla="*/ 400402 w 438150"/>
                <a:gd name="connsiteY8" fmla="*/ 534021 h 533400"/>
                <a:gd name="connsiteX9" fmla="*/ 38452 w 438150"/>
                <a:gd name="connsiteY9" fmla="*/ 534021 h 533400"/>
                <a:gd name="connsiteX10" fmla="*/ 352 w 438150"/>
                <a:gd name="connsiteY10" fmla="*/ 495921 h 533400"/>
                <a:gd name="connsiteX11" fmla="*/ 352 w 438150"/>
                <a:gd name="connsiteY11" fmla="*/ 495921 h 533400"/>
                <a:gd name="connsiteX12" fmla="*/ 352 w 438150"/>
                <a:gd name="connsiteY12" fmla="*/ 38721 h 533400"/>
                <a:gd name="connsiteX13" fmla="*/ 38452 w 438150"/>
                <a:gd name="connsiteY13" fmla="*/ 621 h 533400"/>
                <a:gd name="connsiteX14" fmla="*/ 38452 w 438150"/>
                <a:gd name="connsiteY14" fmla="*/ 621 h 533400"/>
                <a:gd name="connsiteX15" fmla="*/ 284197 w 438150"/>
                <a:gd name="connsiteY15" fmla="*/ 621 h 533400"/>
                <a:gd name="connsiteX16" fmla="*/ 284197 w 438150"/>
                <a:gd name="connsiteY16" fmla="*/ 19671 h 533400"/>
                <a:gd name="connsiteX17" fmla="*/ 38452 w 438150"/>
                <a:gd name="connsiteY17" fmla="*/ 19671 h 533400"/>
                <a:gd name="connsiteX18" fmla="*/ 19402 w 438150"/>
                <a:gd name="connsiteY18" fmla="*/ 38721 h 533400"/>
                <a:gd name="connsiteX19" fmla="*/ 19402 w 438150"/>
                <a:gd name="connsiteY19" fmla="*/ 38721 h 533400"/>
                <a:gd name="connsiteX20" fmla="*/ 19402 w 438150"/>
                <a:gd name="connsiteY20" fmla="*/ 495921 h 533400"/>
                <a:gd name="connsiteX21" fmla="*/ 38452 w 438150"/>
                <a:gd name="connsiteY21" fmla="*/ 514971 h 533400"/>
                <a:gd name="connsiteX22" fmla="*/ 38452 w 438150"/>
                <a:gd name="connsiteY22" fmla="*/ 514971 h 533400"/>
                <a:gd name="connsiteX23" fmla="*/ 400402 w 438150"/>
                <a:gd name="connsiteY23" fmla="*/ 514971 h 533400"/>
                <a:gd name="connsiteX24" fmla="*/ 419452 w 438150"/>
                <a:gd name="connsiteY24" fmla="*/ 495921 h 533400"/>
                <a:gd name="connsiteX25" fmla="*/ 419452 w 438150"/>
                <a:gd name="connsiteY25" fmla="*/ 495921 h 533400"/>
                <a:gd name="connsiteX26" fmla="*/ 419452 w 438150"/>
                <a:gd name="connsiteY26" fmla="*/ 154926 h 533400"/>
                <a:gd name="connsiteX27" fmla="*/ 419452 w 438150"/>
                <a:gd name="connsiteY27" fmla="*/ 153021 h 533400"/>
                <a:gd name="connsiteX28" fmla="*/ 314677 w 438150"/>
                <a:gd name="connsiteY28" fmla="*/ 153021 h 533400"/>
                <a:gd name="connsiteX29" fmla="*/ 286102 w 438150"/>
                <a:gd name="connsiteY29" fmla="*/ 126351 h 533400"/>
                <a:gd name="connsiteX30" fmla="*/ 286102 w 438150"/>
                <a:gd name="connsiteY30" fmla="*/ 124446 h 533400"/>
                <a:gd name="connsiteX31" fmla="*/ 286102 w 438150"/>
                <a:gd name="connsiteY31" fmla="*/ 19671 h 533400"/>
                <a:gd name="connsiteX32" fmla="*/ 284197 w 438150"/>
                <a:gd name="connsiteY32" fmla="*/ 19671 h 533400"/>
                <a:gd name="connsiteX33" fmla="*/ 284197 w 438150"/>
                <a:gd name="connsiteY33" fmla="*/ 19671 h 533400"/>
                <a:gd name="connsiteX34" fmla="*/ 248002 w 438150"/>
                <a:gd name="connsiteY34" fmla="*/ 200646 h 533400"/>
                <a:gd name="connsiteX35" fmla="*/ 305152 w 438150"/>
                <a:gd name="connsiteY35" fmla="*/ 257796 h 533400"/>
                <a:gd name="connsiteX36" fmla="*/ 248002 w 438150"/>
                <a:gd name="connsiteY36" fmla="*/ 314946 h 533400"/>
                <a:gd name="connsiteX37" fmla="*/ 248002 w 438150"/>
                <a:gd name="connsiteY37" fmla="*/ 314946 h 533400"/>
                <a:gd name="connsiteX38" fmla="*/ 171802 w 438150"/>
                <a:gd name="connsiteY38" fmla="*/ 314946 h 533400"/>
                <a:gd name="connsiteX39" fmla="*/ 171802 w 438150"/>
                <a:gd name="connsiteY39" fmla="*/ 410196 h 533400"/>
                <a:gd name="connsiteX40" fmla="*/ 152752 w 438150"/>
                <a:gd name="connsiteY40" fmla="*/ 410196 h 533400"/>
                <a:gd name="connsiteX41" fmla="*/ 152752 w 438150"/>
                <a:gd name="connsiteY41" fmla="*/ 200646 h 533400"/>
                <a:gd name="connsiteX42" fmla="*/ 248002 w 438150"/>
                <a:gd name="connsiteY42" fmla="*/ 200646 h 533400"/>
                <a:gd name="connsiteX43" fmla="*/ 248002 w 438150"/>
                <a:gd name="connsiteY43" fmla="*/ 219696 h 533400"/>
                <a:gd name="connsiteX44" fmla="*/ 171802 w 438150"/>
                <a:gd name="connsiteY44" fmla="*/ 219696 h 533400"/>
                <a:gd name="connsiteX45" fmla="*/ 171802 w 438150"/>
                <a:gd name="connsiteY45" fmla="*/ 295896 h 533400"/>
                <a:gd name="connsiteX46" fmla="*/ 248002 w 438150"/>
                <a:gd name="connsiteY46" fmla="*/ 295896 h 533400"/>
                <a:gd name="connsiteX47" fmla="*/ 286102 w 438150"/>
                <a:gd name="connsiteY47" fmla="*/ 257796 h 533400"/>
                <a:gd name="connsiteX48" fmla="*/ 248002 w 438150"/>
                <a:gd name="connsiteY48" fmla="*/ 219696 h 533400"/>
                <a:gd name="connsiteX49" fmla="*/ 248002 w 438150"/>
                <a:gd name="connsiteY49" fmla="*/ 219696 h 533400"/>
                <a:gd name="connsiteX50" fmla="*/ 305152 w 438150"/>
                <a:gd name="connsiteY50" fmla="*/ 33006 h 533400"/>
                <a:gd name="connsiteX51" fmla="*/ 305152 w 438150"/>
                <a:gd name="connsiteY51" fmla="*/ 124446 h 533400"/>
                <a:gd name="connsiteX52" fmla="*/ 313724 w 438150"/>
                <a:gd name="connsiteY52" fmla="*/ 133971 h 533400"/>
                <a:gd name="connsiteX53" fmla="*/ 314677 w 438150"/>
                <a:gd name="connsiteY53" fmla="*/ 133971 h 533400"/>
                <a:gd name="connsiteX54" fmla="*/ 406117 w 438150"/>
                <a:gd name="connsiteY54" fmla="*/ 133971 h 533400"/>
                <a:gd name="connsiteX55" fmla="*/ 305152 w 438150"/>
                <a:gd name="connsiteY55" fmla="*/ 33006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38150" h="533400">
                  <a:moveTo>
                    <a:pt x="284197" y="621"/>
                  </a:moveTo>
                  <a:cubicBezTo>
                    <a:pt x="294674" y="621"/>
                    <a:pt x="304199" y="4431"/>
                    <a:pt x="310867" y="12051"/>
                  </a:cubicBezTo>
                  <a:lnTo>
                    <a:pt x="310867" y="12051"/>
                  </a:lnTo>
                  <a:lnTo>
                    <a:pt x="427072" y="128256"/>
                  </a:lnTo>
                  <a:cubicBezTo>
                    <a:pt x="434692" y="135876"/>
                    <a:pt x="438502" y="145401"/>
                    <a:pt x="438502" y="154926"/>
                  </a:cubicBezTo>
                  <a:lnTo>
                    <a:pt x="438502" y="154926"/>
                  </a:lnTo>
                  <a:lnTo>
                    <a:pt x="438502" y="495921"/>
                  </a:lnTo>
                  <a:cubicBezTo>
                    <a:pt x="438502" y="516876"/>
                    <a:pt x="421357" y="534021"/>
                    <a:pt x="400402" y="534021"/>
                  </a:cubicBezTo>
                  <a:lnTo>
                    <a:pt x="400402" y="534021"/>
                  </a:lnTo>
                  <a:lnTo>
                    <a:pt x="38452" y="534021"/>
                  </a:lnTo>
                  <a:cubicBezTo>
                    <a:pt x="17497" y="534021"/>
                    <a:pt x="352" y="516876"/>
                    <a:pt x="352" y="495921"/>
                  </a:cubicBezTo>
                  <a:lnTo>
                    <a:pt x="352" y="495921"/>
                  </a:lnTo>
                  <a:lnTo>
                    <a:pt x="352" y="38721"/>
                  </a:lnTo>
                  <a:cubicBezTo>
                    <a:pt x="352" y="17766"/>
                    <a:pt x="17497" y="621"/>
                    <a:pt x="38452" y="621"/>
                  </a:cubicBezTo>
                  <a:lnTo>
                    <a:pt x="38452" y="621"/>
                  </a:lnTo>
                  <a:lnTo>
                    <a:pt x="284197" y="621"/>
                  </a:lnTo>
                  <a:close/>
                  <a:moveTo>
                    <a:pt x="284197" y="19671"/>
                  </a:moveTo>
                  <a:lnTo>
                    <a:pt x="38452" y="19671"/>
                  </a:lnTo>
                  <a:cubicBezTo>
                    <a:pt x="27974" y="19671"/>
                    <a:pt x="19402" y="28244"/>
                    <a:pt x="19402" y="38721"/>
                  </a:cubicBezTo>
                  <a:lnTo>
                    <a:pt x="19402" y="38721"/>
                  </a:lnTo>
                  <a:lnTo>
                    <a:pt x="19402" y="495921"/>
                  </a:lnTo>
                  <a:cubicBezTo>
                    <a:pt x="19402" y="506399"/>
                    <a:pt x="27974" y="514971"/>
                    <a:pt x="38452" y="514971"/>
                  </a:cubicBezTo>
                  <a:lnTo>
                    <a:pt x="38452" y="514971"/>
                  </a:lnTo>
                  <a:lnTo>
                    <a:pt x="400402" y="514971"/>
                  </a:lnTo>
                  <a:cubicBezTo>
                    <a:pt x="410880" y="514971"/>
                    <a:pt x="419452" y="506399"/>
                    <a:pt x="419452" y="495921"/>
                  </a:cubicBezTo>
                  <a:lnTo>
                    <a:pt x="419452" y="495921"/>
                  </a:lnTo>
                  <a:lnTo>
                    <a:pt x="419452" y="154926"/>
                  </a:lnTo>
                  <a:cubicBezTo>
                    <a:pt x="419452" y="153974"/>
                    <a:pt x="419452" y="153021"/>
                    <a:pt x="419452" y="153021"/>
                  </a:cubicBezTo>
                  <a:lnTo>
                    <a:pt x="314677" y="153021"/>
                  </a:lnTo>
                  <a:cubicBezTo>
                    <a:pt x="299437" y="153021"/>
                    <a:pt x="287055" y="141591"/>
                    <a:pt x="286102" y="126351"/>
                  </a:cubicBezTo>
                  <a:lnTo>
                    <a:pt x="286102" y="124446"/>
                  </a:lnTo>
                  <a:lnTo>
                    <a:pt x="286102" y="19671"/>
                  </a:lnTo>
                  <a:cubicBezTo>
                    <a:pt x="285149" y="19671"/>
                    <a:pt x="284197" y="19671"/>
                    <a:pt x="284197" y="19671"/>
                  </a:cubicBezTo>
                  <a:lnTo>
                    <a:pt x="284197" y="19671"/>
                  </a:lnTo>
                  <a:close/>
                  <a:moveTo>
                    <a:pt x="248002" y="200646"/>
                  </a:moveTo>
                  <a:cubicBezTo>
                    <a:pt x="279434" y="200646"/>
                    <a:pt x="305152" y="226364"/>
                    <a:pt x="305152" y="257796"/>
                  </a:cubicBezTo>
                  <a:cubicBezTo>
                    <a:pt x="305152" y="289229"/>
                    <a:pt x="279434" y="314946"/>
                    <a:pt x="248002" y="314946"/>
                  </a:cubicBezTo>
                  <a:lnTo>
                    <a:pt x="248002" y="314946"/>
                  </a:lnTo>
                  <a:lnTo>
                    <a:pt x="171802" y="314946"/>
                  </a:lnTo>
                  <a:lnTo>
                    <a:pt x="171802" y="410196"/>
                  </a:lnTo>
                  <a:lnTo>
                    <a:pt x="152752" y="410196"/>
                  </a:lnTo>
                  <a:lnTo>
                    <a:pt x="152752" y="200646"/>
                  </a:lnTo>
                  <a:lnTo>
                    <a:pt x="248002" y="200646"/>
                  </a:lnTo>
                  <a:close/>
                  <a:moveTo>
                    <a:pt x="248002" y="219696"/>
                  </a:moveTo>
                  <a:lnTo>
                    <a:pt x="171802" y="219696"/>
                  </a:lnTo>
                  <a:lnTo>
                    <a:pt x="171802" y="295896"/>
                  </a:lnTo>
                  <a:lnTo>
                    <a:pt x="248002" y="295896"/>
                  </a:lnTo>
                  <a:cubicBezTo>
                    <a:pt x="268957" y="295896"/>
                    <a:pt x="286102" y="278751"/>
                    <a:pt x="286102" y="257796"/>
                  </a:cubicBezTo>
                  <a:cubicBezTo>
                    <a:pt x="286102" y="236841"/>
                    <a:pt x="268957" y="219696"/>
                    <a:pt x="248002" y="219696"/>
                  </a:cubicBezTo>
                  <a:lnTo>
                    <a:pt x="248002" y="219696"/>
                  </a:lnTo>
                  <a:close/>
                  <a:moveTo>
                    <a:pt x="305152" y="33006"/>
                  </a:moveTo>
                  <a:lnTo>
                    <a:pt x="305152" y="124446"/>
                  </a:lnTo>
                  <a:cubicBezTo>
                    <a:pt x="305152" y="129209"/>
                    <a:pt x="308962" y="133019"/>
                    <a:pt x="313724" y="133971"/>
                  </a:cubicBezTo>
                  <a:lnTo>
                    <a:pt x="314677" y="133971"/>
                  </a:lnTo>
                  <a:lnTo>
                    <a:pt x="406117" y="133971"/>
                  </a:lnTo>
                  <a:lnTo>
                    <a:pt x="305152" y="3300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6" name="iŝ1ïḑe">
            <a:extLst>
              <a:ext uri="{FF2B5EF4-FFF2-40B4-BE49-F238E27FC236}">
                <a16:creationId xmlns:a16="http://schemas.microsoft.com/office/drawing/2014/main" xmlns="" id="{99CE82FD-EDE8-402C-85B3-1ED4A4C7DBAE}"/>
              </a:ext>
            </a:extLst>
          </p:cNvPr>
          <p:cNvSpPr txBox="1"/>
          <p:nvPr/>
        </p:nvSpPr>
        <p:spPr>
          <a:xfrm>
            <a:off x="6762285" y="1573573"/>
            <a:ext cx="42094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17" name="ïŝlîdê">
            <a:extLst>
              <a:ext uri="{FF2B5EF4-FFF2-40B4-BE49-F238E27FC236}">
                <a16:creationId xmlns:a16="http://schemas.microsoft.com/office/drawing/2014/main" xmlns="" id="{759CF115-B81E-498B-8B3A-0085ABB78B26}"/>
              </a:ext>
            </a:extLst>
          </p:cNvPr>
          <p:cNvSpPr txBox="1"/>
          <p:nvPr/>
        </p:nvSpPr>
        <p:spPr>
          <a:xfrm>
            <a:off x="1053455" y="2108463"/>
            <a:ext cx="5102328" cy="84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  <a:endParaRPr lang="en-US" sz="1050" dirty="0">
              <a:cs typeface="+mn-ea"/>
              <a:sym typeface="+mn-lt"/>
            </a:endParaRPr>
          </a:p>
          <a:p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6FEFC0F-8BA3-EF39-1E29-FB6EB98C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53248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165E8BC8-12C9-4A00-87A2-4C6BD5F2D917}"/>
              </a:ext>
            </a:extLst>
          </p:cNvPr>
          <p:cNvGrpSpPr/>
          <p:nvPr/>
        </p:nvGrpSpPr>
        <p:grpSpPr>
          <a:xfrm>
            <a:off x="1183143" y="1785092"/>
            <a:ext cx="3953014" cy="717412"/>
            <a:chOff x="1183143" y="1785092"/>
            <a:chExt cx="3953014" cy="717412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F59D0742-358C-46D3-8AEC-7D60EAAEC11E}"/>
                </a:ext>
              </a:extLst>
            </p:cNvPr>
            <p:cNvGrpSpPr/>
            <p:nvPr/>
          </p:nvGrpSpPr>
          <p:grpSpPr>
            <a:xfrm>
              <a:off x="2460276" y="1785092"/>
              <a:ext cx="2675881" cy="717412"/>
              <a:chOff x="1609250" y="1599629"/>
              <a:chExt cx="2675881" cy="717412"/>
            </a:xfrm>
          </p:grpSpPr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xmlns="" id="{60DCEA1D-7AD9-4E35-97C6-4FE0E269C56B}"/>
                  </a:ext>
                </a:extLst>
              </p:cNvPr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583537E8-9D4D-4447-89FD-F19596F00166}"/>
                  </a:ext>
                </a:extLst>
              </p:cNvPr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xmlns="" id="{CCE702CC-D976-4A23-B621-EE7F6F1B53B7}"/>
                </a:ext>
              </a:extLst>
            </p:cNvPr>
            <p:cNvSpPr txBox="1"/>
            <p:nvPr/>
          </p:nvSpPr>
          <p:spPr>
            <a:xfrm>
              <a:off x="1183143" y="1912966"/>
              <a:ext cx="612668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01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A8FFCE82-9CCB-4338-BF11-48072A12D71F}"/>
                </a:ext>
              </a:extLst>
            </p:cNvPr>
            <p:cNvSpPr/>
            <p:nvPr/>
          </p:nvSpPr>
          <p:spPr>
            <a:xfrm>
              <a:off x="2058194" y="2073948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4A3217D5-506E-40E2-AF46-31B958E94153}"/>
              </a:ext>
            </a:extLst>
          </p:cNvPr>
          <p:cNvGrpSpPr/>
          <p:nvPr/>
        </p:nvGrpSpPr>
        <p:grpSpPr>
          <a:xfrm>
            <a:off x="1183142" y="3514468"/>
            <a:ext cx="3953015" cy="717412"/>
            <a:chOff x="1183142" y="3514468"/>
            <a:chExt cx="3953015" cy="717412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ADE73123-1602-45EC-BB7D-21B0F147787C}"/>
                </a:ext>
              </a:extLst>
            </p:cNvPr>
            <p:cNvSpPr txBox="1"/>
            <p:nvPr/>
          </p:nvSpPr>
          <p:spPr>
            <a:xfrm>
              <a:off x="1183142" y="3642342"/>
              <a:ext cx="56297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2">
                          <a:lumMod val="60000"/>
                          <a:lumOff val="40000"/>
                        </a:schemeClr>
                      </a:gs>
                      <a:gs pos="60000">
                        <a:schemeClr val="accent2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02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8F95E51F-A51B-423B-BBDB-055AB9CDFC16}"/>
                </a:ext>
              </a:extLst>
            </p:cNvPr>
            <p:cNvGrpSpPr/>
            <p:nvPr/>
          </p:nvGrpSpPr>
          <p:grpSpPr>
            <a:xfrm>
              <a:off x="2460276" y="3514468"/>
              <a:ext cx="2675881" cy="717412"/>
              <a:chOff x="1609250" y="1599629"/>
              <a:chExt cx="2675881" cy="717412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xmlns="" id="{CDF70C2D-FCAD-46C6-8C66-5522E6AB4907}"/>
                  </a:ext>
                </a:extLst>
              </p:cNvPr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93E7C26E-89B0-4DB9-8EB0-513E2C1B1067}"/>
                  </a:ext>
                </a:extLst>
              </p:cNvPr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9" name="椭圆 8">
              <a:extLst>
                <a:ext uri="{FF2B5EF4-FFF2-40B4-BE49-F238E27FC236}">
                  <a16:creationId xmlns:a16="http://schemas.microsoft.com/office/drawing/2014/main" xmlns="" id="{826CB8E8-C8AA-4534-B769-1EFE606BB5C0}"/>
                </a:ext>
              </a:extLst>
            </p:cNvPr>
            <p:cNvSpPr/>
            <p:nvPr/>
          </p:nvSpPr>
          <p:spPr>
            <a:xfrm>
              <a:off x="2058194" y="3803324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D66EAE2D-0C4D-422B-AFF7-124F7F67CEEF}"/>
              </a:ext>
            </a:extLst>
          </p:cNvPr>
          <p:cNvGrpSpPr/>
          <p:nvPr/>
        </p:nvGrpSpPr>
        <p:grpSpPr>
          <a:xfrm>
            <a:off x="1183142" y="5243843"/>
            <a:ext cx="3953015" cy="717412"/>
            <a:chOff x="1183142" y="5243843"/>
            <a:chExt cx="3953015" cy="717412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FECE3820-5D73-4916-96B2-22EDE9DD83A1}"/>
                </a:ext>
              </a:extLst>
            </p:cNvPr>
            <p:cNvSpPr txBox="1"/>
            <p:nvPr/>
          </p:nvSpPr>
          <p:spPr>
            <a:xfrm>
              <a:off x="1183142" y="5371717"/>
              <a:ext cx="56297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3">
                          <a:lumMod val="60000"/>
                          <a:lumOff val="40000"/>
                        </a:schemeClr>
                      </a:gs>
                      <a:gs pos="60000">
                        <a:schemeClr val="accent3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3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03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FC55E556-CD7C-4ABC-A035-80FBDFF3CF17}"/>
                </a:ext>
              </a:extLst>
            </p:cNvPr>
            <p:cNvGrpSpPr/>
            <p:nvPr/>
          </p:nvGrpSpPr>
          <p:grpSpPr>
            <a:xfrm>
              <a:off x="2460276" y="5243843"/>
              <a:ext cx="2675881" cy="717412"/>
              <a:chOff x="1609250" y="1599629"/>
              <a:chExt cx="2675881" cy="717412"/>
            </a:xfrm>
          </p:grpSpPr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xmlns="" id="{35AC78EC-41C6-43F5-808B-8960F8EDB10E}"/>
                  </a:ext>
                </a:extLst>
              </p:cNvPr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xmlns="" id="{0520334C-4FFC-4307-BDAF-F50F57672C18}"/>
                  </a:ext>
                </a:extLst>
              </p:cNvPr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166A198D-3C34-43C2-AE04-516351DF1B38}"/>
                </a:ext>
              </a:extLst>
            </p:cNvPr>
            <p:cNvSpPr/>
            <p:nvPr/>
          </p:nvSpPr>
          <p:spPr>
            <a:xfrm>
              <a:off x="2058194" y="5532699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38C1FF33-108E-45E3-994A-1AA36A42E160}"/>
              </a:ext>
            </a:extLst>
          </p:cNvPr>
          <p:cNvGrpSpPr/>
          <p:nvPr/>
        </p:nvGrpSpPr>
        <p:grpSpPr>
          <a:xfrm>
            <a:off x="2128044" y="2213648"/>
            <a:ext cx="0" cy="3319051"/>
            <a:chOff x="2128044" y="2213648"/>
            <a:chExt cx="0" cy="3319051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1D9A126F-CF22-4D61-BE0D-E80857730720}"/>
                </a:ext>
              </a:extLst>
            </p:cNvPr>
            <p:cNvCxnSpPr>
              <a:stCxn id="6" idx="4"/>
              <a:endCxn id="9" idx="0"/>
            </p:cNvCxnSpPr>
            <p:nvPr/>
          </p:nvCxnSpPr>
          <p:spPr>
            <a:xfrm>
              <a:off x="2128044" y="2213648"/>
              <a:ext cx="0" cy="158967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CB386A1A-F2EA-436C-9D52-36C59248B78D}"/>
                </a:ext>
              </a:extLst>
            </p:cNvPr>
            <p:cNvCxnSpPr>
              <a:stCxn id="9" idx="4"/>
              <a:endCxn id="12" idx="0"/>
            </p:cNvCxnSpPr>
            <p:nvPr/>
          </p:nvCxnSpPr>
          <p:spPr>
            <a:xfrm>
              <a:off x="2128044" y="3943024"/>
              <a:ext cx="0" cy="158967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7B6DD6C-893B-B1F5-DFF5-71A37273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421485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3140968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4769718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50414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íŝ1ïḋê">
            <a:extLst>
              <a:ext uri="{FF2B5EF4-FFF2-40B4-BE49-F238E27FC236}">
                <a16:creationId xmlns:a16="http://schemas.microsoft.com/office/drawing/2014/main" xmlns="" id="{39864901-46E1-4BD0-8F9A-7C92A355F7D6}"/>
              </a:ext>
            </a:extLst>
          </p:cNvPr>
          <p:cNvCxnSpPr/>
          <p:nvPr/>
        </p:nvCxnSpPr>
        <p:spPr>
          <a:xfrm>
            <a:off x="1930089" y="1838516"/>
            <a:ext cx="0" cy="3588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组合 64">
            <a:extLst>
              <a:ext uri="{FF2B5EF4-FFF2-40B4-BE49-F238E27FC236}">
                <a16:creationId xmlns:a16="http://schemas.microsoft.com/office/drawing/2014/main" xmlns="" id="{EFA5F484-9291-40A8-9416-302016A2D8BD}"/>
              </a:ext>
            </a:extLst>
          </p:cNvPr>
          <p:cNvGrpSpPr/>
          <p:nvPr/>
        </p:nvGrpSpPr>
        <p:grpSpPr>
          <a:xfrm>
            <a:off x="4940227" y="1693810"/>
            <a:ext cx="1986203" cy="248401"/>
            <a:chOff x="4940227" y="1693810"/>
            <a:chExt cx="1986203" cy="248401"/>
          </a:xfrm>
        </p:grpSpPr>
        <p:sp>
          <p:nvSpPr>
            <p:cNvPr id="32" name="iṥḷiďê">
              <a:extLst>
                <a:ext uri="{FF2B5EF4-FFF2-40B4-BE49-F238E27FC236}">
                  <a16:creationId xmlns:a16="http://schemas.microsoft.com/office/drawing/2014/main" xmlns="" id="{B5604911-3122-4685-8035-DEEC1EDAD5C6}"/>
                </a:ext>
              </a:extLst>
            </p:cNvPr>
            <p:cNvSpPr/>
            <p:nvPr/>
          </p:nvSpPr>
          <p:spPr>
            <a:xfrm>
              <a:off x="4940227" y="1738051"/>
              <a:ext cx="152626" cy="147062"/>
            </a:xfrm>
            <a:prstGeom prst="triangle">
              <a:avLst/>
            </a:prstGeom>
            <a:solidFill>
              <a:schemeClr val="accent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ṣ1ïḓe">
              <a:extLst>
                <a:ext uri="{FF2B5EF4-FFF2-40B4-BE49-F238E27FC236}">
                  <a16:creationId xmlns:a16="http://schemas.microsoft.com/office/drawing/2014/main" xmlns="" id="{12FFE40A-27C2-40EF-8B09-C852F686B7FF}"/>
                </a:ext>
              </a:extLst>
            </p:cNvPr>
            <p:cNvSpPr txBox="1"/>
            <p:nvPr/>
          </p:nvSpPr>
          <p:spPr bwMode="auto">
            <a:xfrm>
              <a:off x="5092854" y="1693810"/>
              <a:ext cx="861140" cy="24840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输入标题文字 </a:t>
              </a:r>
              <a:r>
                <a:rPr lang="en-US" altLang="zh-CN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4" name="ïś1îḓê">
              <a:extLst>
                <a:ext uri="{FF2B5EF4-FFF2-40B4-BE49-F238E27FC236}">
                  <a16:creationId xmlns:a16="http://schemas.microsoft.com/office/drawing/2014/main" xmlns="" id="{D0FC5F30-F5C7-4C8B-A32A-49862538C84E}"/>
                </a:ext>
              </a:extLst>
            </p:cNvPr>
            <p:cNvSpPr/>
            <p:nvPr/>
          </p:nvSpPr>
          <p:spPr>
            <a:xfrm>
              <a:off x="5912663" y="1738051"/>
              <a:ext cx="152626" cy="147062"/>
            </a:xfrm>
            <a:prstGeom prst="triangle">
              <a:avLst/>
            </a:pr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ṣḷïḍe">
              <a:extLst>
                <a:ext uri="{FF2B5EF4-FFF2-40B4-BE49-F238E27FC236}">
                  <a16:creationId xmlns:a16="http://schemas.microsoft.com/office/drawing/2014/main" xmlns="" id="{7C40815D-6FBD-446B-8512-447C3C5F31FA}"/>
                </a:ext>
              </a:extLst>
            </p:cNvPr>
            <p:cNvSpPr txBox="1"/>
            <p:nvPr/>
          </p:nvSpPr>
          <p:spPr bwMode="auto">
            <a:xfrm>
              <a:off x="6065290" y="1693810"/>
              <a:ext cx="861140" cy="24840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输入标题文字 </a:t>
              </a:r>
              <a:r>
                <a:rPr lang="en-US" altLang="zh-CN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xmlns="" id="{C54B7F4C-35BC-46AB-ACAA-7F380881B14C}"/>
              </a:ext>
            </a:extLst>
          </p:cNvPr>
          <p:cNvGrpSpPr/>
          <p:nvPr/>
        </p:nvGrpSpPr>
        <p:grpSpPr>
          <a:xfrm>
            <a:off x="1536734" y="1705028"/>
            <a:ext cx="5109657" cy="4171249"/>
            <a:chOff x="1536734" y="1705028"/>
            <a:chExt cx="5109657" cy="4171249"/>
          </a:xfrm>
        </p:grpSpPr>
        <p:sp>
          <p:nvSpPr>
            <p:cNvPr id="10" name="íṣļíďe">
              <a:extLst>
                <a:ext uri="{FF2B5EF4-FFF2-40B4-BE49-F238E27FC236}">
                  <a16:creationId xmlns:a16="http://schemas.microsoft.com/office/drawing/2014/main" xmlns="" id="{6FF3FC45-0E91-4F8D-8776-B24D53584119}"/>
                </a:ext>
              </a:extLst>
            </p:cNvPr>
            <p:cNvSpPr txBox="1"/>
            <p:nvPr/>
          </p:nvSpPr>
          <p:spPr bwMode="auto">
            <a:xfrm>
              <a:off x="1536734" y="1705028"/>
              <a:ext cx="393354" cy="248402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500</a:t>
              </a:r>
            </a:p>
          </p:txBody>
        </p: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xmlns="" id="{E87CDE14-4DCA-4837-AE69-B794A8718783}"/>
                </a:ext>
              </a:extLst>
            </p:cNvPr>
            <p:cNvGrpSpPr/>
            <p:nvPr/>
          </p:nvGrpSpPr>
          <p:grpSpPr>
            <a:xfrm>
              <a:off x="1536734" y="2150977"/>
              <a:ext cx="5109657" cy="3725300"/>
              <a:chOff x="1536734" y="2150977"/>
              <a:chExt cx="5109657" cy="3725300"/>
            </a:xfrm>
          </p:grpSpPr>
          <p:grpSp>
            <p:nvGrpSpPr>
              <p:cNvPr id="4" name="ïṧľíḍè">
                <a:extLst>
                  <a:ext uri="{FF2B5EF4-FFF2-40B4-BE49-F238E27FC236}">
                    <a16:creationId xmlns:a16="http://schemas.microsoft.com/office/drawing/2014/main" xmlns="" id="{A0BB7C21-7ACE-49E5-84FF-F2C9ECBC1A66}"/>
                  </a:ext>
                </a:extLst>
              </p:cNvPr>
              <p:cNvGrpSpPr/>
              <p:nvPr/>
            </p:nvGrpSpPr>
            <p:grpSpPr>
              <a:xfrm>
                <a:off x="1930088" y="3007285"/>
                <a:ext cx="4716303" cy="2868992"/>
                <a:chOff x="1137582" y="1771650"/>
                <a:chExt cx="5127763" cy="2868992"/>
              </a:xfrm>
            </p:grpSpPr>
            <p:cxnSp>
              <p:nvCxnSpPr>
                <p:cNvPr id="55" name="is1íďè">
                  <a:extLst>
                    <a:ext uri="{FF2B5EF4-FFF2-40B4-BE49-F238E27FC236}">
                      <a16:creationId xmlns:a16="http://schemas.microsoft.com/office/drawing/2014/main" xmlns="" id="{85F90D75-4323-40A1-BF1E-73D1F90423CC}"/>
                    </a:ext>
                  </a:extLst>
                </p:cNvPr>
                <p:cNvCxnSpPr/>
                <p:nvPr/>
              </p:nvCxnSpPr>
              <p:spPr>
                <a:xfrm>
                  <a:off x="1137582" y="1771650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îṧḷíḑé">
                  <a:extLst>
                    <a:ext uri="{FF2B5EF4-FFF2-40B4-BE49-F238E27FC236}">
                      <a16:creationId xmlns:a16="http://schemas.microsoft.com/office/drawing/2014/main" xmlns="" id="{C3A65124-19F3-4C32-8FF6-C29B5C1874A4}"/>
                    </a:ext>
                  </a:extLst>
                </p:cNvPr>
                <p:cNvCxnSpPr/>
                <p:nvPr/>
              </p:nvCxnSpPr>
              <p:spPr>
                <a:xfrm>
                  <a:off x="1137582" y="2727981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isḷidè">
                  <a:extLst>
                    <a:ext uri="{FF2B5EF4-FFF2-40B4-BE49-F238E27FC236}">
                      <a16:creationId xmlns:a16="http://schemas.microsoft.com/office/drawing/2014/main" xmlns="" id="{892D09E8-5051-426E-862B-BB0FEA47738E}"/>
                    </a:ext>
                  </a:extLst>
                </p:cNvPr>
                <p:cNvCxnSpPr/>
                <p:nvPr/>
              </p:nvCxnSpPr>
              <p:spPr>
                <a:xfrm>
                  <a:off x="1137582" y="3684312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íślíḓê">
                  <a:extLst>
                    <a:ext uri="{FF2B5EF4-FFF2-40B4-BE49-F238E27FC236}">
                      <a16:creationId xmlns:a16="http://schemas.microsoft.com/office/drawing/2014/main" xmlns="" id="{9F5F2FFF-DB0F-4415-8791-598277893B10}"/>
                    </a:ext>
                  </a:extLst>
                </p:cNvPr>
                <p:cNvCxnSpPr/>
                <p:nvPr/>
              </p:nvCxnSpPr>
              <p:spPr>
                <a:xfrm>
                  <a:off x="1137582" y="4640642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ïṡḻíḑe">
                <a:extLst>
                  <a:ext uri="{FF2B5EF4-FFF2-40B4-BE49-F238E27FC236}">
                    <a16:creationId xmlns:a16="http://schemas.microsoft.com/office/drawing/2014/main" xmlns="" id="{387E1565-D31A-4FE5-9D7E-CDE5EC2170B5}"/>
                  </a:ext>
                </a:extLst>
              </p:cNvPr>
              <p:cNvSpPr txBox="1"/>
              <p:nvPr/>
            </p:nvSpPr>
            <p:spPr bwMode="auto">
              <a:xfrm>
                <a:off x="2480156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2010</a:t>
                </a:r>
              </a:p>
            </p:txBody>
          </p:sp>
          <p:sp>
            <p:nvSpPr>
              <p:cNvPr id="7" name="işľîḓè">
                <a:extLst>
                  <a:ext uri="{FF2B5EF4-FFF2-40B4-BE49-F238E27FC236}">
                    <a16:creationId xmlns:a16="http://schemas.microsoft.com/office/drawing/2014/main" xmlns="" id="{5AA8C0D0-B5AA-45DA-BD60-EEE490E8ACC9}"/>
                  </a:ext>
                </a:extLst>
              </p:cNvPr>
              <p:cNvSpPr txBox="1"/>
              <p:nvPr/>
            </p:nvSpPr>
            <p:spPr bwMode="auto">
              <a:xfrm>
                <a:off x="4027441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2015</a:t>
                </a:r>
              </a:p>
            </p:txBody>
          </p:sp>
          <p:sp>
            <p:nvSpPr>
              <p:cNvPr id="8" name="ïSļîde">
                <a:extLst>
                  <a:ext uri="{FF2B5EF4-FFF2-40B4-BE49-F238E27FC236}">
                    <a16:creationId xmlns:a16="http://schemas.microsoft.com/office/drawing/2014/main" xmlns="" id="{CD96A454-A27F-43D1-976C-758D7415E60E}"/>
                  </a:ext>
                </a:extLst>
              </p:cNvPr>
              <p:cNvSpPr txBox="1"/>
              <p:nvPr/>
            </p:nvSpPr>
            <p:spPr bwMode="auto">
              <a:xfrm>
                <a:off x="5579158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2020</a:t>
                </a:r>
              </a:p>
            </p:txBody>
          </p:sp>
          <p:cxnSp>
            <p:nvCxnSpPr>
              <p:cNvPr id="9" name="íšľîḍe">
                <a:extLst>
                  <a:ext uri="{FF2B5EF4-FFF2-40B4-BE49-F238E27FC236}">
                    <a16:creationId xmlns:a16="http://schemas.microsoft.com/office/drawing/2014/main" xmlns="" id="{54178E91-58E2-42FD-BFD8-81360BA79CCB}"/>
                  </a:ext>
                </a:extLst>
              </p:cNvPr>
              <p:cNvCxnSpPr/>
              <p:nvPr/>
            </p:nvCxnSpPr>
            <p:spPr>
              <a:xfrm>
                <a:off x="1930088" y="5417931"/>
                <a:ext cx="4716303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íS1îḍè">
                <a:extLst>
                  <a:ext uri="{FF2B5EF4-FFF2-40B4-BE49-F238E27FC236}">
                    <a16:creationId xmlns:a16="http://schemas.microsoft.com/office/drawing/2014/main" xmlns="" id="{43A1CE0B-05B2-4E39-805D-61BC957F532F}"/>
                  </a:ext>
                </a:extLst>
              </p:cNvPr>
              <p:cNvSpPr txBox="1"/>
              <p:nvPr/>
            </p:nvSpPr>
            <p:spPr bwMode="auto">
              <a:xfrm>
                <a:off x="1536734" y="2420433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400</a:t>
                </a:r>
              </a:p>
            </p:txBody>
          </p:sp>
          <p:sp>
            <p:nvSpPr>
              <p:cNvPr id="12" name="îṧľíḓé">
                <a:extLst>
                  <a:ext uri="{FF2B5EF4-FFF2-40B4-BE49-F238E27FC236}">
                    <a16:creationId xmlns:a16="http://schemas.microsoft.com/office/drawing/2014/main" xmlns="" id="{54EEFD3B-A138-4809-A6B7-E0DCB06FA0ED}"/>
                  </a:ext>
                </a:extLst>
              </p:cNvPr>
              <p:cNvSpPr txBox="1"/>
              <p:nvPr/>
            </p:nvSpPr>
            <p:spPr bwMode="auto">
              <a:xfrm>
                <a:off x="1536734" y="3181954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300</a:t>
                </a:r>
              </a:p>
            </p:txBody>
          </p:sp>
          <p:sp>
            <p:nvSpPr>
              <p:cNvPr id="13" name="îṣḻíḋè">
                <a:extLst>
                  <a:ext uri="{FF2B5EF4-FFF2-40B4-BE49-F238E27FC236}">
                    <a16:creationId xmlns:a16="http://schemas.microsoft.com/office/drawing/2014/main" xmlns="" id="{9D7BB994-868C-441F-993F-43E3341ADFBE}"/>
                  </a:ext>
                </a:extLst>
              </p:cNvPr>
              <p:cNvSpPr txBox="1"/>
              <p:nvPr/>
            </p:nvSpPr>
            <p:spPr bwMode="auto">
              <a:xfrm>
                <a:off x="1536734" y="3899819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200</a:t>
                </a:r>
              </a:p>
            </p:txBody>
          </p:sp>
          <p:sp>
            <p:nvSpPr>
              <p:cNvPr id="14" name="ïṡḻïḑé">
                <a:extLst>
                  <a:ext uri="{FF2B5EF4-FFF2-40B4-BE49-F238E27FC236}">
                    <a16:creationId xmlns:a16="http://schemas.microsoft.com/office/drawing/2014/main" xmlns="" id="{F0707BF6-C5C1-4E46-9578-088B357605DF}"/>
                  </a:ext>
                </a:extLst>
              </p:cNvPr>
              <p:cNvSpPr txBox="1"/>
              <p:nvPr/>
            </p:nvSpPr>
            <p:spPr bwMode="auto">
              <a:xfrm>
                <a:off x="1536734" y="4620340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100</a:t>
                </a:r>
              </a:p>
            </p:txBody>
          </p:sp>
          <p:sp>
            <p:nvSpPr>
              <p:cNvPr id="15" name="iṩ1iḓe">
                <a:extLst>
                  <a:ext uri="{FF2B5EF4-FFF2-40B4-BE49-F238E27FC236}">
                    <a16:creationId xmlns:a16="http://schemas.microsoft.com/office/drawing/2014/main" xmlns="" id="{86562C84-AAF6-4BD9-9032-649E6B67682C}"/>
                  </a:ext>
                </a:extLst>
              </p:cNvPr>
              <p:cNvSpPr txBox="1"/>
              <p:nvPr/>
            </p:nvSpPr>
            <p:spPr bwMode="auto">
              <a:xfrm>
                <a:off x="1677798" y="5293932"/>
                <a:ext cx="252290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0</a:t>
                </a:r>
              </a:p>
            </p:txBody>
          </p:sp>
          <p:sp>
            <p:nvSpPr>
              <p:cNvPr id="16" name="íṡļidê">
                <a:extLst>
                  <a:ext uri="{FF2B5EF4-FFF2-40B4-BE49-F238E27FC236}">
                    <a16:creationId xmlns:a16="http://schemas.microsoft.com/office/drawing/2014/main" xmlns="" id="{5D8F8173-6936-422D-AACC-3FE3561C9E93}"/>
                  </a:ext>
                </a:extLst>
              </p:cNvPr>
              <p:cNvSpPr/>
              <p:nvPr/>
            </p:nvSpPr>
            <p:spPr>
              <a:xfrm>
                <a:off x="2464492" y="2739344"/>
                <a:ext cx="877593" cy="2687629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işlïďê">
                <a:extLst>
                  <a:ext uri="{FF2B5EF4-FFF2-40B4-BE49-F238E27FC236}">
                    <a16:creationId xmlns:a16="http://schemas.microsoft.com/office/drawing/2014/main" xmlns="" id="{4BD85521-6C33-4CCB-B4B1-94F90219C341}"/>
                  </a:ext>
                </a:extLst>
              </p:cNvPr>
              <p:cNvSpPr/>
              <p:nvPr/>
            </p:nvSpPr>
            <p:spPr>
              <a:xfrm>
                <a:off x="2135391" y="3375828"/>
                <a:ext cx="877593" cy="2051145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îśḷîḓê">
                <a:extLst>
                  <a:ext uri="{FF2B5EF4-FFF2-40B4-BE49-F238E27FC236}">
                    <a16:creationId xmlns:a16="http://schemas.microsoft.com/office/drawing/2014/main" xmlns="" id="{FA0624AC-E015-4CCF-B5BB-4265D515E0C5}"/>
                  </a:ext>
                </a:extLst>
              </p:cNvPr>
              <p:cNvSpPr/>
              <p:nvPr/>
            </p:nvSpPr>
            <p:spPr>
              <a:xfrm>
                <a:off x="4013994" y="2922176"/>
                <a:ext cx="877593" cy="2504797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ïşľîḍé">
                <a:extLst>
                  <a:ext uri="{FF2B5EF4-FFF2-40B4-BE49-F238E27FC236}">
                    <a16:creationId xmlns:a16="http://schemas.microsoft.com/office/drawing/2014/main" xmlns="" id="{36FF9C98-F1C2-415E-B17A-DC1A029DE7B5}"/>
                  </a:ext>
                </a:extLst>
              </p:cNvPr>
              <p:cNvSpPr/>
              <p:nvPr/>
            </p:nvSpPr>
            <p:spPr>
              <a:xfrm>
                <a:off x="3684893" y="3424963"/>
                <a:ext cx="877593" cy="2002009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is1iďê">
                <a:extLst>
                  <a:ext uri="{FF2B5EF4-FFF2-40B4-BE49-F238E27FC236}">
                    <a16:creationId xmlns:a16="http://schemas.microsoft.com/office/drawing/2014/main" xmlns="" id="{08908836-38A2-46C7-A519-1604DC9C612D}"/>
                  </a:ext>
                </a:extLst>
              </p:cNvPr>
              <p:cNvSpPr/>
              <p:nvPr/>
            </p:nvSpPr>
            <p:spPr>
              <a:xfrm>
                <a:off x="5563493" y="2565654"/>
                <a:ext cx="877593" cy="2861319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išlîḍê">
                <a:extLst>
                  <a:ext uri="{FF2B5EF4-FFF2-40B4-BE49-F238E27FC236}">
                    <a16:creationId xmlns:a16="http://schemas.microsoft.com/office/drawing/2014/main" xmlns="" id="{733FB547-3957-4EB6-8A90-6D1285F4742B}"/>
                  </a:ext>
                </a:extLst>
              </p:cNvPr>
              <p:cNvSpPr/>
              <p:nvPr/>
            </p:nvSpPr>
            <p:spPr>
              <a:xfrm>
                <a:off x="5234393" y="3251273"/>
                <a:ext cx="877593" cy="2175700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2" name="îs1íḓe">
                <a:extLst>
                  <a:ext uri="{FF2B5EF4-FFF2-40B4-BE49-F238E27FC236}">
                    <a16:creationId xmlns:a16="http://schemas.microsoft.com/office/drawing/2014/main" xmlns="" id="{07E55D0A-BDA9-420E-BBD3-DCA076EE6CDB}"/>
                  </a:ext>
                </a:extLst>
              </p:cNvPr>
              <p:cNvCxnSpPr>
                <a:stCxn id="17" idx="0"/>
                <a:endCxn id="19" idx="0"/>
              </p:cNvCxnSpPr>
              <p:nvPr/>
            </p:nvCxnSpPr>
            <p:spPr>
              <a:xfrm>
                <a:off x="2574187" y="3375828"/>
                <a:ext cx="1549501" cy="49137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íṣliďé">
                <a:extLst>
                  <a:ext uri="{FF2B5EF4-FFF2-40B4-BE49-F238E27FC236}">
                    <a16:creationId xmlns:a16="http://schemas.microsoft.com/office/drawing/2014/main" xmlns="" id="{7E8F207B-3BFF-43B3-9098-78211BB764F9}"/>
                  </a:ext>
                </a:extLst>
              </p:cNvPr>
              <p:cNvCxnSpPr>
                <a:stCxn id="19" idx="0"/>
                <a:endCxn id="21" idx="0"/>
              </p:cNvCxnSpPr>
              <p:nvPr/>
            </p:nvCxnSpPr>
            <p:spPr>
              <a:xfrm flipV="1">
                <a:off x="4123690" y="3251273"/>
                <a:ext cx="1549500" cy="173691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ïSḷîḋe">
                <a:extLst>
                  <a:ext uri="{FF2B5EF4-FFF2-40B4-BE49-F238E27FC236}">
                    <a16:creationId xmlns:a16="http://schemas.microsoft.com/office/drawing/2014/main" xmlns="" id="{501EE725-1E01-4FB9-861B-3E71E8D60358}"/>
                  </a:ext>
                </a:extLst>
              </p:cNvPr>
              <p:cNvSpPr/>
              <p:nvPr/>
            </p:nvSpPr>
            <p:spPr>
              <a:xfrm>
                <a:off x="2521456" y="3338118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ïṡḻîďé">
                <a:extLst>
                  <a:ext uri="{FF2B5EF4-FFF2-40B4-BE49-F238E27FC236}">
                    <a16:creationId xmlns:a16="http://schemas.microsoft.com/office/drawing/2014/main" xmlns="" id="{58466147-9C1E-40BF-ACD7-6A9B3E61F192}"/>
                  </a:ext>
                </a:extLst>
              </p:cNvPr>
              <p:cNvSpPr/>
              <p:nvPr/>
            </p:nvSpPr>
            <p:spPr>
              <a:xfrm>
                <a:off x="5620456" y="3198538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íşḻíḋe">
                <a:extLst>
                  <a:ext uri="{FF2B5EF4-FFF2-40B4-BE49-F238E27FC236}">
                    <a16:creationId xmlns:a16="http://schemas.microsoft.com/office/drawing/2014/main" xmlns="" id="{C98BBBA5-DA80-4F58-B84A-A79092E80C22}"/>
                  </a:ext>
                </a:extLst>
              </p:cNvPr>
              <p:cNvSpPr/>
              <p:nvPr/>
            </p:nvSpPr>
            <p:spPr>
              <a:xfrm>
                <a:off x="4069338" y="3364974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7" name="ïṧļîḍê">
                <a:extLst>
                  <a:ext uri="{FF2B5EF4-FFF2-40B4-BE49-F238E27FC236}">
                    <a16:creationId xmlns:a16="http://schemas.microsoft.com/office/drawing/2014/main" xmlns="" id="{1D13E70C-7D59-4FF8-9E28-35450720B53B}"/>
                  </a:ext>
                </a:extLst>
              </p:cNvPr>
              <p:cNvCxnSpPr>
                <a:endCxn id="18" idx="0"/>
              </p:cNvCxnSpPr>
              <p:nvPr/>
            </p:nvCxnSpPr>
            <p:spPr>
              <a:xfrm>
                <a:off x="2901436" y="2753394"/>
                <a:ext cx="1551353" cy="168782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îşlîḓe">
                <a:extLst>
                  <a:ext uri="{FF2B5EF4-FFF2-40B4-BE49-F238E27FC236}">
                    <a16:creationId xmlns:a16="http://schemas.microsoft.com/office/drawing/2014/main" xmlns="" id="{411EC904-B8E0-4FB9-BFDF-2F3730C0EE3B}"/>
                  </a:ext>
                </a:extLst>
              </p:cNvPr>
              <p:cNvCxnSpPr>
                <a:stCxn id="18" idx="0"/>
                <a:endCxn id="20" idx="0"/>
              </p:cNvCxnSpPr>
              <p:nvPr/>
            </p:nvCxnSpPr>
            <p:spPr>
              <a:xfrm flipV="1">
                <a:off x="4452791" y="2565653"/>
                <a:ext cx="1549500" cy="356522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ï$ḷïďe">
                <a:extLst>
                  <a:ext uri="{FF2B5EF4-FFF2-40B4-BE49-F238E27FC236}">
                    <a16:creationId xmlns:a16="http://schemas.microsoft.com/office/drawing/2014/main" xmlns="" id="{E6969A61-B17E-45F2-A622-54FA1E96447A}"/>
                  </a:ext>
                </a:extLst>
              </p:cNvPr>
              <p:cNvSpPr/>
              <p:nvPr/>
            </p:nvSpPr>
            <p:spPr>
              <a:xfrm>
                <a:off x="2851975" y="2690844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iṡlïďê">
                <a:extLst>
                  <a:ext uri="{FF2B5EF4-FFF2-40B4-BE49-F238E27FC236}">
                    <a16:creationId xmlns:a16="http://schemas.microsoft.com/office/drawing/2014/main" xmlns="" id="{16EB96E0-7B27-4017-A2DB-0701CD02BFAD}"/>
                  </a:ext>
                </a:extLst>
              </p:cNvPr>
              <p:cNvSpPr/>
              <p:nvPr/>
            </p:nvSpPr>
            <p:spPr>
              <a:xfrm>
                <a:off x="4393312" y="2864286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ïṩļiḍê">
                <a:extLst>
                  <a:ext uri="{FF2B5EF4-FFF2-40B4-BE49-F238E27FC236}">
                    <a16:creationId xmlns:a16="http://schemas.microsoft.com/office/drawing/2014/main" xmlns="" id="{E1269C0F-0B59-4A64-8F73-3C7EAB3B288B}"/>
                  </a:ext>
                </a:extLst>
              </p:cNvPr>
              <p:cNvSpPr/>
              <p:nvPr/>
            </p:nvSpPr>
            <p:spPr>
              <a:xfrm>
                <a:off x="5957557" y="2507585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îŝḻïḍé">
                <a:extLst>
                  <a:ext uri="{FF2B5EF4-FFF2-40B4-BE49-F238E27FC236}">
                    <a16:creationId xmlns:a16="http://schemas.microsoft.com/office/drawing/2014/main" xmlns="" id="{087F9BBA-3772-420C-899A-B83E67627E61}"/>
                  </a:ext>
                </a:extLst>
              </p:cNvPr>
              <p:cNvSpPr txBox="1"/>
              <p:nvPr/>
            </p:nvSpPr>
            <p:spPr bwMode="auto">
              <a:xfrm>
                <a:off x="2645808" y="2317430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380</a:t>
                </a:r>
              </a:p>
            </p:txBody>
          </p:sp>
          <p:sp>
            <p:nvSpPr>
              <p:cNvPr id="37" name="îṡľíḑé">
                <a:extLst>
                  <a:ext uri="{FF2B5EF4-FFF2-40B4-BE49-F238E27FC236}">
                    <a16:creationId xmlns:a16="http://schemas.microsoft.com/office/drawing/2014/main" xmlns="" id="{436272AB-29AC-4A57-BEFF-FB175FEBC41F}"/>
                  </a:ext>
                </a:extLst>
              </p:cNvPr>
              <p:cNvSpPr txBox="1"/>
              <p:nvPr/>
            </p:nvSpPr>
            <p:spPr bwMode="auto">
              <a:xfrm>
                <a:off x="4187691" y="2501405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355</a:t>
                </a:r>
              </a:p>
            </p:txBody>
          </p:sp>
          <p:sp>
            <p:nvSpPr>
              <p:cNvPr id="38" name="íSlíḓè">
                <a:extLst>
                  <a:ext uri="{FF2B5EF4-FFF2-40B4-BE49-F238E27FC236}">
                    <a16:creationId xmlns:a16="http://schemas.microsoft.com/office/drawing/2014/main" xmlns="" id="{479F049A-32C7-44F0-9A21-1D227FA4EDF5}"/>
                  </a:ext>
                </a:extLst>
              </p:cNvPr>
              <p:cNvSpPr txBox="1"/>
              <p:nvPr/>
            </p:nvSpPr>
            <p:spPr bwMode="auto">
              <a:xfrm>
                <a:off x="5764616" y="2150977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400</a:t>
                </a:r>
              </a:p>
            </p:txBody>
          </p:sp>
          <p:sp>
            <p:nvSpPr>
              <p:cNvPr id="39" name="í$ľïḋè">
                <a:extLst>
                  <a:ext uri="{FF2B5EF4-FFF2-40B4-BE49-F238E27FC236}">
                    <a16:creationId xmlns:a16="http://schemas.microsoft.com/office/drawing/2014/main" xmlns="" id="{71920AF4-37B2-4C87-9FA4-83FA3290513D}"/>
                  </a:ext>
                </a:extLst>
              </p:cNvPr>
              <p:cNvSpPr txBox="1"/>
              <p:nvPr/>
            </p:nvSpPr>
            <p:spPr bwMode="auto">
              <a:xfrm>
                <a:off x="2260337" y="2939440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 dirty="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295</a:t>
                </a:r>
              </a:p>
            </p:txBody>
          </p:sp>
          <p:sp>
            <p:nvSpPr>
              <p:cNvPr id="40" name="íṥḻiḑê">
                <a:extLst>
                  <a:ext uri="{FF2B5EF4-FFF2-40B4-BE49-F238E27FC236}">
                    <a16:creationId xmlns:a16="http://schemas.microsoft.com/office/drawing/2014/main" xmlns="" id="{FF422428-2D52-4574-A932-F0B4E95C5744}"/>
                  </a:ext>
                </a:extLst>
              </p:cNvPr>
              <p:cNvSpPr txBox="1"/>
              <p:nvPr/>
            </p:nvSpPr>
            <p:spPr bwMode="auto">
              <a:xfrm>
                <a:off x="3767178" y="2983243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290</a:t>
                </a:r>
              </a:p>
            </p:txBody>
          </p:sp>
          <p:sp>
            <p:nvSpPr>
              <p:cNvPr id="41" name="ïṧlïḓé">
                <a:extLst>
                  <a:ext uri="{FF2B5EF4-FFF2-40B4-BE49-F238E27FC236}">
                    <a16:creationId xmlns:a16="http://schemas.microsoft.com/office/drawing/2014/main" xmlns="" id="{F131A3B0-837C-4E82-BFF4-FE400B2F1025}"/>
                  </a:ext>
                </a:extLst>
              </p:cNvPr>
              <p:cNvSpPr txBox="1"/>
              <p:nvPr/>
            </p:nvSpPr>
            <p:spPr bwMode="auto">
              <a:xfrm>
                <a:off x="5396667" y="2834311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300</a:t>
                </a:r>
              </a:p>
            </p:txBody>
          </p:sp>
        </p:grp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xmlns="" id="{BCFC1F39-8E6C-4F7F-8FAD-F1C59B36394D}"/>
              </a:ext>
            </a:extLst>
          </p:cNvPr>
          <p:cNvGrpSpPr/>
          <p:nvPr/>
        </p:nvGrpSpPr>
        <p:grpSpPr>
          <a:xfrm>
            <a:off x="7111580" y="1851086"/>
            <a:ext cx="3543687" cy="3798911"/>
            <a:chOff x="7111580" y="1851086"/>
            <a:chExt cx="3543687" cy="3798911"/>
          </a:xfrm>
        </p:grpSpPr>
        <p:sp>
          <p:nvSpPr>
            <p:cNvPr id="42" name="îŝḷïḍe">
              <a:extLst>
                <a:ext uri="{FF2B5EF4-FFF2-40B4-BE49-F238E27FC236}">
                  <a16:creationId xmlns:a16="http://schemas.microsoft.com/office/drawing/2014/main" xmlns="" id="{92568555-EB2C-450A-AA5A-C71A386B9022}"/>
                </a:ext>
              </a:extLst>
            </p:cNvPr>
            <p:cNvSpPr/>
            <p:nvPr/>
          </p:nvSpPr>
          <p:spPr>
            <a:xfrm>
              <a:off x="7111580" y="1851087"/>
              <a:ext cx="3543687" cy="3776861"/>
            </a:xfrm>
            <a:prstGeom prst="snip1Rect">
              <a:avLst>
                <a:gd name="adj" fmla="val 855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îṧlîḑê">
              <a:extLst>
                <a:ext uri="{FF2B5EF4-FFF2-40B4-BE49-F238E27FC236}">
                  <a16:creationId xmlns:a16="http://schemas.microsoft.com/office/drawing/2014/main" xmlns="" id="{57E1E064-DFCE-4319-B2DC-5E60290312DE}"/>
                </a:ext>
              </a:extLst>
            </p:cNvPr>
            <p:cNvSpPr/>
            <p:nvPr/>
          </p:nvSpPr>
          <p:spPr>
            <a:xfrm>
              <a:off x="7111580" y="5584626"/>
              <a:ext cx="3543687" cy="653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şļïḋé">
              <a:extLst>
                <a:ext uri="{FF2B5EF4-FFF2-40B4-BE49-F238E27FC236}">
                  <a16:creationId xmlns:a16="http://schemas.microsoft.com/office/drawing/2014/main" xmlns="" id="{863F97EE-0F6F-43D5-8014-EDE21A361611}"/>
                </a:ext>
              </a:extLst>
            </p:cNvPr>
            <p:cNvSpPr/>
            <p:nvPr/>
          </p:nvSpPr>
          <p:spPr>
            <a:xfrm>
              <a:off x="7328862" y="2346533"/>
              <a:ext cx="3027007" cy="3306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>
              <a:normAutofit fontScale="92500" lnSpcReduction="10000"/>
            </a:bodyPr>
            <a:lstStyle/>
            <a:p>
              <a:pPr>
                <a:buClr>
                  <a:prstClr val="white"/>
                </a:buClr>
                <a:defRPr/>
              </a:pP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íṧḷíḓé">
              <a:extLst>
                <a:ext uri="{FF2B5EF4-FFF2-40B4-BE49-F238E27FC236}">
                  <a16:creationId xmlns:a16="http://schemas.microsoft.com/office/drawing/2014/main" xmlns="" id="{DBDD60BF-5721-4893-BADF-C56EBAE41033}"/>
                </a:ext>
              </a:extLst>
            </p:cNvPr>
            <p:cNvSpPr/>
            <p:nvPr/>
          </p:nvSpPr>
          <p:spPr>
            <a:xfrm>
              <a:off x="7328862" y="2346533"/>
              <a:ext cx="589954" cy="330671"/>
            </a:xfrm>
            <a:custGeom>
              <a:avLst/>
              <a:gdLst>
                <a:gd name="connsiteX0" fmla="*/ 80296 w 649782"/>
                <a:gd name="connsiteY0" fmla="*/ 0 h 481764"/>
                <a:gd name="connsiteX1" fmla="*/ 649782 w 649782"/>
                <a:gd name="connsiteY1" fmla="*/ 0 h 481764"/>
                <a:gd name="connsiteX2" fmla="*/ 649782 w 649782"/>
                <a:gd name="connsiteY2" fmla="*/ 481764 h 481764"/>
                <a:gd name="connsiteX3" fmla="*/ 80296 w 649782"/>
                <a:gd name="connsiteY3" fmla="*/ 481764 h 481764"/>
                <a:gd name="connsiteX4" fmla="*/ 0 w 649782"/>
                <a:gd name="connsiteY4" fmla="*/ 401468 h 481764"/>
                <a:gd name="connsiteX5" fmla="*/ 0 w 649782"/>
                <a:gd name="connsiteY5" fmla="*/ 80296 h 481764"/>
                <a:gd name="connsiteX6" fmla="*/ 80296 w 649782"/>
                <a:gd name="connsiteY6" fmla="*/ 0 h 48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9782" h="481764">
                  <a:moveTo>
                    <a:pt x="80296" y="0"/>
                  </a:moveTo>
                  <a:lnTo>
                    <a:pt x="649782" y="0"/>
                  </a:lnTo>
                  <a:lnTo>
                    <a:pt x="649782" y="481764"/>
                  </a:lnTo>
                  <a:lnTo>
                    <a:pt x="80296" y="481764"/>
                  </a:lnTo>
                  <a:cubicBezTo>
                    <a:pt x="35950" y="481764"/>
                    <a:pt x="0" y="445814"/>
                    <a:pt x="0" y="401468"/>
                  </a:cubicBezTo>
                  <a:lnTo>
                    <a:pt x="0" y="80296"/>
                  </a:lnTo>
                  <a:cubicBezTo>
                    <a:pt x="0" y="35950"/>
                    <a:pt x="35950" y="0"/>
                    <a:pt x="80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ï$ḻïḑè">
              <a:extLst>
                <a:ext uri="{FF2B5EF4-FFF2-40B4-BE49-F238E27FC236}">
                  <a16:creationId xmlns:a16="http://schemas.microsoft.com/office/drawing/2014/main" xmlns="" id="{90AA139D-27EB-444A-AB2F-10C60BB97F4C}"/>
                </a:ext>
              </a:extLst>
            </p:cNvPr>
            <p:cNvSpPr txBox="1"/>
            <p:nvPr/>
          </p:nvSpPr>
          <p:spPr bwMode="auto">
            <a:xfrm>
              <a:off x="7419147" y="2336469"/>
              <a:ext cx="409384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lnSpcReduction="10000"/>
            </a:bodyPr>
            <a:lstStyle/>
            <a:p>
              <a:pPr latinLnBrk="0"/>
              <a:r>
                <a:rPr lang="en-US" altLang="ko-KR" b="1" dirty="0"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7" name="îṧ1ïḑè">
              <a:extLst>
                <a:ext uri="{FF2B5EF4-FFF2-40B4-BE49-F238E27FC236}">
                  <a16:creationId xmlns:a16="http://schemas.microsoft.com/office/drawing/2014/main" xmlns="" id="{C2C406F9-A07D-4851-892D-6082FA987949}"/>
                </a:ext>
              </a:extLst>
            </p:cNvPr>
            <p:cNvSpPr/>
            <p:nvPr/>
          </p:nvSpPr>
          <p:spPr>
            <a:xfrm>
              <a:off x="7328862" y="3888475"/>
              <a:ext cx="3027007" cy="3306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>
              <a:normAutofit fontScale="92500" lnSpcReduction="10000"/>
            </a:bodyPr>
            <a:lstStyle/>
            <a:p>
              <a:pPr>
                <a:buClr>
                  <a:prstClr val="white"/>
                </a:buClr>
                <a:defRPr/>
              </a:pP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îṥḷïdè">
              <a:extLst>
                <a:ext uri="{FF2B5EF4-FFF2-40B4-BE49-F238E27FC236}">
                  <a16:creationId xmlns:a16="http://schemas.microsoft.com/office/drawing/2014/main" xmlns="" id="{A12413DA-626A-4179-B50A-0B173AD0FC58}"/>
                </a:ext>
              </a:extLst>
            </p:cNvPr>
            <p:cNvSpPr/>
            <p:nvPr/>
          </p:nvSpPr>
          <p:spPr>
            <a:xfrm>
              <a:off x="7328862" y="3888475"/>
              <a:ext cx="589954" cy="330671"/>
            </a:xfrm>
            <a:custGeom>
              <a:avLst/>
              <a:gdLst>
                <a:gd name="connsiteX0" fmla="*/ 80296 w 649782"/>
                <a:gd name="connsiteY0" fmla="*/ 0 h 481764"/>
                <a:gd name="connsiteX1" fmla="*/ 649782 w 649782"/>
                <a:gd name="connsiteY1" fmla="*/ 0 h 481764"/>
                <a:gd name="connsiteX2" fmla="*/ 649782 w 649782"/>
                <a:gd name="connsiteY2" fmla="*/ 481764 h 481764"/>
                <a:gd name="connsiteX3" fmla="*/ 80296 w 649782"/>
                <a:gd name="connsiteY3" fmla="*/ 481764 h 481764"/>
                <a:gd name="connsiteX4" fmla="*/ 0 w 649782"/>
                <a:gd name="connsiteY4" fmla="*/ 401468 h 481764"/>
                <a:gd name="connsiteX5" fmla="*/ 0 w 649782"/>
                <a:gd name="connsiteY5" fmla="*/ 80296 h 481764"/>
                <a:gd name="connsiteX6" fmla="*/ 80296 w 649782"/>
                <a:gd name="connsiteY6" fmla="*/ 0 h 48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9782" h="481764">
                  <a:moveTo>
                    <a:pt x="80296" y="0"/>
                  </a:moveTo>
                  <a:lnTo>
                    <a:pt x="649782" y="0"/>
                  </a:lnTo>
                  <a:lnTo>
                    <a:pt x="649782" y="481764"/>
                  </a:lnTo>
                  <a:lnTo>
                    <a:pt x="80296" y="481764"/>
                  </a:lnTo>
                  <a:cubicBezTo>
                    <a:pt x="35950" y="481764"/>
                    <a:pt x="0" y="445814"/>
                    <a:pt x="0" y="401468"/>
                  </a:cubicBezTo>
                  <a:lnTo>
                    <a:pt x="0" y="80296"/>
                  </a:lnTo>
                  <a:cubicBezTo>
                    <a:pt x="0" y="35950"/>
                    <a:pt x="35950" y="0"/>
                    <a:pt x="802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iṣļíḑê">
              <a:extLst>
                <a:ext uri="{FF2B5EF4-FFF2-40B4-BE49-F238E27FC236}">
                  <a16:creationId xmlns:a16="http://schemas.microsoft.com/office/drawing/2014/main" xmlns="" id="{FFA5607B-55B7-43FD-8294-AA8B7BA9012F}"/>
                </a:ext>
              </a:extLst>
            </p:cNvPr>
            <p:cNvSpPr txBox="1"/>
            <p:nvPr/>
          </p:nvSpPr>
          <p:spPr bwMode="auto">
            <a:xfrm>
              <a:off x="7419147" y="3878411"/>
              <a:ext cx="409384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lnSpcReduction="10000"/>
            </a:bodyPr>
            <a:lstStyle/>
            <a:p>
              <a:pPr latinLnBrk="0"/>
              <a:r>
                <a:rPr lang="en-US" altLang="ko-KR" b="1"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50" name="iṧḷîḑe">
              <a:extLst>
                <a:ext uri="{FF2B5EF4-FFF2-40B4-BE49-F238E27FC236}">
                  <a16:creationId xmlns:a16="http://schemas.microsoft.com/office/drawing/2014/main" xmlns="" id="{91812052-5847-43C6-936C-00F677C40027}"/>
                </a:ext>
              </a:extLst>
            </p:cNvPr>
            <p:cNvSpPr/>
            <p:nvPr/>
          </p:nvSpPr>
          <p:spPr>
            <a:xfrm>
              <a:off x="10355869" y="1851086"/>
              <a:ext cx="297624" cy="304283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išḻîḍè">
              <a:extLst>
                <a:ext uri="{FF2B5EF4-FFF2-40B4-BE49-F238E27FC236}">
                  <a16:creationId xmlns:a16="http://schemas.microsoft.com/office/drawing/2014/main" xmlns="" id="{80679508-7D15-4BA8-ACEB-37B015AA8106}"/>
                </a:ext>
              </a:extLst>
            </p:cNvPr>
            <p:cNvSpPr/>
            <p:nvPr/>
          </p:nvSpPr>
          <p:spPr bwMode="auto">
            <a:xfrm>
              <a:off x="7927960" y="2720910"/>
              <a:ext cx="2418085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52" name="îSľîḑè">
              <a:extLst>
                <a:ext uri="{FF2B5EF4-FFF2-40B4-BE49-F238E27FC236}">
                  <a16:creationId xmlns:a16="http://schemas.microsoft.com/office/drawing/2014/main" xmlns="" id="{B3602A46-405D-402B-B9A0-B10AACBE505C}"/>
                </a:ext>
              </a:extLst>
            </p:cNvPr>
            <p:cNvSpPr txBox="1"/>
            <p:nvPr/>
          </p:nvSpPr>
          <p:spPr bwMode="auto">
            <a:xfrm>
              <a:off x="7927960" y="2308030"/>
              <a:ext cx="241808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cs typeface="+mn-ea"/>
                  <a:sym typeface="+mn-lt"/>
                </a:rPr>
                <a:t>输入标题文字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  <p:sp>
          <p:nvSpPr>
            <p:cNvPr id="53" name="iṡľiḓe">
              <a:extLst>
                <a:ext uri="{FF2B5EF4-FFF2-40B4-BE49-F238E27FC236}">
                  <a16:creationId xmlns:a16="http://schemas.microsoft.com/office/drawing/2014/main" xmlns="" id="{3E539632-BE77-45E1-BCDD-96D52B239FBC}"/>
                </a:ext>
              </a:extLst>
            </p:cNvPr>
            <p:cNvSpPr/>
            <p:nvPr/>
          </p:nvSpPr>
          <p:spPr bwMode="auto">
            <a:xfrm>
              <a:off x="7927960" y="4255635"/>
              <a:ext cx="2418085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54" name="ïṡ1íde">
              <a:extLst>
                <a:ext uri="{FF2B5EF4-FFF2-40B4-BE49-F238E27FC236}">
                  <a16:creationId xmlns:a16="http://schemas.microsoft.com/office/drawing/2014/main" xmlns="" id="{164B2CFC-F553-4932-95D9-020B9554036C}"/>
                </a:ext>
              </a:extLst>
            </p:cNvPr>
            <p:cNvSpPr txBox="1"/>
            <p:nvPr/>
          </p:nvSpPr>
          <p:spPr bwMode="auto">
            <a:xfrm>
              <a:off x="7927960" y="3842755"/>
              <a:ext cx="241808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cs typeface="+mn-ea"/>
                  <a:sym typeface="+mn-lt"/>
                </a:rPr>
                <a:t>输入标题文字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C505B37-9EE8-AC74-AA61-6EEA0732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284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组合 253">
            <a:extLst>
              <a:ext uri="{FF2B5EF4-FFF2-40B4-BE49-F238E27FC236}">
                <a16:creationId xmlns:a16="http://schemas.microsoft.com/office/drawing/2014/main" xmlns="" id="{FEE62367-0804-4B83-A444-968DA86E679B}"/>
              </a:ext>
            </a:extLst>
          </p:cNvPr>
          <p:cNvGrpSpPr/>
          <p:nvPr/>
        </p:nvGrpSpPr>
        <p:grpSpPr>
          <a:xfrm>
            <a:off x="5159896" y="1628801"/>
            <a:ext cx="2715452" cy="4264870"/>
            <a:chOff x="5159896" y="1628801"/>
            <a:chExt cx="2715452" cy="4264870"/>
          </a:xfrm>
        </p:grpSpPr>
        <p:grpSp>
          <p:nvGrpSpPr>
            <p:cNvPr id="4" name="ïŝľïḑê" descr="aQUAAB+LCAAAAAAABADFksFPwjAUxv+XqrdpxqKiuw0NhoNiwqIHw6GuD1aydqTrDIbsf7fd2m2wiXAyXMbr9/X9vte3Refyew3IRzOGhXykeCkwm0hgyEETgnyeJ4mDRpQTypdPIs3XGfI/trWtffJOZfyGkxy0l1NJcVL99Tt6K3umnLKcGZl75aoS3rRKA7cqUkISaMsmXIL4qjsMdK38nkmhGoxTwbBUDbducYHMEfLvlLfQZgIbdZGDwgrL8hg8PYDenPpAxwzIKs8kAy4b0ytWowNF1ZO362vUNY63P4/L+56JeMMqg7l5FuM1vKirNK+ZgC6heR1uB1b1VR87sQvnV94QNicm1I52tr7nOEhftmzgDUEf9rwHvF7EhzRJxd+LaGWd8+liQSMIY2BgNSHlMuBEMRO7hSNBl7HkkGWmMP1cQSRbNv9Gq/IsVneejcfX3vA2CJCN5xZ922gbHruNe/pjnqm0tN9J5c1ABlGkxmzIq0BlvZPT4p+yhxZz5y2r4oEV/Ldw3ilreijbXP1+AKXIIn1pBQAA">
              <a:extLst>
                <a:ext uri="{FF2B5EF4-FFF2-40B4-BE49-F238E27FC236}">
                  <a16:creationId xmlns:a16="http://schemas.microsoft.com/office/drawing/2014/main" xmlns="" id="{C892BB4D-4683-4015-9AD0-2464A795D73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9896" y="1628801"/>
              <a:ext cx="2715452" cy="3096342"/>
              <a:chOff x="4133740" y="1528900"/>
              <a:chExt cx="3924508" cy="4474995"/>
            </a:xfrm>
          </p:grpSpPr>
          <p:grpSp>
            <p:nvGrpSpPr>
              <p:cNvPr id="133" name="î$liḍè">
                <a:extLst>
                  <a:ext uri="{FF2B5EF4-FFF2-40B4-BE49-F238E27FC236}">
                    <a16:creationId xmlns:a16="http://schemas.microsoft.com/office/drawing/2014/main" xmlns="" id="{E8B4D29A-00F2-46A1-8836-D0AA3B0ED45B}"/>
                  </a:ext>
                </a:extLst>
              </p:cNvPr>
              <p:cNvGrpSpPr/>
              <p:nvPr/>
            </p:nvGrpSpPr>
            <p:grpSpPr>
              <a:xfrm>
                <a:off x="4133740" y="1528900"/>
                <a:ext cx="3924508" cy="3800206"/>
                <a:chOff x="7110091" y="1594497"/>
                <a:chExt cx="4544635" cy="4400684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148" name="í$ḷïḍè">
                  <a:extLst>
                    <a:ext uri="{FF2B5EF4-FFF2-40B4-BE49-F238E27FC236}">
                      <a16:creationId xmlns:a16="http://schemas.microsoft.com/office/drawing/2014/main" xmlns="" id="{F4D0B132-BB1A-47EC-B3E4-27819AE2BAE2}"/>
                    </a:ext>
                  </a:extLst>
                </p:cNvPr>
                <p:cNvSpPr/>
                <p:nvPr/>
              </p:nvSpPr>
              <p:spPr bwMode="auto">
                <a:xfrm>
                  <a:off x="7846784" y="2420102"/>
                  <a:ext cx="535161" cy="530080"/>
                </a:xfrm>
                <a:custGeom>
                  <a:avLst/>
                  <a:gdLst>
                    <a:gd name="T0" fmla="*/ 239 w 267"/>
                    <a:gd name="T1" fmla="*/ 134 h 265"/>
                    <a:gd name="T2" fmla="*/ 229 w 267"/>
                    <a:gd name="T3" fmla="*/ 88 h 265"/>
                    <a:gd name="T4" fmla="*/ 253 w 267"/>
                    <a:gd name="T5" fmla="*/ 76 h 265"/>
                    <a:gd name="T6" fmla="*/ 215 w 267"/>
                    <a:gd name="T7" fmla="*/ 30 h 265"/>
                    <a:gd name="T8" fmla="*/ 199 w 267"/>
                    <a:gd name="T9" fmla="*/ 51 h 265"/>
                    <a:gd name="T10" fmla="*/ 156 w 267"/>
                    <a:gd name="T11" fmla="*/ 31 h 265"/>
                    <a:gd name="T12" fmla="*/ 162 w 267"/>
                    <a:gd name="T13" fmla="*/ 5 h 265"/>
                    <a:gd name="T14" fmla="*/ 103 w 267"/>
                    <a:gd name="T15" fmla="*/ 5 h 265"/>
                    <a:gd name="T16" fmla="*/ 109 w 267"/>
                    <a:gd name="T17" fmla="*/ 31 h 265"/>
                    <a:gd name="T18" fmla="*/ 66 w 267"/>
                    <a:gd name="T19" fmla="*/ 52 h 265"/>
                    <a:gd name="T20" fmla="*/ 49 w 267"/>
                    <a:gd name="T21" fmla="*/ 31 h 265"/>
                    <a:gd name="T22" fmla="*/ 12 w 267"/>
                    <a:gd name="T23" fmla="*/ 77 h 265"/>
                    <a:gd name="T24" fmla="*/ 37 w 267"/>
                    <a:gd name="T25" fmla="*/ 89 h 265"/>
                    <a:gd name="T26" fmla="*/ 27 w 267"/>
                    <a:gd name="T27" fmla="*/ 135 h 265"/>
                    <a:gd name="T28" fmla="*/ 27 w 267"/>
                    <a:gd name="T29" fmla="*/ 135 h 265"/>
                    <a:gd name="T30" fmla="*/ 0 w 267"/>
                    <a:gd name="T31" fmla="*/ 135 h 265"/>
                    <a:gd name="T32" fmla="*/ 13 w 267"/>
                    <a:gd name="T33" fmla="*/ 193 h 265"/>
                    <a:gd name="T34" fmla="*/ 37 w 267"/>
                    <a:gd name="T35" fmla="*/ 181 h 265"/>
                    <a:gd name="T36" fmla="*/ 66 w 267"/>
                    <a:gd name="T37" fmla="*/ 218 h 265"/>
                    <a:gd name="T38" fmla="*/ 50 w 267"/>
                    <a:gd name="T39" fmla="*/ 239 h 265"/>
                    <a:gd name="T40" fmla="*/ 103 w 267"/>
                    <a:gd name="T41" fmla="*/ 265 h 265"/>
                    <a:gd name="T42" fmla="*/ 109 w 267"/>
                    <a:gd name="T43" fmla="*/ 239 h 265"/>
                    <a:gd name="T44" fmla="*/ 133 w 267"/>
                    <a:gd name="T45" fmla="*/ 241 h 265"/>
                    <a:gd name="T46" fmla="*/ 156 w 267"/>
                    <a:gd name="T47" fmla="*/ 239 h 265"/>
                    <a:gd name="T48" fmla="*/ 162 w 267"/>
                    <a:gd name="T49" fmla="*/ 265 h 265"/>
                    <a:gd name="T50" fmla="*/ 216 w 267"/>
                    <a:gd name="T51" fmla="*/ 239 h 265"/>
                    <a:gd name="T52" fmla="*/ 199 w 267"/>
                    <a:gd name="T53" fmla="*/ 218 h 265"/>
                    <a:gd name="T54" fmla="*/ 229 w 267"/>
                    <a:gd name="T55" fmla="*/ 181 h 265"/>
                    <a:gd name="T56" fmla="*/ 253 w 267"/>
                    <a:gd name="T57" fmla="*/ 193 h 265"/>
                    <a:gd name="T58" fmla="*/ 267 w 267"/>
                    <a:gd name="T59" fmla="*/ 135 h 265"/>
                    <a:gd name="T60" fmla="*/ 267 w 267"/>
                    <a:gd name="T61" fmla="*/ 134 h 265"/>
                    <a:gd name="T62" fmla="*/ 239 w 267"/>
                    <a:gd name="T63" fmla="*/ 134 h 265"/>
                    <a:gd name="T64" fmla="*/ 75 w 267"/>
                    <a:gd name="T65" fmla="*/ 135 h 265"/>
                    <a:gd name="T66" fmla="*/ 133 w 267"/>
                    <a:gd name="T67" fmla="*/ 77 h 265"/>
                    <a:gd name="T68" fmla="*/ 190 w 267"/>
                    <a:gd name="T69" fmla="*/ 135 h 265"/>
                    <a:gd name="T70" fmla="*/ 133 w 267"/>
                    <a:gd name="T71" fmla="*/ 192 h 265"/>
                    <a:gd name="T72" fmla="*/ 75 w 267"/>
                    <a:gd name="T73" fmla="*/ 13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67" h="265">
                      <a:moveTo>
                        <a:pt x="239" y="134"/>
                      </a:moveTo>
                      <a:cubicBezTo>
                        <a:pt x="239" y="114"/>
                        <a:pt x="235" y="102"/>
                        <a:pt x="229" y="88"/>
                      </a:cubicBezTo>
                      <a:cubicBezTo>
                        <a:pt x="253" y="76"/>
                        <a:pt x="253" y="76"/>
                        <a:pt x="253" y="76"/>
                      </a:cubicBezTo>
                      <a:cubicBezTo>
                        <a:pt x="244" y="59"/>
                        <a:pt x="231" y="43"/>
                        <a:pt x="215" y="30"/>
                      </a:cubicBezTo>
                      <a:cubicBezTo>
                        <a:pt x="199" y="51"/>
                        <a:pt x="199" y="51"/>
                        <a:pt x="199" y="51"/>
                      </a:cubicBezTo>
                      <a:cubicBezTo>
                        <a:pt x="187" y="41"/>
                        <a:pt x="172" y="34"/>
                        <a:pt x="156" y="31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43" y="0"/>
                        <a:pt x="122" y="0"/>
                        <a:pt x="103" y="5"/>
                      </a:cubicBezTo>
                      <a:cubicBezTo>
                        <a:pt x="109" y="31"/>
                        <a:pt x="109" y="31"/>
                        <a:pt x="109" y="31"/>
                      </a:cubicBezTo>
                      <a:cubicBezTo>
                        <a:pt x="93" y="35"/>
                        <a:pt x="78" y="42"/>
                        <a:pt x="66" y="52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34" y="43"/>
                        <a:pt x="21" y="59"/>
                        <a:pt x="12" y="77"/>
                      </a:cubicBezTo>
                      <a:cubicBezTo>
                        <a:pt x="37" y="89"/>
                        <a:pt x="37" y="89"/>
                        <a:pt x="37" y="89"/>
                      </a:cubicBezTo>
                      <a:cubicBezTo>
                        <a:pt x="30" y="103"/>
                        <a:pt x="27" y="118"/>
                        <a:pt x="27" y="135"/>
                      </a:cubicBezTo>
                      <a:cubicBezTo>
                        <a:pt x="27" y="135"/>
                        <a:pt x="27" y="135"/>
                        <a:pt x="27" y="135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0" y="155"/>
                        <a:pt x="4" y="175"/>
                        <a:pt x="13" y="193"/>
                      </a:cubicBezTo>
                      <a:cubicBezTo>
                        <a:pt x="37" y="181"/>
                        <a:pt x="37" y="181"/>
                        <a:pt x="37" y="181"/>
                      </a:cubicBezTo>
                      <a:cubicBezTo>
                        <a:pt x="44" y="196"/>
                        <a:pt x="54" y="208"/>
                        <a:pt x="66" y="218"/>
                      </a:cubicBezTo>
                      <a:cubicBezTo>
                        <a:pt x="50" y="239"/>
                        <a:pt x="50" y="239"/>
                        <a:pt x="50" y="239"/>
                      </a:cubicBezTo>
                      <a:cubicBezTo>
                        <a:pt x="65" y="252"/>
                        <a:pt x="84" y="260"/>
                        <a:pt x="103" y="265"/>
                      </a:cubicBezTo>
                      <a:cubicBezTo>
                        <a:pt x="109" y="239"/>
                        <a:pt x="109" y="239"/>
                        <a:pt x="109" y="239"/>
                      </a:cubicBezTo>
                      <a:cubicBezTo>
                        <a:pt x="117" y="240"/>
                        <a:pt x="125" y="241"/>
                        <a:pt x="133" y="241"/>
                      </a:cubicBezTo>
                      <a:cubicBezTo>
                        <a:pt x="141" y="241"/>
                        <a:pt x="149" y="240"/>
                        <a:pt x="156" y="239"/>
                      </a:cubicBezTo>
                      <a:cubicBezTo>
                        <a:pt x="162" y="265"/>
                        <a:pt x="162" y="265"/>
                        <a:pt x="162" y="265"/>
                      </a:cubicBezTo>
                      <a:cubicBezTo>
                        <a:pt x="182" y="260"/>
                        <a:pt x="200" y="251"/>
                        <a:pt x="216" y="239"/>
                      </a:cubicBezTo>
                      <a:cubicBezTo>
                        <a:pt x="199" y="218"/>
                        <a:pt x="199" y="218"/>
                        <a:pt x="199" y="218"/>
                      </a:cubicBezTo>
                      <a:cubicBezTo>
                        <a:pt x="212" y="208"/>
                        <a:pt x="222" y="196"/>
                        <a:pt x="229" y="181"/>
                      </a:cubicBezTo>
                      <a:cubicBezTo>
                        <a:pt x="253" y="193"/>
                        <a:pt x="253" y="193"/>
                        <a:pt x="253" y="193"/>
                      </a:cubicBezTo>
                      <a:cubicBezTo>
                        <a:pt x="262" y="174"/>
                        <a:pt x="267" y="155"/>
                        <a:pt x="267" y="135"/>
                      </a:cubicBezTo>
                      <a:cubicBezTo>
                        <a:pt x="267" y="134"/>
                        <a:pt x="267" y="134"/>
                        <a:pt x="267" y="134"/>
                      </a:cubicBezTo>
                      <a:lnTo>
                        <a:pt x="239" y="134"/>
                      </a:lnTo>
                      <a:close/>
                      <a:moveTo>
                        <a:pt x="75" y="135"/>
                      </a:moveTo>
                      <a:cubicBezTo>
                        <a:pt x="75" y="103"/>
                        <a:pt x="101" y="77"/>
                        <a:pt x="133" y="77"/>
                      </a:cubicBezTo>
                      <a:cubicBezTo>
                        <a:pt x="164" y="77"/>
                        <a:pt x="190" y="103"/>
                        <a:pt x="190" y="135"/>
                      </a:cubicBezTo>
                      <a:cubicBezTo>
                        <a:pt x="190" y="166"/>
                        <a:pt x="164" y="192"/>
                        <a:pt x="133" y="192"/>
                      </a:cubicBezTo>
                      <a:cubicBezTo>
                        <a:pt x="101" y="192"/>
                        <a:pt x="75" y="166"/>
                        <a:pt x="75" y="13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i$1îḓê">
                  <a:extLst>
                    <a:ext uri="{FF2B5EF4-FFF2-40B4-BE49-F238E27FC236}">
                      <a16:creationId xmlns:a16="http://schemas.microsoft.com/office/drawing/2014/main" xmlns="" id="{35493816-446C-4737-8B0F-8F98E667E540}"/>
                    </a:ext>
                  </a:extLst>
                </p:cNvPr>
                <p:cNvSpPr/>
                <p:nvPr/>
              </p:nvSpPr>
              <p:spPr bwMode="auto">
                <a:xfrm>
                  <a:off x="10795251" y="3935827"/>
                  <a:ext cx="573266" cy="138871"/>
                </a:xfrm>
                <a:custGeom>
                  <a:avLst/>
                  <a:gdLst>
                    <a:gd name="T0" fmla="*/ 677 w 677"/>
                    <a:gd name="T1" fmla="*/ 142 h 164"/>
                    <a:gd name="T2" fmla="*/ 672 w 677"/>
                    <a:gd name="T3" fmla="*/ 0 h 164"/>
                    <a:gd name="T4" fmla="*/ 0 w 677"/>
                    <a:gd name="T5" fmla="*/ 22 h 164"/>
                    <a:gd name="T6" fmla="*/ 5 w 677"/>
                    <a:gd name="T7" fmla="*/ 164 h 164"/>
                    <a:gd name="T8" fmla="*/ 677 w 677"/>
                    <a:gd name="T9" fmla="*/ 142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7" h="164">
                      <a:moveTo>
                        <a:pt x="677" y="142"/>
                      </a:moveTo>
                      <a:lnTo>
                        <a:pt x="672" y="0"/>
                      </a:lnTo>
                      <a:lnTo>
                        <a:pt x="0" y="22"/>
                      </a:lnTo>
                      <a:lnTo>
                        <a:pt x="5" y="164"/>
                      </a:lnTo>
                      <a:lnTo>
                        <a:pt x="677" y="14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i$1ïďe">
                  <a:extLst>
                    <a:ext uri="{FF2B5EF4-FFF2-40B4-BE49-F238E27FC236}">
                      <a16:creationId xmlns:a16="http://schemas.microsoft.com/office/drawing/2014/main" xmlns="" id="{2B713143-3886-421F-8722-013B935B074B}"/>
                    </a:ext>
                  </a:extLst>
                </p:cNvPr>
                <p:cNvSpPr/>
                <p:nvPr/>
              </p:nvSpPr>
              <p:spPr bwMode="auto">
                <a:xfrm>
                  <a:off x="10801178" y="4112803"/>
                  <a:ext cx="300605" cy="138024"/>
                </a:xfrm>
                <a:custGeom>
                  <a:avLst/>
                  <a:gdLst>
                    <a:gd name="T0" fmla="*/ 355 w 355"/>
                    <a:gd name="T1" fmla="*/ 151 h 163"/>
                    <a:gd name="T2" fmla="*/ 350 w 355"/>
                    <a:gd name="T3" fmla="*/ 0 h 163"/>
                    <a:gd name="T4" fmla="*/ 0 w 355"/>
                    <a:gd name="T5" fmla="*/ 11 h 163"/>
                    <a:gd name="T6" fmla="*/ 5 w 355"/>
                    <a:gd name="T7" fmla="*/ 163 h 163"/>
                    <a:gd name="T8" fmla="*/ 355 w 355"/>
                    <a:gd name="T9" fmla="*/ 15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5" h="163">
                      <a:moveTo>
                        <a:pt x="355" y="151"/>
                      </a:moveTo>
                      <a:lnTo>
                        <a:pt x="350" y="0"/>
                      </a:lnTo>
                      <a:lnTo>
                        <a:pt x="0" y="11"/>
                      </a:lnTo>
                      <a:lnTo>
                        <a:pt x="5" y="163"/>
                      </a:lnTo>
                      <a:lnTo>
                        <a:pt x="355" y="15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iSḻidê">
                  <a:extLst>
                    <a:ext uri="{FF2B5EF4-FFF2-40B4-BE49-F238E27FC236}">
                      <a16:creationId xmlns:a16="http://schemas.microsoft.com/office/drawing/2014/main" xmlns="" id="{1C3CD9EB-E1F4-4B16-AFE1-7F68EE34E350}"/>
                    </a:ext>
                  </a:extLst>
                </p:cNvPr>
                <p:cNvSpPr/>
                <p:nvPr/>
              </p:nvSpPr>
              <p:spPr bwMode="auto">
                <a:xfrm>
                  <a:off x="10807105" y="4284698"/>
                  <a:ext cx="451330" cy="133790"/>
                </a:xfrm>
                <a:custGeom>
                  <a:avLst/>
                  <a:gdLst>
                    <a:gd name="T0" fmla="*/ 528 w 533"/>
                    <a:gd name="T1" fmla="*/ 0 h 158"/>
                    <a:gd name="T2" fmla="*/ 0 w 533"/>
                    <a:gd name="T3" fmla="*/ 17 h 158"/>
                    <a:gd name="T4" fmla="*/ 3 w 533"/>
                    <a:gd name="T5" fmla="*/ 158 h 158"/>
                    <a:gd name="T6" fmla="*/ 533 w 533"/>
                    <a:gd name="T7" fmla="*/ 142 h 158"/>
                    <a:gd name="T8" fmla="*/ 528 w 533"/>
                    <a:gd name="T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3" h="158">
                      <a:moveTo>
                        <a:pt x="528" y="0"/>
                      </a:moveTo>
                      <a:lnTo>
                        <a:pt x="0" y="17"/>
                      </a:lnTo>
                      <a:lnTo>
                        <a:pt x="3" y="158"/>
                      </a:lnTo>
                      <a:lnTo>
                        <a:pt x="533" y="142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ïś1ïḋé">
                  <a:extLst>
                    <a:ext uri="{FF2B5EF4-FFF2-40B4-BE49-F238E27FC236}">
                      <a16:creationId xmlns:a16="http://schemas.microsoft.com/office/drawing/2014/main" xmlns="" id="{95306E60-763D-4C88-8020-0F7EFDA6C6B9}"/>
                    </a:ext>
                  </a:extLst>
                </p:cNvPr>
                <p:cNvSpPr/>
                <p:nvPr/>
              </p:nvSpPr>
              <p:spPr bwMode="auto">
                <a:xfrm>
                  <a:off x="10727509" y="3807964"/>
                  <a:ext cx="626613" cy="636774"/>
                </a:xfrm>
                <a:custGeom>
                  <a:avLst/>
                  <a:gdLst>
                    <a:gd name="T0" fmla="*/ 92 w 740"/>
                    <a:gd name="T1" fmla="*/ 523 h 752"/>
                    <a:gd name="T2" fmla="*/ 87 w 740"/>
                    <a:gd name="T3" fmla="*/ 371 h 752"/>
                    <a:gd name="T4" fmla="*/ 85 w 740"/>
                    <a:gd name="T5" fmla="*/ 315 h 752"/>
                    <a:gd name="T6" fmla="*/ 80 w 740"/>
                    <a:gd name="T7" fmla="*/ 173 h 752"/>
                    <a:gd name="T8" fmla="*/ 78 w 740"/>
                    <a:gd name="T9" fmla="*/ 97 h 752"/>
                    <a:gd name="T10" fmla="*/ 740 w 740"/>
                    <a:gd name="T11" fmla="*/ 76 h 752"/>
                    <a:gd name="T12" fmla="*/ 738 w 740"/>
                    <a:gd name="T13" fmla="*/ 0 h 752"/>
                    <a:gd name="T14" fmla="*/ 61 w 740"/>
                    <a:gd name="T15" fmla="*/ 21 h 752"/>
                    <a:gd name="T16" fmla="*/ 0 w 740"/>
                    <a:gd name="T17" fmla="*/ 24 h 752"/>
                    <a:gd name="T18" fmla="*/ 23 w 740"/>
                    <a:gd name="T19" fmla="*/ 752 h 752"/>
                    <a:gd name="T20" fmla="*/ 99 w 740"/>
                    <a:gd name="T21" fmla="*/ 750 h 752"/>
                    <a:gd name="T22" fmla="*/ 97 w 740"/>
                    <a:gd name="T23" fmla="*/ 721 h 752"/>
                    <a:gd name="T24" fmla="*/ 94 w 740"/>
                    <a:gd name="T25" fmla="*/ 580 h 752"/>
                    <a:gd name="T26" fmla="*/ 92 w 740"/>
                    <a:gd name="T27" fmla="*/ 523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0" h="752">
                      <a:moveTo>
                        <a:pt x="92" y="523"/>
                      </a:moveTo>
                      <a:lnTo>
                        <a:pt x="87" y="371"/>
                      </a:lnTo>
                      <a:lnTo>
                        <a:pt x="85" y="315"/>
                      </a:lnTo>
                      <a:lnTo>
                        <a:pt x="80" y="173"/>
                      </a:lnTo>
                      <a:lnTo>
                        <a:pt x="78" y="97"/>
                      </a:lnTo>
                      <a:lnTo>
                        <a:pt x="740" y="76"/>
                      </a:lnTo>
                      <a:lnTo>
                        <a:pt x="738" y="0"/>
                      </a:lnTo>
                      <a:lnTo>
                        <a:pt x="61" y="21"/>
                      </a:lnTo>
                      <a:lnTo>
                        <a:pt x="0" y="24"/>
                      </a:lnTo>
                      <a:lnTo>
                        <a:pt x="23" y="752"/>
                      </a:lnTo>
                      <a:lnTo>
                        <a:pt x="99" y="750"/>
                      </a:lnTo>
                      <a:lnTo>
                        <a:pt x="97" y="721"/>
                      </a:lnTo>
                      <a:lnTo>
                        <a:pt x="94" y="580"/>
                      </a:lnTo>
                      <a:lnTo>
                        <a:pt x="92" y="52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îṡļiďè">
                  <a:extLst>
                    <a:ext uri="{FF2B5EF4-FFF2-40B4-BE49-F238E27FC236}">
                      <a16:creationId xmlns:a16="http://schemas.microsoft.com/office/drawing/2014/main" xmlns="" id="{CF9F2399-958C-46CD-9447-2E7D528288F3}"/>
                    </a:ext>
                  </a:extLst>
                </p:cNvPr>
                <p:cNvSpPr/>
                <p:nvPr/>
              </p:nvSpPr>
              <p:spPr bwMode="auto">
                <a:xfrm>
                  <a:off x="10118678" y="1817199"/>
                  <a:ext cx="358185" cy="464032"/>
                </a:xfrm>
                <a:custGeom>
                  <a:avLst/>
                  <a:gdLst>
                    <a:gd name="T0" fmla="*/ 179 w 179"/>
                    <a:gd name="T1" fmla="*/ 134 h 232"/>
                    <a:gd name="T2" fmla="*/ 140 w 179"/>
                    <a:gd name="T3" fmla="*/ 119 h 232"/>
                    <a:gd name="T4" fmla="*/ 138 w 179"/>
                    <a:gd name="T5" fmla="*/ 24 h 232"/>
                    <a:gd name="T6" fmla="*/ 109 w 179"/>
                    <a:gd name="T7" fmla="*/ 31 h 232"/>
                    <a:gd name="T8" fmla="*/ 91 w 179"/>
                    <a:gd name="T9" fmla="*/ 95 h 232"/>
                    <a:gd name="T10" fmla="*/ 26 w 179"/>
                    <a:gd name="T11" fmla="*/ 90 h 232"/>
                    <a:gd name="T12" fmla="*/ 18 w 179"/>
                    <a:gd name="T13" fmla="*/ 120 h 232"/>
                    <a:gd name="T14" fmla="*/ 16 w 179"/>
                    <a:gd name="T15" fmla="*/ 152 h 232"/>
                    <a:gd name="T16" fmla="*/ 17 w 179"/>
                    <a:gd name="T17" fmla="*/ 185 h 232"/>
                    <a:gd name="T18" fmla="*/ 34 w 179"/>
                    <a:gd name="T19" fmla="*/ 219 h 232"/>
                    <a:gd name="T20" fmla="*/ 131 w 179"/>
                    <a:gd name="T21" fmla="*/ 211 h 232"/>
                    <a:gd name="T22" fmla="*/ 175 w 179"/>
                    <a:gd name="T23" fmla="*/ 207 h 232"/>
                    <a:gd name="T24" fmla="*/ 179 w 179"/>
                    <a:gd name="T25" fmla="*/ 134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79" h="232">
                      <a:moveTo>
                        <a:pt x="179" y="134"/>
                      </a:moveTo>
                      <a:cubicBezTo>
                        <a:pt x="164" y="133"/>
                        <a:pt x="150" y="129"/>
                        <a:pt x="140" y="119"/>
                      </a:cubicBezTo>
                      <a:cubicBezTo>
                        <a:pt x="123" y="102"/>
                        <a:pt x="132" y="47"/>
                        <a:pt x="138" y="24"/>
                      </a:cubicBezTo>
                      <a:cubicBezTo>
                        <a:pt x="145" y="0"/>
                        <a:pt x="121" y="1"/>
                        <a:pt x="109" y="31"/>
                      </a:cubicBezTo>
                      <a:cubicBezTo>
                        <a:pt x="97" y="61"/>
                        <a:pt x="91" y="95"/>
                        <a:pt x="91" y="95"/>
                      </a:cubicBezTo>
                      <a:cubicBezTo>
                        <a:pt x="91" y="95"/>
                        <a:pt x="36" y="89"/>
                        <a:pt x="26" y="90"/>
                      </a:cubicBezTo>
                      <a:cubicBezTo>
                        <a:pt x="17" y="91"/>
                        <a:pt x="10" y="105"/>
                        <a:pt x="18" y="120"/>
                      </a:cubicBezTo>
                      <a:cubicBezTo>
                        <a:pt x="23" y="131"/>
                        <a:pt x="7" y="134"/>
                        <a:pt x="16" y="152"/>
                      </a:cubicBezTo>
                      <a:cubicBezTo>
                        <a:pt x="19" y="158"/>
                        <a:pt x="2" y="166"/>
                        <a:pt x="17" y="185"/>
                      </a:cubicBezTo>
                      <a:cubicBezTo>
                        <a:pt x="22" y="192"/>
                        <a:pt x="0" y="207"/>
                        <a:pt x="34" y="219"/>
                      </a:cubicBezTo>
                      <a:cubicBezTo>
                        <a:pt x="68" y="232"/>
                        <a:pt x="116" y="221"/>
                        <a:pt x="131" y="211"/>
                      </a:cubicBezTo>
                      <a:cubicBezTo>
                        <a:pt x="144" y="202"/>
                        <a:pt x="159" y="205"/>
                        <a:pt x="175" y="207"/>
                      </a:cubicBezTo>
                      <a:lnTo>
                        <a:pt x="179" y="13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íśḻíḋe">
                  <a:extLst>
                    <a:ext uri="{FF2B5EF4-FFF2-40B4-BE49-F238E27FC236}">
                      <a16:creationId xmlns:a16="http://schemas.microsoft.com/office/drawing/2014/main" xmlns="" id="{8A94BB27-1F44-4E11-94FF-2C5CC6DE2D6D}"/>
                    </a:ext>
                  </a:extLst>
                </p:cNvPr>
                <p:cNvSpPr/>
                <p:nvPr/>
              </p:nvSpPr>
              <p:spPr bwMode="auto">
                <a:xfrm>
                  <a:off x="9439566" y="4957883"/>
                  <a:ext cx="638467" cy="897580"/>
                </a:xfrm>
                <a:custGeom>
                  <a:avLst/>
                  <a:gdLst>
                    <a:gd name="T0" fmla="*/ 32 w 319"/>
                    <a:gd name="T1" fmla="*/ 250 h 448"/>
                    <a:gd name="T2" fmla="*/ 81 w 319"/>
                    <a:gd name="T3" fmla="*/ 416 h 448"/>
                    <a:gd name="T4" fmla="*/ 247 w 319"/>
                    <a:gd name="T5" fmla="*/ 365 h 448"/>
                    <a:gd name="T6" fmla="*/ 226 w 319"/>
                    <a:gd name="T7" fmla="*/ 222 h 448"/>
                    <a:gd name="T8" fmla="*/ 256 w 319"/>
                    <a:gd name="T9" fmla="*/ 173 h 448"/>
                    <a:gd name="T10" fmla="*/ 246 w 319"/>
                    <a:gd name="T11" fmla="*/ 117 h 448"/>
                    <a:gd name="T12" fmla="*/ 305 w 319"/>
                    <a:gd name="T13" fmla="*/ 79 h 448"/>
                    <a:gd name="T14" fmla="*/ 295 w 319"/>
                    <a:gd name="T15" fmla="*/ 12 h 448"/>
                    <a:gd name="T16" fmla="*/ 234 w 319"/>
                    <a:gd name="T17" fmla="*/ 46 h 448"/>
                    <a:gd name="T18" fmla="*/ 159 w 319"/>
                    <a:gd name="T19" fmla="*/ 188 h 448"/>
                    <a:gd name="T20" fmla="*/ 32 w 319"/>
                    <a:gd name="T21" fmla="*/ 250 h 448"/>
                    <a:gd name="T22" fmla="*/ 101 w 319"/>
                    <a:gd name="T23" fmla="*/ 376 h 448"/>
                    <a:gd name="T24" fmla="*/ 89 w 319"/>
                    <a:gd name="T25" fmla="*/ 336 h 448"/>
                    <a:gd name="T26" fmla="*/ 128 w 319"/>
                    <a:gd name="T27" fmla="*/ 324 h 448"/>
                    <a:gd name="T28" fmla="*/ 141 w 319"/>
                    <a:gd name="T29" fmla="*/ 364 h 448"/>
                    <a:gd name="T30" fmla="*/ 101 w 319"/>
                    <a:gd name="T31" fmla="*/ 376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448">
                      <a:moveTo>
                        <a:pt x="32" y="250"/>
                      </a:moveTo>
                      <a:cubicBezTo>
                        <a:pt x="0" y="310"/>
                        <a:pt x="21" y="384"/>
                        <a:pt x="81" y="416"/>
                      </a:cubicBezTo>
                      <a:cubicBezTo>
                        <a:pt x="141" y="448"/>
                        <a:pt x="215" y="425"/>
                        <a:pt x="247" y="365"/>
                      </a:cubicBezTo>
                      <a:cubicBezTo>
                        <a:pt x="272" y="317"/>
                        <a:pt x="262" y="259"/>
                        <a:pt x="226" y="222"/>
                      </a:cubicBezTo>
                      <a:cubicBezTo>
                        <a:pt x="238" y="203"/>
                        <a:pt x="251" y="182"/>
                        <a:pt x="256" y="173"/>
                      </a:cubicBezTo>
                      <a:cubicBezTo>
                        <a:pt x="265" y="156"/>
                        <a:pt x="240" y="130"/>
                        <a:pt x="246" y="117"/>
                      </a:cubicBezTo>
                      <a:cubicBezTo>
                        <a:pt x="253" y="104"/>
                        <a:pt x="298" y="92"/>
                        <a:pt x="305" y="79"/>
                      </a:cubicBezTo>
                      <a:cubicBezTo>
                        <a:pt x="312" y="66"/>
                        <a:pt x="319" y="25"/>
                        <a:pt x="295" y="12"/>
                      </a:cubicBezTo>
                      <a:cubicBezTo>
                        <a:pt x="272" y="0"/>
                        <a:pt x="234" y="46"/>
                        <a:pt x="234" y="46"/>
                      </a:cubicBezTo>
                      <a:cubicBezTo>
                        <a:pt x="159" y="188"/>
                        <a:pt x="159" y="188"/>
                        <a:pt x="159" y="188"/>
                      </a:cubicBezTo>
                      <a:cubicBezTo>
                        <a:pt x="106" y="180"/>
                        <a:pt x="56" y="204"/>
                        <a:pt x="32" y="250"/>
                      </a:cubicBezTo>
                      <a:close/>
                      <a:moveTo>
                        <a:pt x="101" y="376"/>
                      </a:moveTo>
                      <a:cubicBezTo>
                        <a:pt x="86" y="369"/>
                        <a:pt x="81" y="351"/>
                        <a:pt x="89" y="336"/>
                      </a:cubicBezTo>
                      <a:cubicBezTo>
                        <a:pt x="96" y="322"/>
                        <a:pt x="114" y="317"/>
                        <a:pt x="128" y="324"/>
                      </a:cubicBezTo>
                      <a:cubicBezTo>
                        <a:pt x="143" y="332"/>
                        <a:pt x="148" y="350"/>
                        <a:pt x="141" y="364"/>
                      </a:cubicBezTo>
                      <a:cubicBezTo>
                        <a:pt x="133" y="378"/>
                        <a:pt x="115" y="384"/>
                        <a:pt x="101" y="37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îŝľíḋé">
                  <a:extLst>
                    <a:ext uri="{FF2B5EF4-FFF2-40B4-BE49-F238E27FC236}">
                      <a16:creationId xmlns:a16="http://schemas.microsoft.com/office/drawing/2014/main" xmlns="" id="{409C0D59-5F12-4CD0-B30F-27F7DFC54B00}"/>
                    </a:ext>
                  </a:extLst>
                </p:cNvPr>
                <p:cNvSpPr/>
                <p:nvPr/>
              </p:nvSpPr>
              <p:spPr bwMode="auto">
                <a:xfrm>
                  <a:off x="8698639" y="5166189"/>
                  <a:ext cx="953467" cy="828992"/>
                </a:xfrm>
                <a:custGeom>
                  <a:avLst/>
                  <a:gdLst>
                    <a:gd name="T0" fmla="*/ 31 w 476"/>
                    <a:gd name="T1" fmla="*/ 202 h 414"/>
                    <a:gd name="T2" fmla="*/ 17 w 476"/>
                    <a:gd name="T3" fmla="*/ 127 h 414"/>
                    <a:gd name="T4" fmla="*/ 82 w 476"/>
                    <a:gd name="T5" fmla="*/ 31 h 414"/>
                    <a:gd name="T6" fmla="*/ 156 w 476"/>
                    <a:gd name="T7" fmla="*/ 16 h 414"/>
                    <a:gd name="T8" fmla="*/ 445 w 476"/>
                    <a:gd name="T9" fmla="*/ 212 h 414"/>
                    <a:gd name="T10" fmla="*/ 459 w 476"/>
                    <a:gd name="T11" fmla="*/ 287 h 414"/>
                    <a:gd name="T12" fmla="*/ 394 w 476"/>
                    <a:gd name="T13" fmla="*/ 383 h 414"/>
                    <a:gd name="T14" fmla="*/ 320 w 476"/>
                    <a:gd name="T15" fmla="*/ 398 h 414"/>
                    <a:gd name="T16" fmla="*/ 31 w 476"/>
                    <a:gd name="T17" fmla="*/ 202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414">
                      <a:moveTo>
                        <a:pt x="31" y="202"/>
                      </a:moveTo>
                      <a:cubicBezTo>
                        <a:pt x="6" y="185"/>
                        <a:pt x="0" y="152"/>
                        <a:pt x="17" y="127"/>
                      </a:cubicBezTo>
                      <a:cubicBezTo>
                        <a:pt x="82" y="31"/>
                        <a:pt x="82" y="31"/>
                        <a:pt x="82" y="31"/>
                      </a:cubicBezTo>
                      <a:cubicBezTo>
                        <a:pt x="99" y="6"/>
                        <a:pt x="132" y="0"/>
                        <a:pt x="156" y="16"/>
                      </a:cubicBezTo>
                      <a:cubicBezTo>
                        <a:pt x="445" y="212"/>
                        <a:pt x="445" y="212"/>
                        <a:pt x="445" y="212"/>
                      </a:cubicBezTo>
                      <a:cubicBezTo>
                        <a:pt x="470" y="229"/>
                        <a:pt x="476" y="262"/>
                        <a:pt x="459" y="287"/>
                      </a:cubicBezTo>
                      <a:cubicBezTo>
                        <a:pt x="394" y="383"/>
                        <a:pt x="394" y="383"/>
                        <a:pt x="394" y="383"/>
                      </a:cubicBezTo>
                      <a:cubicBezTo>
                        <a:pt x="377" y="408"/>
                        <a:pt x="344" y="414"/>
                        <a:pt x="320" y="398"/>
                      </a:cubicBezTo>
                      <a:cubicBezTo>
                        <a:pt x="31" y="202"/>
                        <a:pt x="31" y="202"/>
                        <a:pt x="31" y="202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îś1ídè">
                  <a:extLst>
                    <a:ext uri="{FF2B5EF4-FFF2-40B4-BE49-F238E27FC236}">
                      <a16:creationId xmlns:a16="http://schemas.microsoft.com/office/drawing/2014/main" xmlns="" id="{816E454F-6F24-45EB-95B0-993C42B480AD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îṩḻîďe">
                  <a:extLst>
                    <a:ext uri="{FF2B5EF4-FFF2-40B4-BE49-F238E27FC236}">
                      <a16:creationId xmlns:a16="http://schemas.microsoft.com/office/drawing/2014/main" xmlns="" id="{52D0EC00-3077-467B-BAF8-DCE227AA479F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îṡḻíḍê">
                  <a:extLst>
                    <a:ext uri="{FF2B5EF4-FFF2-40B4-BE49-F238E27FC236}">
                      <a16:creationId xmlns:a16="http://schemas.microsoft.com/office/drawing/2014/main" xmlns="" id="{FA43B67D-DDE0-41CA-92E0-E6EF7BF2F972}"/>
                    </a:ext>
                  </a:extLst>
                </p:cNvPr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close/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îšḻiḋé">
                  <a:extLst>
                    <a:ext uri="{FF2B5EF4-FFF2-40B4-BE49-F238E27FC236}">
                      <a16:creationId xmlns:a16="http://schemas.microsoft.com/office/drawing/2014/main" xmlns="" id="{858EBCB7-3798-4B0B-8311-CFA93F50FA03}"/>
                    </a:ext>
                  </a:extLst>
                </p:cNvPr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ïŝlíḓê">
                  <a:extLst>
                    <a:ext uri="{FF2B5EF4-FFF2-40B4-BE49-F238E27FC236}">
                      <a16:creationId xmlns:a16="http://schemas.microsoft.com/office/drawing/2014/main" xmlns="" id="{A4BD9FEF-F1F4-4F0A-8890-9EB4AAD8C679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i$ḻïḑe">
                  <a:extLst>
                    <a:ext uri="{FF2B5EF4-FFF2-40B4-BE49-F238E27FC236}">
                      <a16:creationId xmlns:a16="http://schemas.microsoft.com/office/drawing/2014/main" xmlns="" id="{F4BE5B0D-4D3D-4EAF-95B3-DCB28358EED1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íSḻîḍê">
                  <a:extLst>
                    <a:ext uri="{FF2B5EF4-FFF2-40B4-BE49-F238E27FC236}">
                      <a16:creationId xmlns:a16="http://schemas.microsoft.com/office/drawing/2014/main" xmlns="" id="{6BA3BC40-44FA-4A13-82AD-CA37E65595A1}"/>
                    </a:ext>
                  </a:extLst>
                </p:cNvPr>
                <p:cNvSpPr/>
                <p:nvPr/>
              </p:nvSpPr>
              <p:spPr bwMode="auto">
                <a:xfrm>
                  <a:off x="8812953" y="5318609"/>
                  <a:ext cx="113468" cy="113468"/>
                </a:xfrm>
                <a:custGeom>
                  <a:avLst/>
                  <a:gdLst>
                    <a:gd name="T0" fmla="*/ 43 w 57"/>
                    <a:gd name="T1" fmla="*/ 8 h 57"/>
                    <a:gd name="T2" fmla="*/ 50 w 57"/>
                    <a:gd name="T3" fmla="*/ 43 h 57"/>
                    <a:gd name="T4" fmla="*/ 15 w 57"/>
                    <a:gd name="T5" fmla="*/ 49 h 57"/>
                    <a:gd name="T6" fmla="*/ 8 w 57"/>
                    <a:gd name="T7" fmla="*/ 15 h 57"/>
                    <a:gd name="T8" fmla="*/ 43 w 57"/>
                    <a:gd name="T9" fmla="*/ 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57">
                      <a:moveTo>
                        <a:pt x="43" y="8"/>
                      </a:moveTo>
                      <a:cubicBezTo>
                        <a:pt x="54" y="16"/>
                        <a:pt x="57" y="31"/>
                        <a:pt x="50" y="43"/>
                      </a:cubicBezTo>
                      <a:cubicBezTo>
                        <a:pt x="42" y="54"/>
                        <a:pt x="26" y="57"/>
                        <a:pt x="15" y="49"/>
                      </a:cubicBezTo>
                      <a:cubicBezTo>
                        <a:pt x="3" y="42"/>
                        <a:pt x="0" y="26"/>
                        <a:pt x="8" y="15"/>
                      </a:cubicBezTo>
                      <a:cubicBezTo>
                        <a:pt x="16" y="3"/>
                        <a:pt x="31" y="0"/>
                        <a:pt x="43" y="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iŝḻïdê">
                  <a:extLst>
                    <a:ext uri="{FF2B5EF4-FFF2-40B4-BE49-F238E27FC236}">
                      <a16:creationId xmlns:a16="http://schemas.microsoft.com/office/drawing/2014/main" xmlns="" id="{54C68DD5-2667-46B0-BA87-43A60B4E86CD}"/>
                    </a:ext>
                  </a:extLst>
                </p:cNvPr>
                <p:cNvSpPr/>
                <p:nvPr/>
              </p:nvSpPr>
              <p:spPr bwMode="auto">
                <a:xfrm>
                  <a:off x="9419243" y="5700504"/>
                  <a:ext cx="136331" cy="182903"/>
                </a:xfrm>
                <a:custGeom>
                  <a:avLst/>
                  <a:gdLst>
                    <a:gd name="T0" fmla="*/ 4 w 68"/>
                    <a:gd name="T1" fmla="*/ 88 h 91"/>
                    <a:gd name="T2" fmla="*/ 2 w 68"/>
                    <a:gd name="T3" fmla="*/ 78 h 91"/>
                    <a:gd name="T4" fmla="*/ 52 w 68"/>
                    <a:gd name="T5" fmla="*/ 4 h 91"/>
                    <a:gd name="T6" fmla="*/ 62 w 68"/>
                    <a:gd name="T7" fmla="*/ 2 h 91"/>
                    <a:gd name="T8" fmla="*/ 64 w 68"/>
                    <a:gd name="T9" fmla="*/ 3 h 91"/>
                    <a:gd name="T10" fmla="*/ 65 w 68"/>
                    <a:gd name="T11" fmla="*/ 13 h 91"/>
                    <a:gd name="T12" fmla="*/ 15 w 68"/>
                    <a:gd name="T13" fmla="*/ 87 h 91"/>
                    <a:gd name="T14" fmla="*/ 5 w 68"/>
                    <a:gd name="T15" fmla="*/ 89 h 91"/>
                    <a:gd name="T16" fmla="*/ 4 w 68"/>
                    <a:gd name="T17" fmla="*/ 8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91">
                      <a:moveTo>
                        <a:pt x="4" y="88"/>
                      </a:moveTo>
                      <a:cubicBezTo>
                        <a:pt x="0" y="86"/>
                        <a:pt x="0" y="81"/>
                        <a:pt x="2" y="78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4" y="1"/>
                        <a:pt x="59" y="0"/>
                        <a:pt x="62" y="2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7" y="5"/>
                        <a:pt x="68" y="9"/>
                        <a:pt x="65" y="13"/>
                      </a:cubicBezTo>
                      <a:cubicBezTo>
                        <a:pt x="15" y="87"/>
                        <a:pt x="15" y="87"/>
                        <a:pt x="15" y="87"/>
                      </a:cubicBezTo>
                      <a:cubicBezTo>
                        <a:pt x="13" y="90"/>
                        <a:pt x="8" y="91"/>
                        <a:pt x="5" y="89"/>
                      </a:cubicBezTo>
                      <a:lnTo>
                        <a:pt x="4" y="8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íşḻîdê">
                  <a:extLst>
                    <a:ext uri="{FF2B5EF4-FFF2-40B4-BE49-F238E27FC236}">
                      <a16:creationId xmlns:a16="http://schemas.microsoft.com/office/drawing/2014/main" xmlns="" id="{A67DA877-BA82-420F-A7DB-94F85B0ADC99}"/>
                    </a:ext>
                  </a:extLst>
                </p:cNvPr>
                <p:cNvSpPr/>
                <p:nvPr/>
              </p:nvSpPr>
              <p:spPr bwMode="auto">
                <a:xfrm>
                  <a:off x="7919607" y="4603085"/>
                  <a:ext cx="889112" cy="1019516"/>
                </a:xfrm>
                <a:custGeom>
                  <a:avLst/>
                  <a:gdLst>
                    <a:gd name="T0" fmla="*/ 52 w 444"/>
                    <a:gd name="T1" fmla="*/ 392 h 509"/>
                    <a:gd name="T2" fmla="*/ 248 w 444"/>
                    <a:gd name="T3" fmla="*/ 473 h 509"/>
                    <a:gd name="T4" fmla="*/ 245 w 444"/>
                    <a:gd name="T5" fmla="*/ 481 h 509"/>
                    <a:gd name="T6" fmla="*/ 238 w 444"/>
                    <a:gd name="T7" fmla="*/ 491 h 509"/>
                    <a:gd name="T8" fmla="*/ 280 w 444"/>
                    <a:gd name="T9" fmla="*/ 509 h 509"/>
                    <a:gd name="T10" fmla="*/ 444 w 444"/>
                    <a:gd name="T11" fmla="*/ 117 h 509"/>
                    <a:gd name="T12" fmla="*/ 163 w 444"/>
                    <a:gd name="T13" fmla="*/ 0 h 509"/>
                    <a:gd name="T14" fmla="*/ 0 w 444"/>
                    <a:gd name="T15" fmla="*/ 392 h 509"/>
                    <a:gd name="T16" fmla="*/ 46 w 444"/>
                    <a:gd name="T17" fmla="*/ 411 h 509"/>
                    <a:gd name="T18" fmla="*/ 49 w 444"/>
                    <a:gd name="T19" fmla="*/ 399 h 509"/>
                    <a:gd name="T20" fmla="*/ 52 w 444"/>
                    <a:gd name="T21" fmla="*/ 392 h 509"/>
                    <a:gd name="T22" fmla="*/ 182 w 444"/>
                    <a:gd name="T23" fmla="*/ 90 h 509"/>
                    <a:gd name="T24" fmla="*/ 374 w 444"/>
                    <a:gd name="T25" fmla="*/ 170 h 509"/>
                    <a:gd name="T26" fmla="*/ 371 w 444"/>
                    <a:gd name="T27" fmla="*/ 178 h 509"/>
                    <a:gd name="T28" fmla="*/ 179 w 444"/>
                    <a:gd name="T29" fmla="*/ 98 h 509"/>
                    <a:gd name="T30" fmla="*/ 182 w 444"/>
                    <a:gd name="T31" fmla="*/ 90 h 509"/>
                    <a:gd name="T32" fmla="*/ 168 w 444"/>
                    <a:gd name="T33" fmla="*/ 124 h 509"/>
                    <a:gd name="T34" fmla="*/ 360 w 444"/>
                    <a:gd name="T35" fmla="*/ 204 h 509"/>
                    <a:gd name="T36" fmla="*/ 357 w 444"/>
                    <a:gd name="T37" fmla="*/ 211 h 509"/>
                    <a:gd name="T38" fmla="*/ 165 w 444"/>
                    <a:gd name="T39" fmla="*/ 131 h 509"/>
                    <a:gd name="T40" fmla="*/ 168 w 444"/>
                    <a:gd name="T41" fmla="*/ 124 h 509"/>
                    <a:gd name="T42" fmla="*/ 152 w 444"/>
                    <a:gd name="T43" fmla="*/ 161 h 509"/>
                    <a:gd name="T44" fmla="*/ 344 w 444"/>
                    <a:gd name="T45" fmla="*/ 241 h 509"/>
                    <a:gd name="T46" fmla="*/ 341 w 444"/>
                    <a:gd name="T47" fmla="*/ 248 h 509"/>
                    <a:gd name="T48" fmla="*/ 149 w 444"/>
                    <a:gd name="T49" fmla="*/ 168 h 509"/>
                    <a:gd name="T50" fmla="*/ 152 w 444"/>
                    <a:gd name="T51" fmla="*/ 161 h 509"/>
                    <a:gd name="T52" fmla="*/ 139 w 444"/>
                    <a:gd name="T53" fmla="*/ 194 h 509"/>
                    <a:gd name="T54" fmla="*/ 331 w 444"/>
                    <a:gd name="T55" fmla="*/ 274 h 509"/>
                    <a:gd name="T56" fmla="*/ 328 w 444"/>
                    <a:gd name="T57" fmla="*/ 281 h 509"/>
                    <a:gd name="T58" fmla="*/ 136 w 444"/>
                    <a:gd name="T59" fmla="*/ 201 h 509"/>
                    <a:gd name="T60" fmla="*/ 139 w 444"/>
                    <a:gd name="T61" fmla="*/ 194 h 509"/>
                    <a:gd name="T62" fmla="*/ 125 w 444"/>
                    <a:gd name="T63" fmla="*/ 227 h 509"/>
                    <a:gd name="T64" fmla="*/ 317 w 444"/>
                    <a:gd name="T65" fmla="*/ 307 h 509"/>
                    <a:gd name="T66" fmla="*/ 314 w 444"/>
                    <a:gd name="T67" fmla="*/ 314 h 509"/>
                    <a:gd name="T68" fmla="*/ 122 w 444"/>
                    <a:gd name="T69" fmla="*/ 234 h 509"/>
                    <a:gd name="T70" fmla="*/ 125 w 444"/>
                    <a:gd name="T71" fmla="*/ 227 h 509"/>
                    <a:gd name="T72" fmla="*/ 111 w 444"/>
                    <a:gd name="T73" fmla="*/ 260 h 509"/>
                    <a:gd name="T74" fmla="*/ 303 w 444"/>
                    <a:gd name="T75" fmla="*/ 340 h 509"/>
                    <a:gd name="T76" fmla="*/ 300 w 444"/>
                    <a:gd name="T77" fmla="*/ 348 h 509"/>
                    <a:gd name="T78" fmla="*/ 108 w 444"/>
                    <a:gd name="T79" fmla="*/ 268 h 509"/>
                    <a:gd name="T80" fmla="*/ 111 w 444"/>
                    <a:gd name="T81" fmla="*/ 260 h 509"/>
                    <a:gd name="T82" fmla="*/ 97 w 444"/>
                    <a:gd name="T83" fmla="*/ 294 h 509"/>
                    <a:gd name="T84" fmla="*/ 289 w 444"/>
                    <a:gd name="T85" fmla="*/ 374 h 509"/>
                    <a:gd name="T86" fmla="*/ 286 w 444"/>
                    <a:gd name="T87" fmla="*/ 381 h 509"/>
                    <a:gd name="T88" fmla="*/ 94 w 444"/>
                    <a:gd name="T89" fmla="*/ 301 h 509"/>
                    <a:gd name="T90" fmla="*/ 97 w 444"/>
                    <a:gd name="T91" fmla="*/ 294 h 509"/>
                    <a:gd name="T92" fmla="*/ 83 w 444"/>
                    <a:gd name="T93" fmla="*/ 327 h 509"/>
                    <a:gd name="T94" fmla="*/ 275 w 444"/>
                    <a:gd name="T95" fmla="*/ 407 h 509"/>
                    <a:gd name="T96" fmla="*/ 272 w 444"/>
                    <a:gd name="T97" fmla="*/ 414 h 509"/>
                    <a:gd name="T98" fmla="*/ 80 w 444"/>
                    <a:gd name="T99" fmla="*/ 334 h 509"/>
                    <a:gd name="T100" fmla="*/ 83 w 444"/>
                    <a:gd name="T101" fmla="*/ 327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44" h="509">
                      <a:moveTo>
                        <a:pt x="52" y="392"/>
                      </a:moveTo>
                      <a:cubicBezTo>
                        <a:pt x="248" y="473"/>
                        <a:pt x="248" y="473"/>
                        <a:pt x="248" y="473"/>
                      </a:cubicBezTo>
                      <a:cubicBezTo>
                        <a:pt x="245" y="481"/>
                        <a:pt x="245" y="481"/>
                        <a:pt x="245" y="481"/>
                      </a:cubicBezTo>
                      <a:cubicBezTo>
                        <a:pt x="243" y="484"/>
                        <a:pt x="241" y="488"/>
                        <a:pt x="238" y="491"/>
                      </a:cubicBezTo>
                      <a:cubicBezTo>
                        <a:pt x="280" y="509"/>
                        <a:pt x="280" y="509"/>
                        <a:pt x="280" y="509"/>
                      </a:cubicBezTo>
                      <a:cubicBezTo>
                        <a:pt x="444" y="117"/>
                        <a:pt x="444" y="117"/>
                        <a:pt x="444" y="117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0" y="392"/>
                        <a:pt x="0" y="392"/>
                        <a:pt x="0" y="392"/>
                      </a:cubicBezTo>
                      <a:cubicBezTo>
                        <a:pt x="46" y="411"/>
                        <a:pt x="46" y="411"/>
                        <a:pt x="46" y="411"/>
                      </a:cubicBezTo>
                      <a:cubicBezTo>
                        <a:pt x="46" y="407"/>
                        <a:pt x="47" y="403"/>
                        <a:pt x="49" y="399"/>
                      </a:cubicBezTo>
                      <a:lnTo>
                        <a:pt x="52" y="392"/>
                      </a:lnTo>
                      <a:close/>
                      <a:moveTo>
                        <a:pt x="182" y="90"/>
                      </a:moveTo>
                      <a:cubicBezTo>
                        <a:pt x="374" y="170"/>
                        <a:pt x="374" y="170"/>
                        <a:pt x="374" y="170"/>
                      </a:cubicBezTo>
                      <a:cubicBezTo>
                        <a:pt x="371" y="178"/>
                        <a:pt x="371" y="178"/>
                        <a:pt x="371" y="178"/>
                      </a:cubicBezTo>
                      <a:cubicBezTo>
                        <a:pt x="179" y="98"/>
                        <a:pt x="179" y="98"/>
                        <a:pt x="179" y="98"/>
                      </a:cubicBezTo>
                      <a:lnTo>
                        <a:pt x="182" y="90"/>
                      </a:lnTo>
                      <a:close/>
                      <a:moveTo>
                        <a:pt x="168" y="124"/>
                      </a:moveTo>
                      <a:cubicBezTo>
                        <a:pt x="360" y="204"/>
                        <a:pt x="360" y="204"/>
                        <a:pt x="360" y="204"/>
                      </a:cubicBezTo>
                      <a:cubicBezTo>
                        <a:pt x="357" y="211"/>
                        <a:pt x="357" y="211"/>
                        <a:pt x="357" y="211"/>
                      </a:cubicBezTo>
                      <a:cubicBezTo>
                        <a:pt x="165" y="131"/>
                        <a:pt x="165" y="131"/>
                        <a:pt x="165" y="131"/>
                      </a:cubicBezTo>
                      <a:lnTo>
                        <a:pt x="168" y="124"/>
                      </a:lnTo>
                      <a:close/>
                      <a:moveTo>
                        <a:pt x="152" y="161"/>
                      </a:moveTo>
                      <a:cubicBezTo>
                        <a:pt x="344" y="241"/>
                        <a:pt x="344" y="241"/>
                        <a:pt x="344" y="241"/>
                      </a:cubicBezTo>
                      <a:cubicBezTo>
                        <a:pt x="341" y="248"/>
                        <a:pt x="341" y="248"/>
                        <a:pt x="341" y="248"/>
                      </a:cubicBezTo>
                      <a:cubicBezTo>
                        <a:pt x="149" y="168"/>
                        <a:pt x="149" y="168"/>
                        <a:pt x="149" y="168"/>
                      </a:cubicBezTo>
                      <a:lnTo>
                        <a:pt x="152" y="161"/>
                      </a:lnTo>
                      <a:close/>
                      <a:moveTo>
                        <a:pt x="139" y="194"/>
                      </a:moveTo>
                      <a:cubicBezTo>
                        <a:pt x="331" y="274"/>
                        <a:pt x="331" y="274"/>
                        <a:pt x="331" y="274"/>
                      </a:cubicBezTo>
                      <a:cubicBezTo>
                        <a:pt x="328" y="281"/>
                        <a:pt x="328" y="281"/>
                        <a:pt x="328" y="281"/>
                      </a:cubicBezTo>
                      <a:cubicBezTo>
                        <a:pt x="136" y="201"/>
                        <a:pt x="136" y="201"/>
                        <a:pt x="136" y="201"/>
                      </a:cubicBezTo>
                      <a:lnTo>
                        <a:pt x="139" y="194"/>
                      </a:lnTo>
                      <a:close/>
                      <a:moveTo>
                        <a:pt x="125" y="227"/>
                      </a:moveTo>
                      <a:cubicBezTo>
                        <a:pt x="317" y="307"/>
                        <a:pt x="317" y="307"/>
                        <a:pt x="317" y="307"/>
                      </a:cubicBezTo>
                      <a:cubicBezTo>
                        <a:pt x="314" y="314"/>
                        <a:pt x="314" y="314"/>
                        <a:pt x="314" y="314"/>
                      </a:cubicBezTo>
                      <a:cubicBezTo>
                        <a:pt x="122" y="234"/>
                        <a:pt x="122" y="234"/>
                        <a:pt x="122" y="234"/>
                      </a:cubicBezTo>
                      <a:lnTo>
                        <a:pt x="125" y="227"/>
                      </a:lnTo>
                      <a:close/>
                      <a:moveTo>
                        <a:pt x="111" y="260"/>
                      </a:moveTo>
                      <a:cubicBezTo>
                        <a:pt x="303" y="340"/>
                        <a:pt x="303" y="340"/>
                        <a:pt x="303" y="340"/>
                      </a:cubicBezTo>
                      <a:cubicBezTo>
                        <a:pt x="300" y="348"/>
                        <a:pt x="300" y="348"/>
                        <a:pt x="300" y="348"/>
                      </a:cubicBezTo>
                      <a:cubicBezTo>
                        <a:pt x="108" y="268"/>
                        <a:pt x="108" y="268"/>
                        <a:pt x="108" y="268"/>
                      </a:cubicBezTo>
                      <a:lnTo>
                        <a:pt x="111" y="260"/>
                      </a:lnTo>
                      <a:close/>
                      <a:moveTo>
                        <a:pt x="97" y="294"/>
                      </a:moveTo>
                      <a:cubicBezTo>
                        <a:pt x="289" y="374"/>
                        <a:pt x="289" y="374"/>
                        <a:pt x="289" y="374"/>
                      </a:cubicBezTo>
                      <a:cubicBezTo>
                        <a:pt x="286" y="381"/>
                        <a:pt x="286" y="381"/>
                        <a:pt x="286" y="381"/>
                      </a:cubicBezTo>
                      <a:cubicBezTo>
                        <a:pt x="94" y="301"/>
                        <a:pt x="94" y="301"/>
                        <a:pt x="94" y="301"/>
                      </a:cubicBezTo>
                      <a:lnTo>
                        <a:pt x="97" y="294"/>
                      </a:lnTo>
                      <a:close/>
                      <a:moveTo>
                        <a:pt x="83" y="327"/>
                      </a:moveTo>
                      <a:cubicBezTo>
                        <a:pt x="275" y="407"/>
                        <a:pt x="275" y="407"/>
                        <a:pt x="275" y="407"/>
                      </a:cubicBezTo>
                      <a:cubicBezTo>
                        <a:pt x="272" y="414"/>
                        <a:pt x="272" y="414"/>
                        <a:pt x="272" y="414"/>
                      </a:cubicBezTo>
                      <a:cubicBezTo>
                        <a:pt x="80" y="334"/>
                        <a:pt x="80" y="334"/>
                        <a:pt x="80" y="334"/>
                      </a:cubicBezTo>
                      <a:lnTo>
                        <a:pt x="83" y="32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grpSp>
              <p:nvGrpSpPr>
                <p:cNvPr id="165" name="iṧļïďè">
                  <a:extLst>
                    <a:ext uri="{FF2B5EF4-FFF2-40B4-BE49-F238E27FC236}">
                      <a16:creationId xmlns:a16="http://schemas.microsoft.com/office/drawing/2014/main" xmlns="" id="{CF05C641-4FB0-458B-B271-9CB896CF0BA4}"/>
                    </a:ext>
                  </a:extLst>
                </p:cNvPr>
                <p:cNvGrpSpPr/>
                <p:nvPr/>
              </p:nvGrpSpPr>
              <p:grpSpPr>
                <a:xfrm>
                  <a:off x="7846784" y="4529415"/>
                  <a:ext cx="1032217" cy="1167701"/>
                  <a:chOff x="7846784" y="4529415"/>
                  <a:chExt cx="1032217" cy="1167701"/>
                </a:xfrm>
                <a:grpFill/>
              </p:grpSpPr>
              <p:grpSp>
                <p:nvGrpSpPr>
                  <p:cNvPr id="240" name="íṥlïďè">
                    <a:extLst>
                      <a:ext uri="{FF2B5EF4-FFF2-40B4-BE49-F238E27FC236}">
                        <a16:creationId xmlns:a16="http://schemas.microsoft.com/office/drawing/2014/main" xmlns="" id="{926D2F9D-2DF7-45D0-952C-0A62A03F8A89}"/>
                      </a:ext>
                    </a:extLst>
                  </p:cNvPr>
                  <p:cNvGrpSpPr/>
                  <p:nvPr/>
                </p:nvGrpSpPr>
                <p:grpSpPr>
                  <a:xfrm>
                    <a:off x="7846784" y="4529415"/>
                    <a:ext cx="1032217" cy="1167701"/>
                    <a:chOff x="7846784" y="4529415"/>
                    <a:chExt cx="1032217" cy="1167701"/>
                  </a:xfrm>
                  <a:grpFill/>
                </p:grpSpPr>
                <p:sp>
                  <p:nvSpPr>
                    <p:cNvPr id="243" name="ï$lïḑe">
                      <a:extLst>
                        <a:ext uri="{FF2B5EF4-FFF2-40B4-BE49-F238E27FC236}">
                          <a16:creationId xmlns:a16="http://schemas.microsoft.com/office/drawing/2014/main" xmlns="" id="{2170A467-60F2-4666-A185-80B4B57C455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7846784" y="4529415"/>
                      <a:ext cx="1032217" cy="1167701"/>
                    </a:xfrm>
                    <a:custGeom>
                      <a:avLst/>
                      <a:gdLst>
                        <a:gd name="T0" fmla="*/ 481 w 515"/>
                        <a:gd name="T1" fmla="*/ 116 h 583"/>
                        <a:gd name="T2" fmla="*/ 225 w 515"/>
                        <a:gd name="T3" fmla="*/ 9 h 583"/>
                        <a:gd name="T4" fmla="*/ 166 w 515"/>
                        <a:gd name="T5" fmla="*/ 34 h 583"/>
                        <a:gd name="T6" fmla="*/ 10 w 515"/>
                        <a:gd name="T7" fmla="*/ 408 h 583"/>
                        <a:gd name="T8" fmla="*/ 34 w 515"/>
                        <a:gd name="T9" fmla="*/ 467 h 583"/>
                        <a:gd name="T10" fmla="*/ 128 w 515"/>
                        <a:gd name="T11" fmla="*/ 506 h 583"/>
                        <a:gd name="T12" fmla="*/ 131 w 515"/>
                        <a:gd name="T13" fmla="*/ 503 h 583"/>
                        <a:gd name="T14" fmla="*/ 108 w 515"/>
                        <a:gd name="T15" fmla="*/ 493 h 583"/>
                        <a:gd name="T16" fmla="*/ 82 w 515"/>
                        <a:gd name="T17" fmla="*/ 448 h 583"/>
                        <a:gd name="T18" fmla="*/ 36 w 515"/>
                        <a:gd name="T19" fmla="*/ 429 h 583"/>
                        <a:gd name="T20" fmla="*/ 199 w 515"/>
                        <a:gd name="T21" fmla="*/ 37 h 583"/>
                        <a:gd name="T22" fmla="*/ 480 w 515"/>
                        <a:gd name="T23" fmla="*/ 154 h 583"/>
                        <a:gd name="T24" fmla="*/ 316 w 515"/>
                        <a:gd name="T25" fmla="*/ 546 h 583"/>
                        <a:gd name="T26" fmla="*/ 274 w 515"/>
                        <a:gd name="T27" fmla="*/ 528 h 583"/>
                        <a:gd name="T28" fmla="*/ 221 w 515"/>
                        <a:gd name="T29" fmla="*/ 540 h 583"/>
                        <a:gd name="T30" fmla="*/ 198 w 515"/>
                        <a:gd name="T31" fmla="*/ 531 h 583"/>
                        <a:gd name="T32" fmla="*/ 198 w 515"/>
                        <a:gd name="T33" fmla="*/ 535 h 583"/>
                        <a:gd name="T34" fmla="*/ 290 w 515"/>
                        <a:gd name="T35" fmla="*/ 574 h 583"/>
                        <a:gd name="T36" fmla="*/ 350 w 515"/>
                        <a:gd name="T37" fmla="*/ 549 h 583"/>
                        <a:gd name="T38" fmla="*/ 506 w 515"/>
                        <a:gd name="T39" fmla="*/ 175 h 583"/>
                        <a:gd name="T40" fmla="*/ 481 w 515"/>
                        <a:gd name="T41" fmla="*/ 116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515" h="583">
                          <a:moveTo>
                            <a:pt x="481" y="116"/>
                          </a:moveTo>
                          <a:cubicBezTo>
                            <a:pt x="225" y="9"/>
                            <a:pt x="225" y="9"/>
                            <a:pt x="225" y="9"/>
                          </a:cubicBezTo>
                          <a:cubicBezTo>
                            <a:pt x="202" y="0"/>
                            <a:pt x="175" y="10"/>
                            <a:pt x="166" y="34"/>
                          </a:cubicBezTo>
                          <a:cubicBezTo>
                            <a:pt x="10" y="408"/>
                            <a:pt x="10" y="408"/>
                            <a:pt x="10" y="408"/>
                          </a:cubicBezTo>
                          <a:cubicBezTo>
                            <a:pt x="0" y="431"/>
                            <a:pt x="11" y="457"/>
                            <a:pt x="34" y="467"/>
                          </a:cubicBezTo>
                          <a:cubicBezTo>
                            <a:pt x="128" y="506"/>
                            <a:pt x="128" y="506"/>
                            <a:pt x="128" y="506"/>
                          </a:cubicBezTo>
                          <a:cubicBezTo>
                            <a:pt x="129" y="505"/>
                            <a:pt x="130" y="504"/>
                            <a:pt x="131" y="503"/>
                          </a:cubicBezTo>
                          <a:cubicBezTo>
                            <a:pt x="108" y="493"/>
                            <a:pt x="108" y="493"/>
                            <a:pt x="108" y="493"/>
                          </a:cubicBezTo>
                          <a:cubicBezTo>
                            <a:pt x="89" y="485"/>
                            <a:pt x="79" y="467"/>
                            <a:pt x="82" y="448"/>
                          </a:cubicBezTo>
                          <a:cubicBezTo>
                            <a:pt x="36" y="429"/>
                            <a:pt x="36" y="429"/>
                            <a:pt x="36" y="429"/>
                          </a:cubicBezTo>
                          <a:cubicBezTo>
                            <a:pt x="199" y="37"/>
                            <a:pt x="199" y="37"/>
                            <a:pt x="199" y="37"/>
                          </a:cubicBezTo>
                          <a:cubicBezTo>
                            <a:pt x="480" y="154"/>
                            <a:pt x="480" y="154"/>
                            <a:pt x="480" y="154"/>
                          </a:cubicBezTo>
                          <a:cubicBezTo>
                            <a:pt x="316" y="546"/>
                            <a:pt x="316" y="546"/>
                            <a:pt x="316" y="546"/>
                          </a:cubicBezTo>
                          <a:cubicBezTo>
                            <a:pt x="274" y="528"/>
                            <a:pt x="274" y="528"/>
                            <a:pt x="274" y="528"/>
                          </a:cubicBezTo>
                          <a:cubicBezTo>
                            <a:pt x="262" y="543"/>
                            <a:pt x="240" y="548"/>
                            <a:pt x="221" y="540"/>
                          </a:cubicBezTo>
                          <a:cubicBezTo>
                            <a:pt x="198" y="531"/>
                            <a:pt x="198" y="531"/>
                            <a:pt x="198" y="531"/>
                          </a:cubicBezTo>
                          <a:cubicBezTo>
                            <a:pt x="198" y="533"/>
                            <a:pt x="198" y="534"/>
                            <a:pt x="198" y="535"/>
                          </a:cubicBezTo>
                          <a:cubicBezTo>
                            <a:pt x="290" y="574"/>
                            <a:pt x="290" y="574"/>
                            <a:pt x="290" y="574"/>
                          </a:cubicBezTo>
                          <a:cubicBezTo>
                            <a:pt x="313" y="583"/>
                            <a:pt x="340" y="572"/>
                            <a:pt x="350" y="549"/>
                          </a:cubicBezTo>
                          <a:cubicBezTo>
                            <a:pt x="506" y="175"/>
                            <a:pt x="506" y="175"/>
                            <a:pt x="506" y="175"/>
                          </a:cubicBezTo>
                          <a:cubicBezTo>
                            <a:pt x="515" y="152"/>
                            <a:pt x="504" y="125"/>
                            <a:pt x="481" y="116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4" name="ïśliḋe">
                      <a:extLst>
                        <a:ext uri="{FF2B5EF4-FFF2-40B4-BE49-F238E27FC236}">
                          <a16:creationId xmlns:a16="http://schemas.microsoft.com/office/drawing/2014/main" xmlns="" id="{CAC65C03-FF9B-4A94-ABED-A3D7BB05C41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005131" y="5388044"/>
                      <a:ext cx="410685" cy="304839"/>
                    </a:xfrm>
                    <a:custGeom>
                      <a:avLst/>
                      <a:gdLst>
                        <a:gd name="T0" fmla="*/ 142 w 205"/>
                        <a:gd name="T1" fmla="*/ 111 h 152"/>
                        <a:gd name="T2" fmla="*/ 195 w 205"/>
                        <a:gd name="T3" fmla="*/ 99 h 152"/>
                        <a:gd name="T4" fmla="*/ 202 w 205"/>
                        <a:gd name="T5" fmla="*/ 89 h 152"/>
                        <a:gd name="T6" fmla="*/ 205 w 205"/>
                        <a:gd name="T7" fmla="*/ 81 h 152"/>
                        <a:gd name="T8" fmla="*/ 9 w 205"/>
                        <a:gd name="T9" fmla="*/ 0 h 152"/>
                        <a:gd name="T10" fmla="*/ 6 w 205"/>
                        <a:gd name="T11" fmla="*/ 7 h 152"/>
                        <a:gd name="T12" fmla="*/ 3 w 205"/>
                        <a:gd name="T13" fmla="*/ 19 h 152"/>
                        <a:gd name="T14" fmla="*/ 29 w 205"/>
                        <a:gd name="T15" fmla="*/ 64 h 152"/>
                        <a:gd name="T16" fmla="*/ 52 w 205"/>
                        <a:gd name="T17" fmla="*/ 74 h 152"/>
                        <a:gd name="T18" fmla="*/ 49 w 205"/>
                        <a:gd name="T19" fmla="*/ 77 h 152"/>
                        <a:gd name="T20" fmla="*/ 41 w 205"/>
                        <a:gd name="T21" fmla="*/ 90 h 152"/>
                        <a:gd name="T22" fmla="*/ 63 w 205"/>
                        <a:gd name="T23" fmla="*/ 143 h 152"/>
                        <a:gd name="T24" fmla="*/ 116 w 205"/>
                        <a:gd name="T25" fmla="*/ 121 h 152"/>
                        <a:gd name="T26" fmla="*/ 119 w 205"/>
                        <a:gd name="T27" fmla="*/ 106 h 152"/>
                        <a:gd name="T28" fmla="*/ 119 w 205"/>
                        <a:gd name="T29" fmla="*/ 102 h 152"/>
                        <a:gd name="T30" fmla="*/ 142 w 205"/>
                        <a:gd name="T31" fmla="*/ 111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05" h="152">
                          <a:moveTo>
                            <a:pt x="142" y="111"/>
                          </a:moveTo>
                          <a:cubicBezTo>
                            <a:pt x="161" y="119"/>
                            <a:pt x="183" y="114"/>
                            <a:pt x="195" y="99"/>
                          </a:cubicBezTo>
                          <a:cubicBezTo>
                            <a:pt x="198" y="96"/>
                            <a:pt x="200" y="92"/>
                            <a:pt x="202" y="89"/>
                          </a:cubicBezTo>
                          <a:cubicBezTo>
                            <a:pt x="205" y="81"/>
                            <a:pt x="205" y="81"/>
                            <a:pt x="205" y="81"/>
                          </a:cubicBezTo>
                          <a:cubicBezTo>
                            <a:pt x="9" y="0"/>
                            <a:pt x="9" y="0"/>
                            <a:pt x="9" y="0"/>
                          </a:cubicBezTo>
                          <a:cubicBezTo>
                            <a:pt x="6" y="7"/>
                            <a:pt x="6" y="7"/>
                            <a:pt x="6" y="7"/>
                          </a:cubicBezTo>
                          <a:cubicBezTo>
                            <a:pt x="4" y="11"/>
                            <a:pt x="3" y="15"/>
                            <a:pt x="3" y="19"/>
                          </a:cubicBezTo>
                          <a:cubicBezTo>
                            <a:pt x="0" y="38"/>
                            <a:pt x="10" y="56"/>
                            <a:pt x="29" y="64"/>
                          </a:cubicBezTo>
                          <a:cubicBezTo>
                            <a:pt x="52" y="74"/>
                            <a:pt x="52" y="74"/>
                            <a:pt x="52" y="74"/>
                          </a:cubicBezTo>
                          <a:cubicBezTo>
                            <a:pt x="51" y="75"/>
                            <a:pt x="50" y="76"/>
                            <a:pt x="49" y="77"/>
                          </a:cubicBezTo>
                          <a:cubicBezTo>
                            <a:pt x="45" y="82"/>
                            <a:pt x="43" y="85"/>
                            <a:pt x="41" y="90"/>
                          </a:cubicBezTo>
                          <a:cubicBezTo>
                            <a:pt x="32" y="110"/>
                            <a:pt x="42" y="134"/>
                            <a:pt x="63" y="143"/>
                          </a:cubicBezTo>
                          <a:cubicBezTo>
                            <a:pt x="83" y="152"/>
                            <a:pt x="107" y="142"/>
                            <a:pt x="116" y="121"/>
                          </a:cubicBezTo>
                          <a:cubicBezTo>
                            <a:pt x="118" y="116"/>
                            <a:pt x="119" y="112"/>
                            <a:pt x="119" y="106"/>
                          </a:cubicBezTo>
                          <a:cubicBezTo>
                            <a:pt x="119" y="105"/>
                            <a:pt x="119" y="104"/>
                            <a:pt x="119" y="102"/>
                          </a:cubicBezTo>
                          <a:lnTo>
                            <a:pt x="142" y="111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40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5" name="ïṥḷíďé">
                      <a:extLst>
                        <a:ext uri="{FF2B5EF4-FFF2-40B4-BE49-F238E27FC236}">
                          <a16:creationId xmlns:a16="http://schemas.microsoft.com/office/drawing/2014/main" xmlns="" id="{490413DF-8522-4173-8EA6-7807D940DA9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079647" y="5258488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6" name="ïşľíďé">
                      <a:extLst>
                        <a:ext uri="{FF2B5EF4-FFF2-40B4-BE49-F238E27FC236}">
                          <a16:creationId xmlns:a16="http://schemas.microsoft.com/office/drawing/2014/main" xmlns="" id="{85C1BE24-DD36-4035-81A1-02351C3CBDC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07591" y="5192439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7" name="ïšļîḓé">
                      <a:extLst>
                        <a:ext uri="{FF2B5EF4-FFF2-40B4-BE49-F238E27FC236}">
                          <a16:creationId xmlns:a16="http://schemas.microsoft.com/office/drawing/2014/main" xmlns="" id="{45FBEFE0-2549-4211-9F2F-16E1E6AB520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35534" y="5123851"/>
                      <a:ext cx="390363" cy="176129"/>
                    </a:xfrm>
                    <a:custGeom>
                      <a:avLst/>
                      <a:gdLst>
                        <a:gd name="T0" fmla="*/ 461 w 461"/>
                        <a:gd name="T1" fmla="*/ 189 h 208"/>
                        <a:gd name="T2" fmla="*/ 7 w 461"/>
                        <a:gd name="T3" fmla="*/ 0 h 208"/>
                        <a:gd name="T4" fmla="*/ 0 w 461"/>
                        <a:gd name="T5" fmla="*/ 19 h 208"/>
                        <a:gd name="T6" fmla="*/ 454 w 461"/>
                        <a:gd name="T7" fmla="*/ 208 h 208"/>
                        <a:gd name="T8" fmla="*/ 461 w 461"/>
                        <a:gd name="T9" fmla="*/ 189 h 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8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9"/>
                          </a:lnTo>
                          <a:lnTo>
                            <a:pt x="454" y="208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8" name="í$ľîdè">
                      <a:extLst>
                        <a:ext uri="{FF2B5EF4-FFF2-40B4-BE49-F238E27FC236}">
                          <a16:creationId xmlns:a16="http://schemas.microsoft.com/office/drawing/2014/main" xmlns="" id="{998A3DFD-2B13-40F1-8E74-A1BB60A575A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63478" y="5057802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9" name="îṩḷîḍê">
                      <a:extLst>
                        <a:ext uri="{FF2B5EF4-FFF2-40B4-BE49-F238E27FC236}">
                          <a16:creationId xmlns:a16="http://schemas.microsoft.com/office/drawing/2014/main" xmlns="" id="{F6A6BAAF-53E5-4737-94A1-F80648ED1FF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91421" y="4991754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50" name="ïślïḍe">
                      <a:extLst>
                        <a:ext uri="{FF2B5EF4-FFF2-40B4-BE49-F238E27FC236}">
                          <a16:creationId xmlns:a16="http://schemas.microsoft.com/office/drawing/2014/main" xmlns="" id="{8AFB142C-D187-4FF9-954F-1F7B06F1D68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217671" y="4925706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6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41" name="îṥļïḑê">
                    <a:extLst>
                      <a:ext uri="{FF2B5EF4-FFF2-40B4-BE49-F238E27FC236}">
                        <a16:creationId xmlns:a16="http://schemas.microsoft.com/office/drawing/2014/main" xmlns="" id="{41A02398-5C78-438C-8BCD-9B62C9B2BCC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49849" y="4851189"/>
                    <a:ext cx="390363" cy="174435"/>
                  </a:xfrm>
                  <a:custGeom>
                    <a:avLst/>
                    <a:gdLst>
                      <a:gd name="T0" fmla="*/ 461 w 461"/>
                      <a:gd name="T1" fmla="*/ 190 h 206"/>
                      <a:gd name="T2" fmla="*/ 7 w 461"/>
                      <a:gd name="T3" fmla="*/ 0 h 206"/>
                      <a:gd name="T4" fmla="*/ 0 w 461"/>
                      <a:gd name="T5" fmla="*/ 17 h 206"/>
                      <a:gd name="T6" fmla="*/ 454 w 461"/>
                      <a:gd name="T7" fmla="*/ 206 h 206"/>
                      <a:gd name="T8" fmla="*/ 461 w 461"/>
                      <a:gd name="T9" fmla="*/ 190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6">
                        <a:moveTo>
                          <a:pt x="461" y="190"/>
                        </a:moveTo>
                        <a:lnTo>
                          <a:pt x="7" y="0"/>
                        </a:lnTo>
                        <a:lnTo>
                          <a:pt x="0" y="17"/>
                        </a:lnTo>
                        <a:lnTo>
                          <a:pt x="454" y="206"/>
                        </a:lnTo>
                        <a:lnTo>
                          <a:pt x="461" y="19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2" name="ïslîḋê">
                    <a:extLst>
                      <a:ext uri="{FF2B5EF4-FFF2-40B4-BE49-F238E27FC236}">
                        <a16:creationId xmlns:a16="http://schemas.microsoft.com/office/drawing/2014/main" xmlns="" id="{515B4283-291B-4BC1-99FA-B4BD89B50E7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77792" y="4783448"/>
                    <a:ext cx="390363" cy="176129"/>
                  </a:xfrm>
                  <a:custGeom>
                    <a:avLst/>
                    <a:gdLst>
                      <a:gd name="T0" fmla="*/ 461 w 461"/>
                      <a:gd name="T1" fmla="*/ 189 h 208"/>
                      <a:gd name="T2" fmla="*/ 7 w 461"/>
                      <a:gd name="T3" fmla="*/ 0 h 208"/>
                      <a:gd name="T4" fmla="*/ 0 w 461"/>
                      <a:gd name="T5" fmla="*/ 19 h 208"/>
                      <a:gd name="T6" fmla="*/ 454 w 461"/>
                      <a:gd name="T7" fmla="*/ 208 h 208"/>
                      <a:gd name="T8" fmla="*/ 461 w 461"/>
                      <a:gd name="T9" fmla="*/ 189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8">
                        <a:moveTo>
                          <a:pt x="461" y="189"/>
                        </a:moveTo>
                        <a:lnTo>
                          <a:pt x="7" y="0"/>
                        </a:lnTo>
                        <a:lnTo>
                          <a:pt x="0" y="19"/>
                        </a:lnTo>
                        <a:lnTo>
                          <a:pt x="454" y="208"/>
                        </a:lnTo>
                        <a:lnTo>
                          <a:pt x="461" y="189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66" name="îṥ1îḍe">
                  <a:extLst>
                    <a:ext uri="{FF2B5EF4-FFF2-40B4-BE49-F238E27FC236}">
                      <a16:creationId xmlns:a16="http://schemas.microsoft.com/office/drawing/2014/main" xmlns="" id="{BD536F68-E173-486D-B961-A1BC32F84AF8}"/>
                    </a:ext>
                  </a:extLst>
                </p:cNvPr>
                <p:cNvSpPr/>
                <p:nvPr/>
              </p:nvSpPr>
              <p:spPr bwMode="auto">
                <a:xfrm>
                  <a:off x="8193961" y="1911190"/>
                  <a:ext cx="931451" cy="629153"/>
                </a:xfrm>
                <a:custGeom>
                  <a:avLst/>
                  <a:gdLst>
                    <a:gd name="T0" fmla="*/ 380 w 465"/>
                    <a:gd name="T1" fmla="*/ 85 h 314"/>
                    <a:gd name="T2" fmla="*/ 332 w 465"/>
                    <a:gd name="T3" fmla="*/ 57 h 314"/>
                    <a:gd name="T4" fmla="*/ 316 w 465"/>
                    <a:gd name="T5" fmla="*/ 0 h 314"/>
                    <a:gd name="T6" fmla="*/ 292 w 465"/>
                    <a:gd name="T7" fmla="*/ 3 h 314"/>
                    <a:gd name="T8" fmla="*/ 295 w 465"/>
                    <a:gd name="T9" fmla="*/ 59 h 314"/>
                    <a:gd name="T10" fmla="*/ 218 w 465"/>
                    <a:gd name="T11" fmla="*/ 68 h 314"/>
                    <a:gd name="T12" fmla="*/ 206 w 465"/>
                    <a:gd name="T13" fmla="*/ 69 h 314"/>
                    <a:gd name="T14" fmla="*/ 131 w 465"/>
                    <a:gd name="T15" fmla="*/ 78 h 314"/>
                    <a:gd name="T16" fmla="*/ 120 w 465"/>
                    <a:gd name="T17" fmla="*/ 23 h 314"/>
                    <a:gd name="T18" fmla="*/ 96 w 465"/>
                    <a:gd name="T19" fmla="*/ 26 h 314"/>
                    <a:gd name="T20" fmla="*/ 94 w 465"/>
                    <a:gd name="T21" fmla="*/ 85 h 314"/>
                    <a:gd name="T22" fmla="*/ 54 w 465"/>
                    <a:gd name="T23" fmla="*/ 123 h 314"/>
                    <a:gd name="T24" fmla="*/ 12 w 465"/>
                    <a:gd name="T25" fmla="*/ 314 h 314"/>
                    <a:gd name="T26" fmla="*/ 232 w 465"/>
                    <a:gd name="T27" fmla="*/ 288 h 314"/>
                    <a:gd name="T28" fmla="*/ 244 w 465"/>
                    <a:gd name="T29" fmla="*/ 286 h 314"/>
                    <a:gd name="T30" fmla="*/ 465 w 465"/>
                    <a:gd name="T31" fmla="*/ 260 h 314"/>
                    <a:gd name="T32" fmla="*/ 380 w 465"/>
                    <a:gd name="T33" fmla="*/ 85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5" h="314">
                      <a:moveTo>
                        <a:pt x="380" y="85"/>
                      </a:moveTo>
                      <a:cubicBezTo>
                        <a:pt x="329" y="67"/>
                        <a:pt x="352" y="90"/>
                        <a:pt x="332" y="57"/>
                      </a:cubicBezTo>
                      <a:cubicBezTo>
                        <a:pt x="322" y="41"/>
                        <a:pt x="316" y="0"/>
                        <a:pt x="316" y="0"/>
                      </a:cubicBezTo>
                      <a:cubicBezTo>
                        <a:pt x="292" y="3"/>
                        <a:pt x="292" y="3"/>
                        <a:pt x="292" y="3"/>
                      </a:cubicBezTo>
                      <a:cubicBezTo>
                        <a:pt x="295" y="59"/>
                        <a:pt x="295" y="59"/>
                        <a:pt x="295" y="59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06" y="69"/>
                        <a:pt x="206" y="69"/>
                        <a:pt x="206" y="69"/>
                      </a:cubicBezTo>
                      <a:cubicBezTo>
                        <a:pt x="131" y="78"/>
                        <a:pt x="131" y="78"/>
                        <a:pt x="131" y="78"/>
                      </a:cubicBezTo>
                      <a:cubicBezTo>
                        <a:pt x="120" y="23"/>
                        <a:pt x="120" y="23"/>
                        <a:pt x="120" y="23"/>
                      </a:cubicBezTo>
                      <a:cubicBezTo>
                        <a:pt x="96" y="26"/>
                        <a:pt x="96" y="26"/>
                        <a:pt x="96" y="26"/>
                      </a:cubicBezTo>
                      <a:cubicBezTo>
                        <a:pt x="96" y="26"/>
                        <a:pt x="100" y="67"/>
                        <a:pt x="94" y="85"/>
                      </a:cubicBezTo>
                      <a:cubicBezTo>
                        <a:pt x="82" y="121"/>
                        <a:pt x="99" y="94"/>
                        <a:pt x="54" y="123"/>
                      </a:cubicBezTo>
                      <a:cubicBezTo>
                        <a:pt x="9" y="153"/>
                        <a:pt x="0" y="213"/>
                        <a:pt x="12" y="314"/>
                      </a:cubicBezTo>
                      <a:cubicBezTo>
                        <a:pt x="232" y="288"/>
                        <a:pt x="232" y="288"/>
                        <a:pt x="232" y="288"/>
                      </a:cubicBezTo>
                      <a:cubicBezTo>
                        <a:pt x="244" y="286"/>
                        <a:pt x="244" y="286"/>
                        <a:pt x="244" y="286"/>
                      </a:cubicBezTo>
                      <a:cubicBezTo>
                        <a:pt x="465" y="260"/>
                        <a:pt x="465" y="260"/>
                        <a:pt x="465" y="260"/>
                      </a:cubicBezTo>
                      <a:cubicBezTo>
                        <a:pt x="453" y="160"/>
                        <a:pt x="430" y="103"/>
                        <a:pt x="380" y="8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îS1iḓè">
                  <a:extLst>
                    <a:ext uri="{FF2B5EF4-FFF2-40B4-BE49-F238E27FC236}">
                      <a16:creationId xmlns:a16="http://schemas.microsoft.com/office/drawing/2014/main" xmlns="" id="{6D9CB341-6F12-4E43-A430-575263A99959}"/>
                    </a:ext>
                  </a:extLst>
                </p:cNvPr>
                <p:cNvSpPr/>
                <p:nvPr/>
              </p:nvSpPr>
              <p:spPr bwMode="auto">
                <a:xfrm>
                  <a:off x="8219365" y="2423489"/>
                  <a:ext cx="913669" cy="154960"/>
                </a:xfrm>
                <a:custGeom>
                  <a:avLst/>
                  <a:gdLst>
                    <a:gd name="T0" fmla="*/ 1079 w 1079"/>
                    <a:gd name="T1" fmla="*/ 57 h 183"/>
                    <a:gd name="T2" fmla="*/ 7 w 1079"/>
                    <a:gd name="T3" fmla="*/ 183 h 183"/>
                    <a:gd name="T4" fmla="*/ 0 w 1079"/>
                    <a:gd name="T5" fmla="*/ 126 h 183"/>
                    <a:gd name="T6" fmla="*/ 1072 w 1079"/>
                    <a:gd name="T7" fmla="*/ 0 h 183"/>
                    <a:gd name="T8" fmla="*/ 1079 w 1079"/>
                    <a:gd name="T9" fmla="*/ 5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9" h="183">
                      <a:moveTo>
                        <a:pt x="1079" y="57"/>
                      </a:moveTo>
                      <a:lnTo>
                        <a:pt x="7" y="183"/>
                      </a:lnTo>
                      <a:lnTo>
                        <a:pt x="0" y="126"/>
                      </a:lnTo>
                      <a:lnTo>
                        <a:pt x="1072" y="0"/>
                      </a:lnTo>
                      <a:lnTo>
                        <a:pt x="1079" y="5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î$ḷiḑè">
                  <a:extLst>
                    <a:ext uri="{FF2B5EF4-FFF2-40B4-BE49-F238E27FC236}">
                      <a16:creationId xmlns:a16="http://schemas.microsoft.com/office/drawing/2014/main" xmlns="" id="{B53BC125-BE0B-4BAB-9893-09F55C8D9BF1}"/>
                    </a:ext>
                  </a:extLst>
                </p:cNvPr>
                <p:cNvSpPr/>
                <p:nvPr/>
              </p:nvSpPr>
              <p:spPr bwMode="auto">
                <a:xfrm>
                  <a:off x="8453921" y="2072924"/>
                  <a:ext cx="382742" cy="385282"/>
                </a:xfrm>
                <a:custGeom>
                  <a:avLst/>
                  <a:gdLst>
                    <a:gd name="T0" fmla="*/ 5 w 191"/>
                    <a:gd name="T1" fmla="*/ 107 h 192"/>
                    <a:gd name="T2" fmla="*/ 85 w 191"/>
                    <a:gd name="T3" fmla="*/ 6 h 192"/>
                    <a:gd name="T4" fmla="*/ 185 w 191"/>
                    <a:gd name="T5" fmla="*/ 85 h 192"/>
                    <a:gd name="T6" fmla="*/ 106 w 191"/>
                    <a:gd name="T7" fmla="*/ 186 h 192"/>
                    <a:gd name="T8" fmla="*/ 5 w 191"/>
                    <a:gd name="T9" fmla="*/ 107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1" h="192">
                      <a:moveTo>
                        <a:pt x="5" y="107"/>
                      </a:moveTo>
                      <a:cubicBezTo>
                        <a:pt x="0" y="57"/>
                        <a:pt x="35" y="12"/>
                        <a:pt x="85" y="6"/>
                      </a:cubicBezTo>
                      <a:cubicBezTo>
                        <a:pt x="135" y="0"/>
                        <a:pt x="180" y="36"/>
                        <a:pt x="185" y="85"/>
                      </a:cubicBezTo>
                      <a:cubicBezTo>
                        <a:pt x="191" y="135"/>
                        <a:pt x="156" y="180"/>
                        <a:pt x="106" y="186"/>
                      </a:cubicBezTo>
                      <a:cubicBezTo>
                        <a:pt x="56" y="192"/>
                        <a:pt x="11" y="156"/>
                        <a:pt x="5" y="107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îsľiḓe">
                  <a:extLst>
                    <a:ext uri="{FF2B5EF4-FFF2-40B4-BE49-F238E27FC236}">
                      <a16:creationId xmlns:a16="http://schemas.microsoft.com/office/drawing/2014/main" xmlns="" id="{55F9CB4E-DF57-4654-AEF6-110E1D2F8B2D}"/>
                    </a:ext>
                  </a:extLst>
                </p:cNvPr>
                <p:cNvSpPr/>
                <p:nvPr/>
              </p:nvSpPr>
              <p:spPr bwMode="auto">
                <a:xfrm>
                  <a:off x="8477631" y="2100868"/>
                  <a:ext cx="332782" cy="326855"/>
                </a:xfrm>
                <a:custGeom>
                  <a:avLst/>
                  <a:gdLst>
                    <a:gd name="T0" fmla="*/ 60 w 166"/>
                    <a:gd name="T1" fmla="*/ 151 h 163"/>
                    <a:gd name="T2" fmla="*/ 79 w 166"/>
                    <a:gd name="T3" fmla="*/ 155 h 163"/>
                    <a:gd name="T4" fmla="*/ 67 w 166"/>
                    <a:gd name="T5" fmla="*/ 163 h 163"/>
                    <a:gd name="T6" fmla="*/ 110 w 166"/>
                    <a:gd name="T7" fmla="*/ 139 h 163"/>
                    <a:gd name="T8" fmla="*/ 118 w 166"/>
                    <a:gd name="T9" fmla="*/ 157 h 163"/>
                    <a:gd name="T10" fmla="*/ 105 w 166"/>
                    <a:gd name="T11" fmla="*/ 152 h 163"/>
                    <a:gd name="T12" fmla="*/ 23 w 166"/>
                    <a:gd name="T13" fmla="*/ 124 h 163"/>
                    <a:gd name="T14" fmla="*/ 37 w 166"/>
                    <a:gd name="T15" fmla="*/ 139 h 163"/>
                    <a:gd name="T16" fmla="*/ 23 w 166"/>
                    <a:gd name="T17" fmla="*/ 138 h 163"/>
                    <a:gd name="T18" fmla="*/ 138 w 166"/>
                    <a:gd name="T19" fmla="*/ 112 h 163"/>
                    <a:gd name="T20" fmla="*/ 155 w 166"/>
                    <a:gd name="T21" fmla="*/ 122 h 163"/>
                    <a:gd name="T22" fmla="*/ 142 w 166"/>
                    <a:gd name="T23" fmla="*/ 126 h 163"/>
                    <a:gd name="T24" fmla="*/ 0 w 166"/>
                    <a:gd name="T25" fmla="*/ 92 h 163"/>
                    <a:gd name="T26" fmla="*/ 10 w 166"/>
                    <a:gd name="T27" fmla="*/ 81 h 163"/>
                    <a:gd name="T28" fmla="*/ 21 w 166"/>
                    <a:gd name="T29" fmla="*/ 90 h 163"/>
                    <a:gd name="T30" fmla="*/ 11 w 166"/>
                    <a:gd name="T31" fmla="*/ 101 h 163"/>
                    <a:gd name="T32" fmla="*/ 146 w 166"/>
                    <a:gd name="T33" fmla="*/ 75 h 163"/>
                    <a:gd name="T34" fmla="*/ 165 w 166"/>
                    <a:gd name="T35" fmla="*/ 72 h 163"/>
                    <a:gd name="T36" fmla="*/ 155 w 166"/>
                    <a:gd name="T37" fmla="*/ 83 h 163"/>
                    <a:gd name="T38" fmla="*/ 15 w 166"/>
                    <a:gd name="T39" fmla="*/ 55 h 163"/>
                    <a:gd name="T40" fmla="*/ 25 w 166"/>
                    <a:gd name="T41" fmla="*/ 38 h 163"/>
                    <a:gd name="T42" fmla="*/ 20 w 166"/>
                    <a:gd name="T43" fmla="*/ 57 h 163"/>
                    <a:gd name="T44" fmla="*/ 129 w 166"/>
                    <a:gd name="T45" fmla="*/ 40 h 163"/>
                    <a:gd name="T46" fmla="*/ 144 w 166"/>
                    <a:gd name="T47" fmla="*/ 26 h 163"/>
                    <a:gd name="T48" fmla="*/ 137 w 166"/>
                    <a:gd name="T49" fmla="*/ 43 h 163"/>
                    <a:gd name="T50" fmla="*/ 44 w 166"/>
                    <a:gd name="T51" fmla="*/ 20 h 163"/>
                    <a:gd name="T52" fmla="*/ 62 w 166"/>
                    <a:gd name="T53" fmla="*/ 12 h 163"/>
                    <a:gd name="T54" fmla="*/ 57 w 166"/>
                    <a:gd name="T55" fmla="*/ 25 h 163"/>
                    <a:gd name="T56" fmla="*/ 44 w 166"/>
                    <a:gd name="T57" fmla="*/ 20 h 163"/>
                    <a:gd name="T58" fmla="*/ 96 w 166"/>
                    <a:gd name="T59" fmla="*/ 21 h 163"/>
                    <a:gd name="T60" fmla="*/ 100 w 166"/>
                    <a:gd name="T61" fmla="*/ 1 h 163"/>
                    <a:gd name="T62" fmla="*/ 98 w 166"/>
                    <a:gd name="T63" fmla="*/ 2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6" h="163">
                      <a:moveTo>
                        <a:pt x="67" y="163"/>
                      </a:moveTo>
                      <a:cubicBezTo>
                        <a:pt x="62" y="162"/>
                        <a:pt x="59" y="157"/>
                        <a:pt x="60" y="151"/>
                      </a:cubicBezTo>
                      <a:cubicBezTo>
                        <a:pt x="61" y="146"/>
                        <a:pt x="66" y="142"/>
                        <a:pt x="71" y="143"/>
                      </a:cubicBezTo>
                      <a:cubicBezTo>
                        <a:pt x="77" y="144"/>
                        <a:pt x="80" y="150"/>
                        <a:pt x="79" y="155"/>
                      </a:cubicBezTo>
                      <a:cubicBezTo>
                        <a:pt x="78" y="160"/>
                        <a:pt x="74" y="163"/>
                        <a:pt x="69" y="163"/>
                      </a:cubicBezTo>
                      <a:cubicBezTo>
                        <a:pt x="69" y="163"/>
                        <a:pt x="68" y="163"/>
                        <a:pt x="67" y="163"/>
                      </a:cubicBezTo>
                      <a:close/>
                      <a:moveTo>
                        <a:pt x="105" y="152"/>
                      </a:moveTo>
                      <a:cubicBezTo>
                        <a:pt x="103" y="147"/>
                        <a:pt x="105" y="141"/>
                        <a:pt x="110" y="139"/>
                      </a:cubicBezTo>
                      <a:cubicBezTo>
                        <a:pt x="115" y="136"/>
                        <a:pt x="121" y="139"/>
                        <a:pt x="123" y="144"/>
                      </a:cubicBezTo>
                      <a:cubicBezTo>
                        <a:pt x="125" y="149"/>
                        <a:pt x="123" y="155"/>
                        <a:pt x="118" y="157"/>
                      </a:cubicBezTo>
                      <a:cubicBezTo>
                        <a:pt x="117" y="158"/>
                        <a:pt x="115" y="158"/>
                        <a:pt x="114" y="158"/>
                      </a:cubicBezTo>
                      <a:cubicBezTo>
                        <a:pt x="110" y="158"/>
                        <a:pt x="107" y="156"/>
                        <a:pt x="105" y="152"/>
                      </a:cubicBezTo>
                      <a:close/>
                      <a:moveTo>
                        <a:pt x="23" y="138"/>
                      </a:moveTo>
                      <a:cubicBezTo>
                        <a:pt x="19" y="134"/>
                        <a:pt x="19" y="128"/>
                        <a:pt x="23" y="124"/>
                      </a:cubicBezTo>
                      <a:cubicBezTo>
                        <a:pt x="28" y="120"/>
                        <a:pt x="34" y="121"/>
                        <a:pt x="38" y="125"/>
                      </a:cubicBezTo>
                      <a:cubicBezTo>
                        <a:pt x="41" y="129"/>
                        <a:pt x="41" y="135"/>
                        <a:pt x="37" y="139"/>
                      </a:cubicBezTo>
                      <a:cubicBezTo>
                        <a:pt x="35" y="140"/>
                        <a:pt x="33" y="141"/>
                        <a:pt x="30" y="141"/>
                      </a:cubicBezTo>
                      <a:cubicBezTo>
                        <a:pt x="28" y="141"/>
                        <a:pt x="25" y="140"/>
                        <a:pt x="23" y="138"/>
                      </a:cubicBezTo>
                      <a:close/>
                      <a:moveTo>
                        <a:pt x="142" y="126"/>
                      </a:moveTo>
                      <a:cubicBezTo>
                        <a:pt x="137" y="123"/>
                        <a:pt x="135" y="117"/>
                        <a:pt x="138" y="112"/>
                      </a:cubicBezTo>
                      <a:cubicBezTo>
                        <a:pt x="141" y="108"/>
                        <a:pt x="147" y="106"/>
                        <a:pt x="152" y="109"/>
                      </a:cubicBezTo>
                      <a:cubicBezTo>
                        <a:pt x="156" y="111"/>
                        <a:pt x="158" y="117"/>
                        <a:pt x="155" y="122"/>
                      </a:cubicBezTo>
                      <a:cubicBezTo>
                        <a:pt x="154" y="126"/>
                        <a:pt x="150" y="127"/>
                        <a:pt x="147" y="127"/>
                      </a:cubicBezTo>
                      <a:cubicBezTo>
                        <a:pt x="145" y="127"/>
                        <a:pt x="143" y="127"/>
                        <a:pt x="142" y="126"/>
                      </a:cubicBezTo>
                      <a:close/>
                      <a:moveTo>
                        <a:pt x="1" y="92"/>
                      </a:move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86"/>
                        <a:pt x="4" y="81"/>
                        <a:pt x="10" y="81"/>
                      </a:cubicBezTo>
                      <a:cubicBezTo>
                        <a:pt x="15" y="80"/>
                        <a:pt x="20" y="84"/>
                        <a:pt x="21" y="89"/>
                      </a:cubicBezTo>
                      <a:cubicBezTo>
                        <a:pt x="21" y="90"/>
                        <a:pt x="21" y="90"/>
                        <a:pt x="21" y="90"/>
                      </a:cubicBezTo>
                      <a:cubicBezTo>
                        <a:pt x="22" y="95"/>
                        <a:pt x="18" y="100"/>
                        <a:pt x="13" y="101"/>
                      </a:cubicBezTo>
                      <a:cubicBezTo>
                        <a:pt x="12" y="101"/>
                        <a:pt x="11" y="101"/>
                        <a:pt x="11" y="101"/>
                      </a:cubicBezTo>
                      <a:cubicBezTo>
                        <a:pt x="6" y="101"/>
                        <a:pt x="1" y="97"/>
                        <a:pt x="1" y="92"/>
                      </a:cubicBezTo>
                      <a:close/>
                      <a:moveTo>
                        <a:pt x="146" y="75"/>
                      </a:moveTo>
                      <a:cubicBezTo>
                        <a:pt x="145" y="69"/>
                        <a:pt x="149" y="64"/>
                        <a:pt x="154" y="63"/>
                      </a:cubicBezTo>
                      <a:cubicBezTo>
                        <a:pt x="160" y="63"/>
                        <a:pt x="165" y="67"/>
                        <a:pt x="165" y="72"/>
                      </a:cubicBezTo>
                      <a:cubicBezTo>
                        <a:pt x="166" y="78"/>
                        <a:pt x="162" y="83"/>
                        <a:pt x="157" y="83"/>
                      </a:cubicBezTo>
                      <a:cubicBezTo>
                        <a:pt x="156" y="83"/>
                        <a:pt x="156" y="83"/>
                        <a:pt x="155" y="83"/>
                      </a:cubicBezTo>
                      <a:cubicBezTo>
                        <a:pt x="150" y="83"/>
                        <a:pt x="146" y="80"/>
                        <a:pt x="146" y="75"/>
                      </a:cubicBezTo>
                      <a:close/>
                      <a:moveTo>
                        <a:pt x="15" y="55"/>
                      </a:moveTo>
                      <a:cubicBezTo>
                        <a:pt x="10" y="53"/>
                        <a:pt x="9" y="46"/>
                        <a:pt x="11" y="42"/>
                      </a:cubicBezTo>
                      <a:cubicBezTo>
                        <a:pt x="14" y="37"/>
                        <a:pt x="20" y="35"/>
                        <a:pt x="25" y="38"/>
                      </a:cubicBezTo>
                      <a:cubicBezTo>
                        <a:pt x="30" y="41"/>
                        <a:pt x="32" y="47"/>
                        <a:pt x="29" y="51"/>
                      </a:cubicBezTo>
                      <a:cubicBezTo>
                        <a:pt x="27" y="55"/>
                        <a:pt x="24" y="57"/>
                        <a:pt x="20" y="57"/>
                      </a:cubicBezTo>
                      <a:cubicBezTo>
                        <a:pt x="18" y="57"/>
                        <a:pt x="17" y="56"/>
                        <a:pt x="15" y="55"/>
                      </a:cubicBezTo>
                      <a:close/>
                      <a:moveTo>
                        <a:pt x="129" y="40"/>
                      </a:moveTo>
                      <a:cubicBezTo>
                        <a:pt x="126" y="36"/>
                        <a:pt x="126" y="29"/>
                        <a:pt x="130" y="25"/>
                      </a:cubicBezTo>
                      <a:cubicBezTo>
                        <a:pt x="134" y="22"/>
                        <a:pt x="140" y="22"/>
                        <a:pt x="144" y="26"/>
                      </a:cubicBezTo>
                      <a:cubicBezTo>
                        <a:pt x="148" y="30"/>
                        <a:pt x="148" y="36"/>
                        <a:pt x="143" y="40"/>
                      </a:cubicBezTo>
                      <a:cubicBezTo>
                        <a:pt x="142" y="42"/>
                        <a:pt x="139" y="43"/>
                        <a:pt x="137" y="43"/>
                      </a:cubicBezTo>
                      <a:cubicBezTo>
                        <a:pt x="134" y="43"/>
                        <a:pt x="131" y="42"/>
                        <a:pt x="129" y="40"/>
                      </a:cubicBezTo>
                      <a:close/>
                      <a:moveTo>
                        <a:pt x="44" y="20"/>
                      </a:moveTo>
                      <a:cubicBezTo>
                        <a:pt x="42" y="15"/>
                        <a:pt x="44" y="9"/>
                        <a:pt x="49" y="7"/>
                      </a:cubicBezTo>
                      <a:cubicBezTo>
                        <a:pt x="54" y="5"/>
                        <a:pt x="60" y="7"/>
                        <a:pt x="62" y="12"/>
                      </a:cubicBezTo>
                      <a:cubicBezTo>
                        <a:pt x="64" y="17"/>
                        <a:pt x="62" y="21"/>
                        <a:pt x="57" y="25"/>
                      </a:cubicBezTo>
                      <a:cubicBezTo>
                        <a:pt x="57" y="25"/>
                        <a:pt x="57" y="25"/>
                        <a:pt x="57" y="25"/>
                      </a:cubicBezTo>
                      <a:cubicBezTo>
                        <a:pt x="56" y="25"/>
                        <a:pt x="54" y="26"/>
                        <a:pt x="53" y="26"/>
                      </a:cubicBezTo>
                      <a:cubicBezTo>
                        <a:pt x="49" y="26"/>
                        <a:pt x="46" y="24"/>
                        <a:pt x="44" y="20"/>
                      </a:cubicBezTo>
                      <a:close/>
                      <a:moveTo>
                        <a:pt x="96" y="21"/>
                      </a:moveTo>
                      <a:cubicBezTo>
                        <a:pt x="96" y="21"/>
                        <a:pt x="96" y="21"/>
                        <a:pt x="96" y="21"/>
                      </a:cubicBezTo>
                      <a:cubicBezTo>
                        <a:pt x="90" y="20"/>
                        <a:pt x="87" y="14"/>
                        <a:pt x="88" y="9"/>
                      </a:cubicBezTo>
                      <a:cubicBezTo>
                        <a:pt x="89" y="3"/>
                        <a:pt x="94" y="0"/>
                        <a:pt x="100" y="1"/>
                      </a:cubicBezTo>
                      <a:cubicBezTo>
                        <a:pt x="105" y="2"/>
                        <a:pt x="108" y="7"/>
                        <a:pt x="107" y="13"/>
                      </a:cubicBezTo>
                      <a:cubicBezTo>
                        <a:pt x="106" y="18"/>
                        <a:pt x="102" y="21"/>
                        <a:pt x="98" y="21"/>
                      </a:cubicBezTo>
                      <a:cubicBezTo>
                        <a:pt x="97" y="21"/>
                        <a:pt x="96" y="21"/>
                        <a:pt x="96" y="2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îṣ1iḓé">
                  <a:extLst>
                    <a:ext uri="{FF2B5EF4-FFF2-40B4-BE49-F238E27FC236}">
                      <a16:creationId xmlns:a16="http://schemas.microsoft.com/office/drawing/2014/main" xmlns="" id="{250AFAAA-603E-45A5-B82D-728FD2DB1A93}"/>
                    </a:ext>
                  </a:extLst>
                </p:cNvPr>
                <p:cNvSpPr/>
                <p:nvPr/>
              </p:nvSpPr>
              <p:spPr bwMode="auto">
                <a:xfrm>
                  <a:off x="8525897" y="2147440"/>
                  <a:ext cx="238790" cy="236250"/>
                </a:xfrm>
                <a:custGeom>
                  <a:avLst/>
                  <a:gdLst>
                    <a:gd name="T0" fmla="*/ 4 w 119"/>
                    <a:gd name="T1" fmla="*/ 66 h 118"/>
                    <a:gd name="T2" fmla="*/ 53 w 119"/>
                    <a:gd name="T3" fmla="*/ 3 h 118"/>
                    <a:gd name="T4" fmla="*/ 115 w 119"/>
                    <a:gd name="T5" fmla="*/ 53 h 118"/>
                    <a:gd name="T6" fmla="*/ 66 w 119"/>
                    <a:gd name="T7" fmla="*/ 115 h 118"/>
                    <a:gd name="T8" fmla="*/ 4 w 119"/>
                    <a:gd name="T9" fmla="*/ 6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9" h="118">
                      <a:moveTo>
                        <a:pt x="4" y="66"/>
                      </a:moveTo>
                      <a:cubicBezTo>
                        <a:pt x="0" y="35"/>
                        <a:pt x="22" y="7"/>
                        <a:pt x="53" y="3"/>
                      </a:cubicBezTo>
                      <a:cubicBezTo>
                        <a:pt x="84" y="0"/>
                        <a:pt x="111" y="22"/>
                        <a:pt x="115" y="53"/>
                      </a:cubicBezTo>
                      <a:cubicBezTo>
                        <a:pt x="119" y="83"/>
                        <a:pt x="97" y="111"/>
                        <a:pt x="66" y="115"/>
                      </a:cubicBezTo>
                      <a:cubicBezTo>
                        <a:pt x="35" y="118"/>
                        <a:pt x="8" y="96"/>
                        <a:pt x="4" y="6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î$ḻîďê">
                  <a:extLst>
                    <a:ext uri="{FF2B5EF4-FFF2-40B4-BE49-F238E27FC236}">
                      <a16:creationId xmlns:a16="http://schemas.microsoft.com/office/drawing/2014/main" xmlns="" id="{32415FE5-AD9E-46DB-B4CA-49100073302F}"/>
                    </a:ext>
                  </a:extLst>
                </p:cNvPr>
                <p:cNvSpPr/>
                <p:nvPr/>
              </p:nvSpPr>
              <p:spPr bwMode="auto">
                <a:xfrm>
                  <a:off x="8121139" y="1773166"/>
                  <a:ext cx="975483" cy="321774"/>
                </a:xfrm>
                <a:custGeom>
                  <a:avLst/>
                  <a:gdLst>
                    <a:gd name="T0" fmla="*/ 118 w 487"/>
                    <a:gd name="T1" fmla="*/ 149 h 161"/>
                    <a:gd name="T2" fmla="*/ 112 w 487"/>
                    <a:gd name="T3" fmla="*/ 98 h 161"/>
                    <a:gd name="T4" fmla="*/ 377 w 487"/>
                    <a:gd name="T5" fmla="*/ 67 h 161"/>
                    <a:gd name="T6" fmla="*/ 383 w 487"/>
                    <a:gd name="T7" fmla="*/ 118 h 161"/>
                    <a:gd name="T8" fmla="*/ 487 w 487"/>
                    <a:gd name="T9" fmla="*/ 105 h 161"/>
                    <a:gd name="T10" fmla="*/ 486 w 487"/>
                    <a:gd name="T11" fmla="*/ 87 h 161"/>
                    <a:gd name="T12" fmla="*/ 384 w 487"/>
                    <a:gd name="T13" fmla="*/ 6 h 161"/>
                    <a:gd name="T14" fmla="*/ 86 w 487"/>
                    <a:gd name="T15" fmla="*/ 41 h 161"/>
                    <a:gd name="T16" fmla="*/ 6 w 487"/>
                    <a:gd name="T17" fmla="*/ 143 h 161"/>
                    <a:gd name="T18" fmla="*/ 10 w 487"/>
                    <a:gd name="T19" fmla="*/ 161 h 161"/>
                    <a:gd name="T20" fmla="*/ 118 w 487"/>
                    <a:gd name="T21" fmla="*/ 149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7" h="161">
                      <a:moveTo>
                        <a:pt x="118" y="149"/>
                      </a:moveTo>
                      <a:cubicBezTo>
                        <a:pt x="112" y="98"/>
                        <a:pt x="112" y="98"/>
                        <a:pt x="112" y="98"/>
                      </a:cubicBezTo>
                      <a:cubicBezTo>
                        <a:pt x="377" y="67"/>
                        <a:pt x="377" y="67"/>
                        <a:pt x="377" y="67"/>
                      </a:cubicBezTo>
                      <a:cubicBezTo>
                        <a:pt x="383" y="118"/>
                        <a:pt x="383" y="118"/>
                        <a:pt x="383" y="118"/>
                      </a:cubicBezTo>
                      <a:cubicBezTo>
                        <a:pt x="487" y="105"/>
                        <a:pt x="487" y="105"/>
                        <a:pt x="487" y="105"/>
                      </a:cubicBezTo>
                      <a:cubicBezTo>
                        <a:pt x="487" y="99"/>
                        <a:pt x="487" y="93"/>
                        <a:pt x="486" y="87"/>
                      </a:cubicBezTo>
                      <a:cubicBezTo>
                        <a:pt x="480" y="36"/>
                        <a:pt x="435" y="0"/>
                        <a:pt x="384" y="6"/>
                      </a:cubicBezTo>
                      <a:cubicBezTo>
                        <a:pt x="86" y="41"/>
                        <a:pt x="86" y="41"/>
                        <a:pt x="86" y="41"/>
                      </a:cubicBezTo>
                      <a:cubicBezTo>
                        <a:pt x="36" y="47"/>
                        <a:pt x="0" y="93"/>
                        <a:pt x="6" y="143"/>
                      </a:cubicBezTo>
                      <a:cubicBezTo>
                        <a:pt x="6" y="149"/>
                        <a:pt x="8" y="156"/>
                        <a:pt x="10" y="161"/>
                      </a:cubicBezTo>
                      <a:lnTo>
                        <a:pt x="118" y="1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îsliďê">
                  <a:extLst>
                    <a:ext uri="{FF2B5EF4-FFF2-40B4-BE49-F238E27FC236}">
                      <a16:creationId xmlns:a16="http://schemas.microsoft.com/office/drawing/2014/main" xmlns="" id="{2B1BC051-BDDB-4B78-86B0-5C2B291FD5D9}"/>
                    </a:ext>
                  </a:extLst>
                </p:cNvPr>
                <p:cNvSpPr/>
                <p:nvPr/>
              </p:nvSpPr>
              <p:spPr bwMode="auto">
                <a:xfrm>
                  <a:off x="8131300" y="2012803"/>
                  <a:ext cx="226935" cy="82137"/>
                </a:xfrm>
                <a:custGeom>
                  <a:avLst/>
                  <a:gdLst>
                    <a:gd name="T0" fmla="*/ 0 w 113"/>
                    <a:gd name="T1" fmla="*/ 12 h 41"/>
                    <a:gd name="T2" fmla="*/ 1 w 113"/>
                    <a:gd name="T3" fmla="*/ 23 h 41"/>
                    <a:gd name="T4" fmla="*/ 5 w 113"/>
                    <a:gd name="T5" fmla="*/ 41 h 41"/>
                    <a:gd name="T6" fmla="*/ 113 w 113"/>
                    <a:gd name="T7" fmla="*/ 29 h 41"/>
                    <a:gd name="T8" fmla="*/ 109 w 113"/>
                    <a:gd name="T9" fmla="*/ 0 h 41"/>
                    <a:gd name="T10" fmla="*/ 0 w 113"/>
                    <a:gd name="T11" fmla="*/ 1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41">
                      <a:moveTo>
                        <a:pt x="0" y="12"/>
                      </a:moveTo>
                      <a:cubicBezTo>
                        <a:pt x="0" y="16"/>
                        <a:pt x="0" y="20"/>
                        <a:pt x="1" y="23"/>
                      </a:cubicBezTo>
                      <a:cubicBezTo>
                        <a:pt x="1" y="29"/>
                        <a:pt x="3" y="36"/>
                        <a:pt x="5" y="41"/>
                      </a:cubicBezTo>
                      <a:cubicBezTo>
                        <a:pt x="113" y="29"/>
                        <a:pt x="113" y="29"/>
                        <a:pt x="113" y="29"/>
                      </a:cubicBezTo>
                      <a:cubicBezTo>
                        <a:pt x="109" y="0"/>
                        <a:pt x="109" y="0"/>
                        <a:pt x="10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îSľïḓe">
                  <a:extLst>
                    <a:ext uri="{FF2B5EF4-FFF2-40B4-BE49-F238E27FC236}">
                      <a16:creationId xmlns:a16="http://schemas.microsoft.com/office/drawing/2014/main" xmlns="" id="{94941CA4-16EE-4DEF-835B-883DD9DC6F91}"/>
                    </a:ext>
                  </a:extLst>
                </p:cNvPr>
                <p:cNvSpPr/>
                <p:nvPr/>
              </p:nvSpPr>
              <p:spPr bwMode="auto">
                <a:xfrm>
                  <a:off x="8880695" y="1924739"/>
                  <a:ext cx="215927" cy="84677"/>
                </a:xfrm>
                <a:custGeom>
                  <a:avLst/>
                  <a:gdLst>
                    <a:gd name="T0" fmla="*/ 0 w 108"/>
                    <a:gd name="T1" fmla="*/ 13 h 42"/>
                    <a:gd name="T2" fmla="*/ 4 w 108"/>
                    <a:gd name="T3" fmla="*/ 42 h 42"/>
                    <a:gd name="T4" fmla="*/ 108 w 108"/>
                    <a:gd name="T5" fmla="*/ 29 h 42"/>
                    <a:gd name="T6" fmla="*/ 107 w 108"/>
                    <a:gd name="T7" fmla="*/ 11 h 42"/>
                    <a:gd name="T8" fmla="*/ 106 w 108"/>
                    <a:gd name="T9" fmla="*/ 0 h 42"/>
                    <a:gd name="T10" fmla="*/ 0 w 108"/>
                    <a:gd name="T11" fmla="*/ 1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42">
                      <a:moveTo>
                        <a:pt x="0" y="13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108" y="29"/>
                        <a:pt x="108" y="29"/>
                        <a:pt x="108" y="29"/>
                      </a:cubicBezTo>
                      <a:cubicBezTo>
                        <a:pt x="108" y="23"/>
                        <a:pt x="108" y="17"/>
                        <a:pt x="107" y="11"/>
                      </a:cubicBezTo>
                      <a:cubicBezTo>
                        <a:pt x="107" y="7"/>
                        <a:pt x="106" y="4"/>
                        <a:pt x="106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íś1ïḓé">
                  <a:extLst>
                    <a:ext uri="{FF2B5EF4-FFF2-40B4-BE49-F238E27FC236}">
                      <a16:creationId xmlns:a16="http://schemas.microsoft.com/office/drawing/2014/main" xmlns="" id="{819B50BE-4836-4AED-9663-6CCC4503DBBF}"/>
                    </a:ext>
                  </a:extLst>
                </p:cNvPr>
                <p:cNvSpPr/>
                <p:nvPr/>
              </p:nvSpPr>
              <p:spPr bwMode="auto">
                <a:xfrm>
                  <a:off x="10869767" y="4669133"/>
                  <a:ext cx="538548" cy="258266"/>
                </a:xfrm>
                <a:custGeom>
                  <a:avLst/>
                  <a:gdLst>
                    <a:gd name="T0" fmla="*/ 264 w 269"/>
                    <a:gd name="T1" fmla="*/ 129 h 129"/>
                    <a:gd name="T2" fmla="*/ 267 w 269"/>
                    <a:gd name="T3" fmla="*/ 120 h 129"/>
                    <a:gd name="T4" fmla="*/ 266 w 269"/>
                    <a:gd name="T5" fmla="*/ 95 h 129"/>
                    <a:gd name="T6" fmla="*/ 261 w 269"/>
                    <a:gd name="T7" fmla="*/ 82 h 129"/>
                    <a:gd name="T8" fmla="*/ 251 w 269"/>
                    <a:gd name="T9" fmla="*/ 70 h 129"/>
                    <a:gd name="T10" fmla="*/ 210 w 269"/>
                    <a:gd name="T11" fmla="*/ 56 h 129"/>
                    <a:gd name="T12" fmla="*/ 167 w 269"/>
                    <a:gd name="T13" fmla="*/ 23 h 129"/>
                    <a:gd name="T14" fmla="*/ 155 w 269"/>
                    <a:gd name="T15" fmla="*/ 25 h 129"/>
                    <a:gd name="T16" fmla="*/ 146 w 269"/>
                    <a:gd name="T17" fmla="*/ 13 h 129"/>
                    <a:gd name="T18" fmla="*/ 136 w 269"/>
                    <a:gd name="T19" fmla="*/ 6 h 129"/>
                    <a:gd name="T20" fmla="*/ 113 w 269"/>
                    <a:gd name="T21" fmla="*/ 0 h 129"/>
                    <a:gd name="T22" fmla="*/ 80 w 269"/>
                    <a:gd name="T23" fmla="*/ 15 h 129"/>
                    <a:gd name="T24" fmla="*/ 67 w 269"/>
                    <a:gd name="T25" fmla="*/ 48 h 129"/>
                    <a:gd name="T26" fmla="*/ 68 w 269"/>
                    <a:gd name="T27" fmla="*/ 58 h 129"/>
                    <a:gd name="T28" fmla="*/ 65 w 269"/>
                    <a:gd name="T29" fmla="*/ 57 h 129"/>
                    <a:gd name="T30" fmla="*/ 36 w 269"/>
                    <a:gd name="T31" fmla="*/ 89 h 129"/>
                    <a:gd name="T32" fmla="*/ 17 w 269"/>
                    <a:gd name="T33" fmla="*/ 98 h 129"/>
                    <a:gd name="T34" fmla="*/ 0 w 269"/>
                    <a:gd name="T35" fmla="*/ 125 h 129"/>
                    <a:gd name="T36" fmla="*/ 264 w 269"/>
                    <a:gd name="T37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9" h="129">
                      <a:moveTo>
                        <a:pt x="264" y="129"/>
                      </a:moveTo>
                      <a:cubicBezTo>
                        <a:pt x="265" y="126"/>
                        <a:pt x="266" y="123"/>
                        <a:pt x="267" y="120"/>
                      </a:cubicBezTo>
                      <a:cubicBezTo>
                        <a:pt x="269" y="112"/>
                        <a:pt x="269" y="104"/>
                        <a:pt x="266" y="95"/>
                      </a:cubicBezTo>
                      <a:cubicBezTo>
                        <a:pt x="265" y="90"/>
                        <a:pt x="263" y="86"/>
                        <a:pt x="261" y="82"/>
                      </a:cubicBezTo>
                      <a:cubicBezTo>
                        <a:pt x="258" y="78"/>
                        <a:pt x="255" y="74"/>
                        <a:pt x="251" y="70"/>
                      </a:cubicBezTo>
                      <a:cubicBezTo>
                        <a:pt x="240" y="60"/>
                        <a:pt x="225" y="55"/>
                        <a:pt x="210" y="56"/>
                      </a:cubicBezTo>
                      <a:cubicBezTo>
                        <a:pt x="205" y="37"/>
                        <a:pt x="187" y="23"/>
                        <a:pt x="167" y="23"/>
                      </a:cubicBezTo>
                      <a:cubicBezTo>
                        <a:pt x="163" y="23"/>
                        <a:pt x="159" y="23"/>
                        <a:pt x="155" y="25"/>
                      </a:cubicBezTo>
                      <a:cubicBezTo>
                        <a:pt x="153" y="20"/>
                        <a:pt x="150" y="16"/>
                        <a:pt x="146" y="13"/>
                      </a:cubicBezTo>
                      <a:cubicBezTo>
                        <a:pt x="143" y="11"/>
                        <a:pt x="139" y="8"/>
                        <a:pt x="136" y="6"/>
                      </a:cubicBezTo>
                      <a:cubicBezTo>
                        <a:pt x="129" y="2"/>
                        <a:pt x="121" y="0"/>
                        <a:pt x="113" y="0"/>
                      </a:cubicBezTo>
                      <a:cubicBezTo>
                        <a:pt x="100" y="0"/>
                        <a:pt x="88" y="6"/>
                        <a:pt x="80" y="15"/>
                      </a:cubicBezTo>
                      <a:cubicBezTo>
                        <a:pt x="71" y="24"/>
                        <a:pt x="66" y="36"/>
                        <a:pt x="67" y="48"/>
                      </a:cubicBezTo>
                      <a:cubicBezTo>
                        <a:pt x="67" y="51"/>
                        <a:pt x="67" y="54"/>
                        <a:pt x="68" y="58"/>
                      </a:cubicBezTo>
                      <a:cubicBezTo>
                        <a:pt x="67" y="57"/>
                        <a:pt x="66" y="57"/>
                        <a:pt x="65" y="57"/>
                      </a:cubicBezTo>
                      <a:cubicBezTo>
                        <a:pt x="44" y="57"/>
                        <a:pt x="35" y="73"/>
                        <a:pt x="36" y="89"/>
                      </a:cubicBezTo>
                      <a:cubicBezTo>
                        <a:pt x="29" y="91"/>
                        <a:pt x="23" y="93"/>
                        <a:pt x="17" y="98"/>
                      </a:cubicBezTo>
                      <a:cubicBezTo>
                        <a:pt x="8" y="105"/>
                        <a:pt x="1" y="115"/>
                        <a:pt x="0" y="125"/>
                      </a:cubicBezTo>
                      <a:lnTo>
                        <a:pt x="264" y="12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îšḻiḑé">
                  <a:extLst>
                    <a:ext uri="{FF2B5EF4-FFF2-40B4-BE49-F238E27FC236}">
                      <a16:creationId xmlns:a16="http://schemas.microsoft.com/office/drawing/2014/main" xmlns="" id="{A27E71AE-8AD5-4E31-9A7F-C161B2C5066F}"/>
                    </a:ext>
                  </a:extLst>
                </p:cNvPr>
                <p:cNvSpPr/>
                <p:nvPr/>
              </p:nvSpPr>
              <p:spPr bwMode="auto">
                <a:xfrm>
                  <a:off x="9697832" y="5260181"/>
                  <a:ext cx="398830" cy="398831"/>
                </a:xfrm>
                <a:custGeom>
                  <a:avLst/>
                  <a:gdLst>
                    <a:gd name="T0" fmla="*/ 127 w 199"/>
                    <a:gd name="T1" fmla="*/ 183 h 199"/>
                    <a:gd name="T2" fmla="*/ 15 w 199"/>
                    <a:gd name="T3" fmla="*/ 127 h 199"/>
                    <a:gd name="T4" fmla="*/ 71 w 199"/>
                    <a:gd name="T5" fmla="*/ 15 h 199"/>
                    <a:gd name="T6" fmla="*/ 183 w 199"/>
                    <a:gd name="T7" fmla="*/ 71 h 199"/>
                    <a:gd name="T8" fmla="*/ 127 w 199"/>
                    <a:gd name="T9" fmla="*/ 183 h 199"/>
                    <a:gd name="T10" fmla="*/ 76 w 199"/>
                    <a:gd name="T11" fmla="*/ 32 h 199"/>
                    <a:gd name="T12" fmla="*/ 32 w 199"/>
                    <a:gd name="T13" fmla="*/ 122 h 199"/>
                    <a:gd name="T14" fmla="*/ 122 w 199"/>
                    <a:gd name="T15" fmla="*/ 167 h 199"/>
                    <a:gd name="T16" fmla="*/ 166 w 199"/>
                    <a:gd name="T17" fmla="*/ 77 h 199"/>
                    <a:gd name="T18" fmla="*/ 76 w 199"/>
                    <a:gd name="T19" fmla="*/ 3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9" h="199">
                      <a:moveTo>
                        <a:pt x="127" y="183"/>
                      </a:moveTo>
                      <a:cubicBezTo>
                        <a:pt x="81" y="199"/>
                        <a:pt x="31" y="174"/>
                        <a:pt x="15" y="127"/>
                      </a:cubicBezTo>
                      <a:cubicBezTo>
                        <a:pt x="0" y="81"/>
                        <a:pt x="25" y="31"/>
                        <a:pt x="71" y="15"/>
                      </a:cubicBezTo>
                      <a:cubicBezTo>
                        <a:pt x="117" y="0"/>
                        <a:pt x="167" y="25"/>
                        <a:pt x="183" y="71"/>
                      </a:cubicBezTo>
                      <a:cubicBezTo>
                        <a:pt x="199" y="117"/>
                        <a:pt x="174" y="167"/>
                        <a:pt x="127" y="183"/>
                      </a:cubicBezTo>
                      <a:close/>
                      <a:moveTo>
                        <a:pt x="76" y="32"/>
                      </a:moveTo>
                      <a:cubicBezTo>
                        <a:pt x="39" y="44"/>
                        <a:pt x="19" y="85"/>
                        <a:pt x="32" y="122"/>
                      </a:cubicBezTo>
                      <a:cubicBezTo>
                        <a:pt x="44" y="159"/>
                        <a:pt x="85" y="179"/>
                        <a:pt x="122" y="167"/>
                      </a:cubicBezTo>
                      <a:cubicBezTo>
                        <a:pt x="159" y="154"/>
                        <a:pt x="179" y="114"/>
                        <a:pt x="166" y="77"/>
                      </a:cubicBezTo>
                      <a:cubicBezTo>
                        <a:pt x="154" y="39"/>
                        <a:pt x="114" y="19"/>
                        <a:pt x="76" y="3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íSḻiḍé">
                  <a:extLst>
                    <a:ext uri="{FF2B5EF4-FFF2-40B4-BE49-F238E27FC236}">
                      <a16:creationId xmlns:a16="http://schemas.microsoft.com/office/drawing/2014/main" xmlns="" id="{3DD41341-F1B1-4EDE-A427-C3C278BDBD45}"/>
                    </a:ext>
                  </a:extLst>
                </p:cNvPr>
                <p:cNvSpPr/>
                <p:nvPr/>
              </p:nvSpPr>
              <p:spPr bwMode="auto">
                <a:xfrm>
                  <a:off x="9800291" y="5354173"/>
                  <a:ext cx="202379" cy="204073"/>
                </a:xfrm>
                <a:custGeom>
                  <a:avLst/>
                  <a:gdLst>
                    <a:gd name="T0" fmla="*/ 88 w 101"/>
                    <a:gd name="T1" fmla="*/ 28 h 102"/>
                    <a:gd name="T2" fmla="*/ 56 w 101"/>
                    <a:gd name="T3" fmla="*/ 39 h 102"/>
                    <a:gd name="T4" fmla="*/ 45 w 101"/>
                    <a:gd name="T5" fmla="*/ 8 h 102"/>
                    <a:gd name="T6" fmla="*/ 33 w 101"/>
                    <a:gd name="T7" fmla="*/ 2 h 102"/>
                    <a:gd name="T8" fmla="*/ 27 w 101"/>
                    <a:gd name="T9" fmla="*/ 14 h 102"/>
                    <a:gd name="T10" fmla="*/ 37 w 101"/>
                    <a:gd name="T11" fmla="*/ 45 h 102"/>
                    <a:gd name="T12" fmla="*/ 7 w 101"/>
                    <a:gd name="T13" fmla="*/ 55 h 102"/>
                    <a:gd name="T14" fmla="*/ 1 w 101"/>
                    <a:gd name="T15" fmla="*/ 67 h 102"/>
                    <a:gd name="T16" fmla="*/ 13 w 101"/>
                    <a:gd name="T17" fmla="*/ 73 h 102"/>
                    <a:gd name="T18" fmla="*/ 44 w 101"/>
                    <a:gd name="T19" fmla="*/ 63 h 102"/>
                    <a:gd name="T20" fmla="*/ 54 w 101"/>
                    <a:gd name="T21" fmla="*/ 94 h 102"/>
                    <a:gd name="T22" fmla="*/ 66 w 101"/>
                    <a:gd name="T23" fmla="*/ 100 h 102"/>
                    <a:gd name="T24" fmla="*/ 72 w 101"/>
                    <a:gd name="T25" fmla="*/ 88 h 102"/>
                    <a:gd name="T26" fmla="*/ 62 w 101"/>
                    <a:gd name="T27" fmla="*/ 57 h 102"/>
                    <a:gd name="T28" fmla="*/ 94 w 101"/>
                    <a:gd name="T29" fmla="*/ 46 h 102"/>
                    <a:gd name="T30" fmla="*/ 100 w 101"/>
                    <a:gd name="T31" fmla="*/ 34 h 102"/>
                    <a:gd name="T32" fmla="*/ 88 w 101"/>
                    <a:gd name="T33" fmla="*/ 2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1" h="102">
                      <a:moveTo>
                        <a:pt x="88" y="28"/>
                      </a:moveTo>
                      <a:cubicBezTo>
                        <a:pt x="56" y="39"/>
                        <a:pt x="56" y="39"/>
                        <a:pt x="56" y="39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3" y="3"/>
                        <a:pt x="38" y="0"/>
                        <a:pt x="33" y="2"/>
                      </a:cubicBezTo>
                      <a:cubicBezTo>
                        <a:pt x="28" y="3"/>
                        <a:pt x="25" y="9"/>
                        <a:pt x="27" y="14"/>
                      </a:cubicBezTo>
                      <a:cubicBezTo>
                        <a:pt x="37" y="45"/>
                        <a:pt x="37" y="45"/>
                        <a:pt x="37" y="45"/>
                      </a:cubicBezTo>
                      <a:cubicBezTo>
                        <a:pt x="7" y="55"/>
                        <a:pt x="7" y="55"/>
                        <a:pt x="7" y="55"/>
                      </a:cubicBezTo>
                      <a:cubicBezTo>
                        <a:pt x="2" y="57"/>
                        <a:pt x="0" y="62"/>
                        <a:pt x="1" y="67"/>
                      </a:cubicBezTo>
                      <a:cubicBezTo>
                        <a:pt x="3" y="72"/>
                        <a:pt x="8" y="75"/>
                        <a:pt x="13" y="7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54" y="94"/>
                        <a:pt x="54" y="94"/>
                        <a:pt x="54" y="94"/>
                      </a:cubicBezTo>
                      <a:cubicBezTo>
                        <a:pt x="56" y="99"/>
                        <a:pt x="61" y="102"/>
                        <a:pt x="66" y="100"/>
                      </a:cubicBezTo>
                      <a:cubicBezTo>
                        <a:pt x="71" y="98"/>
                        <a:pt x="74" y="93"/>
                        <a:pt x="72" y="88"/>
                      </a:cubicBezTo>
                      <a:cubicBezTo>
                        <a:pt x="62" y="57"/>
                        <a:pt x="62" y="57"/>
                        <a:pt x="62" y="57"/>
                      </a:cubicBezTo>
                      <a:cubicBezTo>
                        <a:pt x="94" y="46"/>
                        <a:pt x="94" y="46"/>
                        <a:pt x="94" y="46"/>
                      </a:cubicBezTo>
                      <a:cubicBezTo>
                        <a:pt x="99" y="45"/>
                        <a:pt x="101" y="39"/>
                        <a:pt x="100" y="34"/>
                      </a:cubicBezTo>
                      <a:cubicBezTo>
                        <a:pt x="98" y="29"/>
                        <a:pt x="92" y="26"/>
                        <a:pt x="88" y="2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íş1íďé">
                  <a:extLst>
                    <a:ext uri="{FF2B5EF4-FFF2-40B4-BE49-F238E27FC236}">
                      <a16:creationId xmlns:a16="http://schemas.microsoft.com/office/drawing/2014/main" xmlns="" id="{93B22630-1D93-40C1-B82A-5D2479E87E1F}"/>
                    </a:ext>
                  </a:extLst>
                </p:cNvPr>
                <p:cNvSpPr/>
                <p:nvPr/>
              </p:nvSpPr>
              <p:spPr bwMode="auto">
                <a:xfrm>
                  <a:off x="10557307" y="4651351"/>
                  <a:ext cx="446250" cy="796814"/>
                </a:xfrm>
                <a:custGeom>
                  <a:avLst/>
                  <a:gdLst>
                    <a:gd name="T0" fmla="*/ 163 w 223"/>
                    <a:gd name="T1" fmla="*/ 0 h 398"/>
                    <a:gd name="T2" fmla="*/ 163 w 223"/>
                    <a:gd name="T3" fmla="*/ 2 h 398"/>
                    <a:gd name="T4" fmla="*/ 163 w 223"/>
                    <a:gd name="T5" fmla="*/ 3 h 398"/>
                    <a:gd name="T6" fmla="*/ 162 w 223"/>
                    <a:gd name="T7" fmla="*/ 4 h 398"/>
                    <a:gd name="T8" fmla="*/ 162 w 223"/>
                    <a:gd name="T9" fmla="*/ 5 h 398"/>
                    <a:gd name="T10" fmla="*/ 161 w 223"/>
                    <a:gd name="T11" fmla="*/ 7 h 398"/>
                    <a:gd name="T12" fmla="*/ 1 w 223"/>
                    <a:gd name="T13" fmla="*/ 394 h 398"/>
                    <a:gd name="T14" fmla="*/ 0 w 223"/>
                    <a:gd name="T15" fmla="*/ 398 h 398"/>
                    <a:gd name="T16" fmla="*/ 0 w 223"/>
                    <a:gd name="T17" fmla="*/ 398 h 398"/>
                    <a:gd name="T18" fmla="*/ 2 w 223"/>
                    <a:gd name="T19" fmla="*/ 394 h 398"/>
                    <a:gd name="T20" fmla="*/ 0 w 223"/>
                    <a:gd name="T21" fmla="*/ 398 h 398"/>
                    <a:gd name="T22" fmla="*/ 223 w 223"/>
                    <a:gd name="T23" fmla="*/ 258 h 398"/>
                    <a:gd name="T24" fmla="*/ 163 w 223"/>
                    <a:gd name="T25" fmla="*/ 0 h 398"/>
                    <a:gd name="T26" fmla="*/ 163 w 223"/>
                    <a:gd name="T27" fmla="*/ 0 h 398"/>
                    <a:gd name="T28" fmla="*/ 163 w 223"/>
                    <a:gd name="T29" fmla="*/ 2 h 398"/>
                    <a:gd name="T30" fmla="*/ 163 w 223"/>
                    <a:gd name="T31" fmla="*/ 3 h 398"/>
                    <a:gd name="T32" fmla="*/ 162 w 223"/>
                    <a:gd name="T33" fmla="*/ 4 h 398"/>
                    <a:gd name="T34" fmla="*/ 162 w 223"/>
                    <a:gd name="T35" fmla="*/ 5 h 398"/>
                    <a:gd name="T36" fmla="*/ 161 w 223"/>
                    <a:gd name="T37" fmla="*/ 7 h 398"/>
                    <a:gd name="T38" fmla="*/ 162 w 223"/>
                    <a:gd name="T39" fmla="*/ 5 h 398"/>
                    <a:gd name="T40" fmla="*/ 162 w 223"/>
                    <a:gd name="T41" fmla="*/ 4 h 398"/>
                    <a:gd name="T42" fmla="*/ 163 w 223"/>
                    <a:gd name="T43" fmla="*/ 3 h 398"/>
                    <a:gd name="T44" fmla="*/ 163 w 223"/>
                    <a:gd name="T45" fmla="*/ 2 h 398"/>
                    <a:gd name="T46" fmla="*/ 163 w 223"/>
                    <a:gd name="T47" fmla="*/ 0 h 398"/>
                    <a:gd name="T48" fmla="*/ 163 w 223"/>
                    <a:gd name="T49" fmla="*/ 0 h 398"/>
                    <a:gd name="T50" fmla="*/ 163 w 223"/>
                    <a:gd name="T51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23" h="398">
                      <a:moveTo>
                        <a:pt x="163" y="0"/>
                      </a:move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2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1" y="6"/>
                        <a:pt x="161" y="7"/>
                      </a:cubicBezTo>
                      <a:cubicBezTo>
                        <a:pt x="1" y="394"/>
                        <a:pt x="1" y="394"/>
                        <a:pt x="1" y="394"/>
                      </a:cubicBezTo>
                      <a:cubicBezTo>
                        <a:pt x="1" y="395"/>
                        <a:pt x="0" y="397"/>
                        <a:pt x="0" y="398"/>
                      </a:cubicBezTo>
                      <a:cubicBezTo>
                        <a:pt x="0" y="398"/>
                        <a:pt x="0" y="398"/>
                        <a:pt x="0" y="398"/>
                      </a:cubicBezTo>
                      <a:cubicBezTo>
                        <a:pt x="0" y="396"/>
                        <a:pt x="1" y="395"/>
                        <a:pt x="2" y="394"/>
                      </a:cubicBezTo>
                      <a:cubicBezTo>
                        <a:pt x="1" y="395"/>
                        <a:pt x="0" y="396"/>
                        <a:pt x="0" y="398"/>
                      </a:cubicBezTo>
                      <a:cubicBezTo>
                        <a:pt x="223" y="258"/>
                        <a:pt x="223" y="258"/>
                        <a:pt x="223" y="258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3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2" y="7"/>
                        <a:pt x="161" y="7"/>
                      </a:cubicBezTo>
                      <a:cubicBezTo>
                        <a:pt x="162" y="7"/>
                        <a:pt x="162" y="6"/>
                        <a:pt x="162" y="5"/>
                      </a:cubicBezTo>
                      <a:cubicBezTo>
                        <a:pt x="162" y="4"/>
                        <a:pt x="162" y="4"/>
                        <a:pt x="162" y="4"/>
                      </a:cubicBezTo>
                      <a:cubicBezTo>
                        <a:pt x="162" y="4"/>
                        <a:pt x="163" y="3"/>
                        <a:pt x="163" y="3"/>
                      </a:cubicBezTo>
                      <a:cubicBezTo>
                        <a:pt x="163" y="2"/>
                        <a:pt x="163" y="2"/>
                        <a:pt x="163" y="2"/>
                      </a:cubicBezTo>
                      <a:cubicBezTo>
                        <a:pt x="163" y="1"/>
                        <a:pt x="163" y="1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îṧ1ïḋe">
                  <a:extLst>
                    <a:ext uri="{FF2B5EF4-FFF2-40B4-BE49-F238E27FC236}">
                      <a16:creationId xmlns:a16="http://schemas.microsoft.com/office/drawing/2014/main" xmlns="" id="{08877536-2D6E-46E9-8018-BA53753BC182}"/>
                    </a:ext>
                  </a:extLst>
                </p:cNvPr>
                <p:cNvSpPr/>
                <p:nvPr/>
              </p:nvSpPr>
              <p:spPr bwMode="auto">
                <a:xfrm>
                  <a:off x="9998436" y="4403246"/>
                  <a:ext cx="881492" cy="1071169"/>
                </a:xfrm>
                <a:custGeom>
                  <a:avLst/>
                  <a:gdLst>
                    <a:gd name="T0" fmla="*/ 263 w 440"/>
                    <a:gd name="T1" fmla="*/ 513 h 535"/>
                    <a:gd name="T2" fmla="*/ 263 w 440"/>
                    <a:gd name="T3" fmla="*/ 514 h 535"/>
                    <a:gd name="T4" fmla="*/ 251 w 440"/>
                    <a:gd name="T5" fmla="*/ 452 h 535"/>
                    <a:gd name="T6" fmla="*/ 220 w 440"/>
                    <a:gd name="T7" fmla="*/ 269 h 535"/>
                    <a:gd name="T8" fmla="*/ 374 w 440"/>
                    <a:gd name="T9" fmla="*/ 154 h 535"/>
                    <a:gd name="T10" fmla="*/ 440 w 440"/>
                    <a:gd name="T11" fmla="*/ 113 h 535"/>
                    <a:gd name="T12" fmla="*/ 440 w 440"/>
                    <a:gd name="T13" fmla="*/ 112 h 535"/>
                    <a:gd name="T14" fmla="*/ 439 w 440"/>
                    <a:gd name="T15" fmla="*/ 112 h 535"/>
                    <a:gd name="T16" fmla="*/ 439 w 440"/>
                    <a:gd name="T17" fmla="*/ 111 h 535"/>
                    <a:gd name="T18" fmla="*/ 439 w 440"/>
                    <a:gd name="T19" fmla="*/ 111 h 535"/>
                    <a:gd name="T20" fmla="*/ 428 w 440"/>
                    <a:gd name="T21" fmla="*/ 101 h 535"/>
                    <a:gd name="T22" fmla="*/ 195 w 440"/>
                    <a:gd name="T23" fmla="*/ 5 h 535"/>
                    <a:gd name="T24" fmla="*/ 164 w 440"/>
                    <a:gd name="T25" fmla="*/ 17 h 535"/>
                    <a:gd name="T26" fmla="*/ 5 w 440"/>
                    <a:gd name="T27" fmla="*/ 404 h 535"/>
                    <a:gd name="T28" fmla="*/ 17 w 440"/>
                    <a:gd name="T29" fmla="*/ 436 h 535"/>
                    <a:gd name="T30" fmla="*/ 250 w 440"/>
                    <a:gd name="T31" fmla="*/ 532 h 535"/>
                    <a:gd name="T32" fmla="*/ 269 w 440"/>
                    <a:gd name="T33" fmla="*/ 531 h 535"/>
                    <a:gd name="T34" fmla="*/ 267 w 440"/>
                    <a:gd name="T35" fmla="*/ 529 h 535"/>
                    <a:gd name="T36" fmla="*/ 268 w 440"/>
                    <a:gd name="T37" fmla="*/ 529 h 535"/>
                    <a:gd name="T38" fmla="*/ 264 w 440"/>
                    <a:gd name="T39" fmla="*/ 513 h 535"/>
                    <a:gd name="T40" fmla="*/ 263 w 440"/>
                    <a:gd name="T41" fmla="*/ 513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0" h="535">
                      <a:moveTo>
                        <a:pt x="263" y="513"/>
                      </a:moveTo>
                      <a:cubicBezTo>
                        <a:pt x="263" y="514"/>
                        <a:pt x="263" y="514"/>
                        <a:pt x="263" y="514"/>
                      </a:cubicBezTo>
                      <a:cubicBezTo>
                        <a:pt x="260" y="499"/>
                        <a:pt x="256" y="477"/>
                        <a:pt x="251" y="452"/>
                      </a:cubicBezTo>
                      <a:cubicBezTo>
                        <a:pt x="237" y="375"/>
                        <a:pt x="220" y="269"/>
                        <a:pt x="220" y="269"/>
                      </a:cubicBezTo>
                      <a:cubicBezTo>
                        <a:pt x="223" y="261"/>
                        <a:pt x="311" y="198"/>
                        <a:pt x="374" y="154"/>
                      </a:cubicBezTo>
                      <a:cubicBezTo>
                        <a:pt x="410" y="129"/>
                        <a:pt x="439" y="111"/>
                        <a:pt x="440" y="113"/>
                      </a:cubicBezTo>
                      <a:cubicBezTo>
                        <a:pt x="440" y="112"/>
                        <a:pt x="440" y="112"/>
                        <a:pt x="440" y="112"/>
                      </a:cubicBezTo>
                      <a:cubicBezTo>
                        <a:pt x="439" y="112"/>
                        <a:pt x="439" y="112"/>
                        <a:pt x="439" y="112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6" y="107"/>
                        <a:pt x="433" y="103"/>
                        <a:pt x="428" y="101"/>
                      </a:cubicBezTo>
                      <a:cubicBezTo>
                        <a:pt x="195" y="5"/>
                        <a:pt x="195" y="5"/>
                        <a:pt x="195" y="5"/>
                      </a:cubicBezTo>
                      <a:cubicBezTo>
                        <a:pt x="183" y="0"/>
                        <a:pt x="169" y="6"/>
                        <a:pt x="164" y="17"/>
                      </a:cubicBezTo>
                      <a:cubicBezTo>
                        <a:pt x="5" y="404"/>
                        <a:pt x="5" y="404"/>
                        <a:pt x="5" y="404"/>
                      </a:cubicBezTo>
                      <a:cubicBezTo>
                        <a:pt x="0" y="416"/>
                        <a:pt x="5" y="431"/>
                        <a:pt x="17" y="436"/>
                      </a:cubicBezTo>
                      <a:cubicBezTo>
                        <a:pt x="250" y="532"/>
                        <a:pt x="250" y="532"/>
                        <a:pt x="250" y="532"/>
                      </a:cubicBezTo>
                      <a:cubicBezTo>
                        <a:pt x="256" y="535"/>
                        <a:pt x="263" y="534"/>
                        <a:pt x="269" y="531"/>
                      </a:cubicBezTo>
                      <a:cubicBezTo>
                        <a:pt x="268" y="531"/>
                        <a:pt x="268" y="530"/>
                        <a:pt x="267" y="529"/>
                      </a:cubicBezTo>
                      <a:cubicBezTo>
                        <a:pt x="268" y="529"/>
                        <a:pt x="268" y="529"/>
                        <a:pt x="268" y="529"/>
                      </a:cubicBezTo>
                      <a:cubicBezTo>
                        <a:pt x="267" y="526"/>
                        <a:pt x="265" y="521"/>
                        <a:pt x="264" y="513"/>
                      </a:cubicBezTo>
                      <a:lnTo>
                        <a:pt x="263" y="5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iślide">
                  <a:extLst>
                    <a:ext uri="{FF2B5EF4-FFF2-40B4-BE49-F238E27FC236}">
                      <a16:creationId xmlns:a16="http://schemas.microsoft.com/office/drawing/2014/main" xmlns="" id="{9D17427B-8560-47E1-8306-E83DEB05C7B0}"/>
                    </a:ext>
                  </a:extLst>
                </p:cNvPr>
                <p:cNvSpPr/>
                <p:nvPr/>
              </p:nvSpPr>
              <p:spPr bwMode="auto">
                <a:xfrm>
                  <a:off x="10881622" y="4657278"/>
                  <a:ext cx="1694" cy="1694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işliḑè">
                  <a:extLst>
                    <a:ext uri="{FF2B5EF4-FFF2-40B4-BE49-F238E27FC236}">
                      <a16:creationId xmlns:a16="http://schemas.microsoft.com/office/drawing/2014/main" xmlns="" id="{7FCC4322-2CDF-4D28-AE3F-21073E67C7CB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í$1ídè">
                  <a:extLst>
                    <a:ext uri="{FF2B5EF4-FFF2-40B4-BE49-F238E27FC236}">
                      <a16:creationId xmlns:a16="http://schemas.microsoft.com/office/drawing/2014/main" xmlns="" id="{75150FC2-C529-48B2-AE72-CF8CE1CD91CC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iś1íḋê">
                  <a:extLst>
                    <a:ext uri="{FF2B5EF4-FFF2-40B4-BE49-F238E27FC236}">
                      <a16:creationId xmlns:a16="http://schemas.microsoft.com/office/drawing/2014/main" xmlns="" id="{18027957-2ECF-4548-91EE-CD1C9F58EBDA}"/>
                    </a:ext>
                  </a:extLst>
                </p:cNvPr>
                <p:cNvSpPr/>
                <p:nvPr/>
              </p:nvSpPr>
              <p:spPr bwMode="auto">
                <a:xfrm>
                  <a:off x="10557307" y="5440544"/>
                  <a:ext cx="3387" cy="7621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íŝļïdè">
                  <a:extLst>
                    <a:ext uri="{FF2B5EF4-FFF2-40B4-BE49-F238E27FC236}">
                      <a16:creationId xmlns:a16="http://schemas.microsoft.com/office/drawing/2014/main" xmlns="" id="{C0C806CE-A8AD-4AA5-BE3D-E860140B44EC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423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íṩļîďè">
                  <a:extLst>
                    <a:ext uri="{FF2B5EF4-FFF2-40B4-BE49-F238E27FC236}">
                      <a16:creationId xmlns:a16="http://schemas.microsoft.com/office/drawing/2014/main" xmlns="" id="{702E680C-FF4F-4F18-AC5B-BCE9EC41FC3E}"/>
                    </a:ext>
                  </a:extLst>
                </p:cNvPr>
                <p:cNvSpPr/>
                <p:nvPr/>
              </p:nvSpPr>
              <p:spPr bwMode="auto">
                <a:xfrm>
                  <a:off x="10879928" y="4661512"/>
                  <a:ext cx="1694" cy="3387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1" y="2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îś1îdê">
                  <a:extLst>
                    <a:ext uri="{FF2B5EF4-FFF2-40B4-BE49-F238E27FC236}">
                      <a16:creationId xmlns:a16="http://schemas.microsoft.com/office/drawing/2014/main" xmlns="" id="{FE9FF5A9-66C7-4A02-B01C-54C5120802D4}"/>
                    </a:ext>
                  </a:extLst>
                </p:cNvPr>
                <p:cNvSpPr/>
                <p:nvPr/>
              </p:nvSpPr>
              <p:spPr bwMode="auto">
                <a:xfrm>
                  <a:off x="10883315" y="4647117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0 h 2"/>
                    <a:gd name="T3" fmla="*/ 0 h 2"/>
                    <a:gd name="T4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ísḷiḋê">
                  <a:extLst>
                    <a:ext uri="{FF2B5EF4-FFF2-40B4-BE49-F238E27FC236}">
                      <a16:creationId xmlns:a16="http://schemas.microsoft.com/office/drawing/2014/main" xmlns="" id="{5823F30E-9134-4402-AC0B-A61568AC4DCC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iṣļïḑê">
                  <a:extLst>
                    <a:ext uri="{FF2B5EF4-FFF2-40B4-BE49-F238E27FC236}">
                      <a16:creationId xmlns:a16="http://schemas.microsoft.com/office/drawing/2014/main" xmlns="" id="{BB902777-6A26-416E-9F0C-FE6673D17EA2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8" name="íṧļïde">
                  <a:extLst>
                    <a:ext uri="{FF2B5EF4-FFF2-40B4-BE49-F238E27FC236}">
                      <a16:creationId xmlns:a16="http://schemas.microsoft.com/office/drawing/2014/main" xmlns="" id="{5B9EC362-F257-4B5A-8136-78E59598E42D}"/>
                    </a:ext>
                  </a:extLst>
                </p:cNvPr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9" name="îšļîḍé">
                  <a:extLst>
                    <a:ext uri="{FF2B5EF4-FFF2-40B4-BE49-F238E27FC236}">
                      <a16:creationId xmlns:a16="http://schemas.microsoft.com/office/drawing/2014/main" xmlns="" id="{69A82003-BC16-4676-B6FD-755CED20CB68}"/>
                    </a:ext>
                  </a:extLst>
                </p:cNvPr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0" name="iŝḻïḓê">
                  <a:extLst>
                    <a:ext uri="{FF2B5EF4-FFF2-40B4-BE49-F238E27FC236}">
                      <a16:creationId xmlns:a16="http://schemas.microsoft.com/office/drawing/2014/main" xmlns="" id="{7D4AE455-C659-41AC-BE5D-95417B208DF2}"/>
                    </a:ext>
                  </a:extLst>
                </p:cNvPr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1" name="îṧ1íḋe">
                  <a:extLst>
                    <a:ext uri="{FF2B5EF4-FFF2-40B4-BE49-F238E27FC236}">
                      <a16:creationId xmlns:a16="http://schemas.microsoft.com/office/drawing/2014/main" xmlns="" id="{31E5FD11-E7C7-40BD-9C6C-38D6A7C6F60A}"/>
                    </a:ext>
                  </a:extLst>
                </p:cNvPr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2" name="ï$1ïďè">
                  <a:extLst>
                    <a:ext uri="{FF2B5EF4-FFF2-40B4-BE49-F238E27FC236}">
                      <a16:creationId xmlns:a16="http://schemas.microsoft.com/office/drawing/2014/main" xmlns="" id="{75918C7D-FC39-4BDE-9DB0-E9184909474E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îşḷïďê">
                  <a:extLst>
                    <a:ext uri="{FF2B5EF4-FFF2-40B4-BE49-F238E27FC236}">
                      <a16:creationId xmlns:a16="http://schemas.microsoft.com/office/drawing/2014/main" xmlns="" id="{59AB42F4-7CCE-416C-BEF7-7127D0B4321B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íşľîďé">
                  <a:extLst>
                    <a:ext uri="{FF2B5EF4-FFF2-40B4-BE49-F238E27FC236}">
                      <a16:creationId xmlns:a16="http://schemas.microsoft.com/office/drawing/2014/main" xmlns="" id="{BB4FE877-2D5B-4FA9-8097-8D766C79B370}"/>
                    </a:ext>
                  </a:extLst>
                </p:cNvPr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íśľïdè">
                  <a:extLst>
                    <a:ext uri="{FF2B5EF4-FFF2-40B4-BE49-F238E27FC236}">
                      <a16:creationId xmlns:a16="http://schemas.microsoft.com/office/drawing/2014/main" xmlns="" id="{61C1F674-8342-449D-AEB9-78864B9F960F}"/>
                    </a:ext>
                  </a:extLst>
                </p:cNvPr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ïŝḷíḑè">
                  <a:extLst>
                    <a:ext uri="{FF2B5EF4-FFF2-40B4-BE49-F238E27FC236}">
                      <a16:creationId xmlns:a16="http://schemas.microsoft.com/office/drawing/2014/main" xmlns="" id="{67EEEA9B-7F15-493B-9263-7B3406072E90}"/>
                    </a:ext>
                  </a:extLst>
                </p:cNvPr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îṩļîḓe">
                  <a:extLst>
                    <a:ext uri="{FF2B5EF4-FFF2-40B4-BE49-F238E27FC236}">
                      <a16:creationId xmlns:a16="http://schemas.microsoft.com/office/drawing/2014/main" xmlns="" id="{D5E14813-7B2E-4010-A90C-FC9C2C40A4E7}"/>
                    </a:ext>
                  </a:extLst>
                </p:cNvPr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îSḻïḓé">
                  <a:extLst>
                    <a:ext uri="{FF2B5EF4-FFF2-40B4-BE49-F238E27FC236}">
                      <a16:creationId xmlns:a16="http://schemas.microsoft.com/office/drawing/2014/main" xmlns="" id="{B7D69A45-20B7-4EBE-84AB-2A42395380B8}"/>
                    </a:ext>
                  </a:extLst>
                </p:cNvPr>
                <p:cNvSpPr/>
                <p:nvPr/>
              </p:nvSpPr>
              <p:spPr bwMode="auto">
                <a:xfrm>
                  <a:off x="10503114" y="4625101"/>
                  <a:ext cx="380201" cy="839153"/>
                </a:xfrm>
                <a:custGeom>
                  <a:avLst/>
                  <a:gdLst>
                    <a:gd name="T0" fmla="*/ 27 w 190"/>
                    <a:gd name="T1" fmla="*/ 411 h 419"/>
                    <a:gd name="T2" fmla="*/ 28 w 190"/>
                    <a:gd name="T3" fmla="*/ 407 h 419"/>
                    <a:gd name="T4" fmla="*/ 188 w 190"/>
                    <a:gd name="T5" fmla="*/ 20 h 419"/>
                    <a:gd name="T6" fmla="*/ 189 w 190"/>
                    <a:gd name="T7" fmla="*/ 18 h 419"/>
                    <a:gd name="T8" fmla="*/ 189 w 190"/>
                    <a:gd name="T9" fmla="*/ 17 h 419"/>
                    <a:gd name="T10" fmla="*/ 190 w 190"/>
                    <a:gd name="T11" fmla="*/ 16 h 419"/>
                    <a:gd name="T12" fmla="*/ 190 w 190"/>
                    <a:gd name="T13" fmla="*/ 15 h 419"/>
                    <a:gd name="T14" fmla="*/ 190 w 190"/>
                    <a:gd name="T15" fmla="*/ 13 h 419"/>
                    <a:gd name="T16" fmla="*/ 190 w 190"/>
                    <a:gd name="T17" fmla="*/ 13 h 419"/>
                    <a:gd name="T18" fmla="*/ 190 w 190"/>
                    <a:gd name="T19" fmla="*/ 12 h 419"/>
                    <a:gd name="T20" fmla="*/ 190 w 190"/>
                    <a:gd name="T21" fmla="*/ 11 h 419"/>
                    <a:gd name="T22" fmla="*/ 190 w 190"/>
                    <a:gd name="T23" fmla="*/ 10 h 419"/>
                    <a:gd name="T24" fmla="*/ 190 w 190"/>
                    <a:gd name="T25" fmla="*/ 9 h 419"/>
                    <a:gd name="T26" fmla="*/ 190 w 190"/>
                    <a:gd name="T27" fmla="*/ 8 h 419"/>
                    <a:gd name="T28" fmla="*/ 189 w 190"/>
                    <a:gd name="T29" fmla="*/ 6 h 419"/>
                    <a:gd name="T30" fmla="*/ 189 w 190"/>
                    <a:gd name="T31" fmla="*/ 5 h 419"/>
                    <a:gd name="T32" fmla="*/ 189 w 190"/>
                    <a:gd name="T33" fmla="*/ 4 h 419"/>
                    <a:gd name="T34" fmla="*/ 188 w 190"/>
                    <a:gd name="T35" fmla="*/ 3 h 419"/>
                    <a:gd name="T36" fmla="*/ 188 w 190"/>
                    <a:gd name="T37" fmla="*/ 2 h 419"/>
                    <a:gd name="T38" fmla="*/ 188 w 190"/>
                    <a:gd name="T39" fmla="*/ 2 h 419"/>
                    <a:gd name="T40" fmla="*/ 188 w 190"/>
                    <a:gd name="T41" fmla="*/ 2 h 419"/>
                    <a:gd name="T42" fmla="*/ 188 w 190"/>
                    <a:gd name="T43" fmla="*/ 1 h 419"/>
                    <a:gd name="T44" fmla="*/ 188 w 190"/>
                    <a:gd name="T45" fmla="*/ 2 h 419"/>
                    <a:gd name="T46" fmla="*/ 122 w 190"/>
                    <a:gd name="T47" fmla="*/ 43 h 419"/>
                    <a:gd name="T48" fmla="*/ 0 w 190"/>
                    <a:gd name="T49" fmla="*/ 341 h 419"/>
                    <a:gd name="T50" fmla="*/ 12 w 190"/>
                    <a:gd name="T51" fmla="*/ 402 h 419"/>
                    <a:gd name="T52" fmla="*/ 16 w 190"/>
                    <a:gd name="T53" fmla="*/ 418 h 419"/>
                    <a:gd name="T54" fmla="*/ 17 w 190"/>
                    <a:gd name="T55" fmla="*/ 419 h 419"/>
                    <a:gd name="T56" fmla="*/ 17 w 190"/>
                    <a:gd name="T57" fmla="*/ 419 h 419"/>
                    <a:gd name="T58" fmla="*/ 17 w 190"/>
                    <a:gd name="T59" fmla="*/ 419 h 419"/>
                    <a:gd name="T60" fmla="*/ 20 w 190"/>
                    <a:gd name="T61" fmla="*/ 417 h 419"/>
                    <a:gd name="T62" fmla="*/ 21 w 190"/>
                    <a:gd name="T63" fmla="*/ 417 h 419"/>
                    <a:gd name="T64" fmla="*/ 24 w 190"/>
                    <a:gd name="T65" fmla="*/ 414 h 419"/>
                    <a:gd name="T66" fmla="*/ 24 w 190"/>
                    <a:gd name="T67" fmla="*/ 414 h 419"/>
                    <a:gd name="T68" fmla="*/ 27 w 190"/>
                    <a:gd name="T69" fmla="*/ 411 h 419"/>
                    <a:gd name="T70" fmla="*/ 26 w 190"/>
                    <a:gd name="T71" fmla="*/ 411 h 419"/>
                    <a:gd name="T72" fmla="*/ 27 w 190"/>
                    <a:gd name="T73" fmla="*/ 411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0" h="419">
                      <a:moveTo>
                        <a:pt x="27" y="411"/>
                      </a:moveTo>
                      <a:cubicBezTo>
                        <a:pt x="27" y="410"/>
                        <a:pt x="28" y="408"/>
                        <a:pt x="28" y="407"/>
                      </a:cubicBezTo>
                      <a:cubicBezTo>
                        <a:pt x="188" y="20"/>
                        <a:pt x="188" y="20"/>
                        <a:pt x="188" y="20"/>
                      </a:cubicBezTo>
                      <a:cubicBezTo>
                        <a:pt x="188" y="19"/>
                        <a:pt x="189" y="19"/>
                        <a:pt x="189" y="18"/>
                      </a:cubicBezTo>
                      <a:cubicBezTo>
                        <a:pt x="189" y="17"/>
                        <a:pt x="189" y="17"/>
                        <a:pt x="189" y="17"/>
                      </a:cubicBezTo>
                      <a:cubicBezTo>
                        <a:pt x="189" y="17"/>
                        <a:pt x="189" y="16"/>
                        <a:pt x="190" y="16"/>
                      </a:cubicBezTo>
                      <a:cubicBezTo>
                        <a:pt x="190" y="15"/>
                        <a:pt x="190" y="15"/>
                        <a:pt x="190" y="15"/>
                      </a:cubicBezTo>
                      <a:cubicBezTo>
                        <a:pt x="190" y="14"/>
                        <a:pt x="190" y="14"/>
                        <a:pt x="190" y="13"/>
                      </a:cubicBezTo>
                      <a:cubicBezTo>
                        <a:pt x="190" y="13"/>
                        <a:pt x="190" y="13"/>
                        <a:pt x="190" y="13"/>
                      </a:cubicBezTo>
                      <a:cubicBezTo>
                        <a:pt x="190" y="12"/>
                        <a:pt x="190" y="12"/>
                        <a:pt x="190" y="12"/>
                      </a:cubicBezTo>
                      <a:cubicBezTo>
                        <a:pt x="190" y="12"/>
                        <a:pt x="190" y="11"/>
                        <a:pt x="190" y="11"/>
                      </a:cubicBezTo>
                      <a:cubicBezTo>
                        <a:pt x="190" y="10"/>
                        <a:pt x="190" y="10"/>
                        <a:pt x="190" y="10"/>
                      </a:cubicBezTo>
                      <a:cubicBezTo>
                        <a:pt x="190" y="9"/>
                        <a:pt x="190" y="9"/>
                        <a:pt x="190" y="9"/>
                      </a:cubicBezTo>
                      <a:cubicBezTo>
                        <a:pt x="190" y="8"/>
                        <a:pt x="190" y="8"/>
                        <a:pt x="190" y="8"/>
                      </a:cubicBezTo>
                      <a:cubicBezTo>
                        <a:pt x="190" y="7"/>
                        <a:pt x="190" y="7"/>
                        <a:pt x="189" y="6"/>
                      </a:cubicBezTo>
                      <a:cubicBezTo>
                        <a:pt x="189" y="5"/>
                        <a:pt x="189" y="5"/>
                        <a:pt x="189" y="5"/>
                      </a:cubicBezTo>
                      <a:cubicBezTo>
                        <a:pt x="189" y="5"/>
                        <a:pt x="189" y="5"/>
                        <a:pt x="189" y="4"/>
                      </a:cubicBezTo>
                      <a:cubicBezTo>
                        <a:pt x="188" y="3"/>
                        <a:pt x="188" y="3"/>
                        <a:pt x="188" y="3"/>
                      </a:cubicBezTo>
                      <a:cubicBezTo>
                        <a:pt x="188" y="3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1"/>
                        <a:pt x="188" y="1"/>
                        <a:pt x="188" y="1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7" y="0"/>
                        <a:pt x="158" y="18"/>
                        <a:pt x="122" y="43"/>
                      </a:cubicBezTo>
                      <a:cubicBezTo>
                        <a:pt x="0" y="341"/>
                        <a:pt x="0" y="341"/>
                        <a:pt x="0" y="341"/>
                      </a:cubicBezTo>
                      <a:cubicBezTo>
                        <a:pt x="4" y="366"/>
                        <a:pt x="8" y="388"/>
                        <a:pt x="12" y="402"/>
                      </a:cubicBezTo>
                      <a:cubicBezTo>
                        <a:pt x="13" y="410"/>
                        <a:pt x="15" y="415"/>
                        <a:pt x="16" y="418"/>
                      </a:cubicBezTo>
                      <a:cubicBezTo>
                        <a:pt x="16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8" y="419"/>
                        <a:pt x="19" y="418"/>
                        <a:pt x="20" y="417"/>
                      </a:cubicBezTo>
                      <a:cubicBezTo>
                        <a:pt x="21" y="417"/>
                        <a:pt x="21" y="417"/>
                        <a:pt x="21" y="417"/>
                      </a:cubicBezTo>
                      <a:cubicBezTo>
                        <a:pt x="22" y="416"/>
                        <a:pt x="23" y="415"/>
                        <a:pt x="24" y="414"/>
                      </a:cubicBezTo>
                      <a:cubicBezTo>
                        <a:pt x="24" y="414"/>
                        <a:pt x="24" y="414"/>
                        <a:pt x="24" y="414"/>
                      </a:cubicBezTo>
                      <a:cubicBezTo>
                        <a:pt x="25" y="413"/>
                        <a:pt x="26" y="412"/>
                        <a:pt x="27" y="411"/>
                      </a:cubicBezTo>
                      <a:cubicBezTo>
                        <a:pt x="26" y="411"/>
                        <a:pt x="26" y="411"/>
                        <a:pt x="26" y="411"/>
                      </a:cubicBezTo>
                      <a:lnTo>
                        <a:pt x="27" y="41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îŝḷíḍê">
                  <a:extLst>
                    <a:ext uri="{FF2B5EF4-FFF2-40B4-BE49-F238E27FC236}">
                      <a16:creationId xmlns:a16="http://schemas.microsoft.com/office/drawing/2014/main" xmlns="" id="{FBD86840-E7A8-4844-8573-84E61B903846}"/>
                    </a:ext>
                  </a:extLst>
                </p:cNvPr>
                <p:cNvSpPr/>
                <p:nvPr/>
              </p:nvSpPr>
              <p:spPr bwMode="auto">
                <a:xfrm>
                  <a:off x="10438759" y="4711472"/>
                  <a:ext cx="308226" cy="596976"/>
                </a:xfrm>
                <a:custGeom>
                  <a:avLst/>
                  <a:gdLst>
                    <a:gd name="T0" fmla="*/ 0 w 154"/>
                    <a:gd name="T1" fmla="*/ 115 h 298"/>
                    <a:gd name="T2" fmla="*/ 31 w 154"/>
                    <a:gd name="T3" fmla="*/ 298 h 298"/>
                    <a:gd name="T4" fmla="*/ 32 w 154"/>
                    <a:gd name="T5" fmla="*/ 298 h 298"/>
                    <a:gd name="T6" fmla="*/ 154 w 154"/>
                    <a:gd name="T7" fmla="*/ 0 h 298"/>
                    <a:gd name="T8" fmla="*/ 0 w 154"/>
                    <a:gd name="T9" fmla="*/ 11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4" h="298">
                      <a:moveTo>
                        <a:pt x="0" y="115"/>
                      </a:moveTo>
                      <a:cubicBezTo>
                        <a:pt x="0" y="115"/>
                        <a:pt x="17" y="221"/>
                        <a:pt x="31" y="298"/>
                      </a:cubicBezTo>
                      <a:cubicBezTo>
                        <a:pt x="32" y="298"/>
                        <a:pt x="32" y="298"/>
                        <a:pt x="32" y="298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91" y="44"/>
                        <a:pt x="3" y="107"/>
                        <a:pt x="0" y="1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í$ļîḑe">
                  <a:extLst>
                    <a:ext uri="{FF2B5EF4-FFF2-40B4-BE49-F238E27FC236}">
                      <a16:creationId xmlns:a16="http://schemas.microsoft.com/office/drawing/2014/main" xmlns="" id="{A65C1F0F-1267-47A1-86FE-8FB8CDA3DD05}"/>
                    </a:ext>
                  </a:extLst>
                </p:cNvPr>
                <p:cNvSpPr/>
                <p:nvPr/>
              </p:nvSpPr>
              <p:spPr bwMode="auto">
                <a:xfrm>
                  <a:off x="7227793" y="4321109"/>
                  <a:ext cx="298911" cy="290443"/>
                </a:xfrm>
                <a:custGeom>
                  <a:avLst/>
                  <a:gdLst>
                    <a:gd name="T0" fmla="*/ 50 w 353"/>
                    <a:gd name="T1" fmla="*/ 324 h 343"/>
                    <a:gd name="T2" fmla="*/ 81 w 353"/>
                    <a:gd name="T3" fmla="*/ 205 h 343"/>
                    <a:gd name="T4" fmla="*/ 0 w 353"/>
                    <a:gd name="T5" fmla="*/ 113 h 343"/>
                    <a:gd name="T6" fmla="*/ 123 w 353"/>
                    <a:gd name="T7" fmla="*/ 104 h 343"/>
                    <a:gd name="T8" fmla="*/ 187 w 353"/>
                    <a:gd name="T9" fmla="*/ 0 h 343"/>
                    <a:gd name="T10" fmla="*/ 232 w 353"/>
                    <a:gd name="T11" fmla="*/ 113 h 343"/>
                    <a:gd name="T12" fmla="*/ 353 w 353"/>
                    <a:gd name="T13" fmla="*/ 141 h 343"/>
                    <a:gd name="T14" fmla="*/ 258 w 353"/>
                    <a:gd name="T15" fmla="*/ 220 h 343"/>
                    <a:gd name="T16" fmla="*/ 268 w 353"/>
                    <a:gd name="T17" fmla="*/ 343 h 343"/>
                    <a:gd name="T18" fmla="*/ 164 w 353"/>
                    <a:gd name="T19" fmla="*/ 276 h 343"/>
                    <a:gd name="T20" fmla="*/ 50 w 353"/>
                    <a:gd name="T21" fmla="*/ 324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53" h="343">
                      <a:moveTo>
                        <a:pt x="50" y="324"/>
                      </a:moveTo>
                      <a:lnTo>
                        <a:pt x="81" y="205"/>
                      </a:lnTo>
                      <a:lnTo>
                        <a:pt x="0" y="113"/>
                      </a:lnTo>
                      <a:lnTo>
                        <a:pt x="123" y="104"/>
                      </a:lnTo>
                      <a:lnTo>
                        <a:pt x="187" y="0"/>
                      </a:lnTo>
                      <a:lnTo>
                        <a:pt x="232" y="113"/>
                      </a:lnTo>
                      <a:lnTo>
                        <a:pt x="353" y="141"/>
                      </a:lnTo>
                      <a:lnTo>
                        <a:pt x="258" y="220"/>
                      </a:lnTo>
                      <a:lnTo>
                        <a:pt x="268" y="343"/>
                      </a:lnTo>
                      <a:lnTo>
                        <a:pt x="164" y="276"/>
                      </a:lnTo>
                      <a:lnTo>
                        <a:pt x="50" y="32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îsľíḑè">
                  <a:extLst>
                    <a:ext uri="{FF2B5EF4-FFF2-40B4-BE49-F238E27FC236}">
                      <a16:creationId xmlns:a16="http://schemas.microsoft.com/office/drawing/2014/main" xmlns="" id="{77C34344-FBBA-46DE-B191-2B28C1B38A1B}"/>
                    </a:ext>
                  </a:extLst>
                </p:cNvPr>
                <p:cNvSpPr/>
                <p:nvPr/>
              </p:nvSpPr>
              <p:spPr bwMode="auto">
                <a:xfrm>
                  <a:off x="9857872" y="2480223"/>
                  <a:ext cx="224395" cy="227782"/>
                </a:xfrm>
                <a:custGeom>
                  <a:avLst/>
                  <a:gdLst>
                    <a:gd name="T0" fmla="*/ 265 w 265"/>
                    <a:gd name="T1" fmla="*/ 71 h 269"/>
                    <a:gd name="T2" fmla="*/ 76 w 265"/>
                    <a:gd name="T3" fmla="*/ 269 h 269"/>
                    <a:gd name="T4" fmla="*/ 0 w 265"/>
                    <a:gd name="T5" fmla="*/ 198 h 269"/>
                    <a:gd name="T6" fmla="*/ 192 w 265"/>
                    <a:gd name="T7" fmla="*/ 0 h 269"/>
                    <a:gd name="T8" fmla="*/ 265 w 265"/>
                    <a:gd name="T9" fmla="*/ 71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69">
                      <a:moveTo>
                        <a:pt x="265" y="71"/>
                      </a:moveTo>
                      <a:lnTo>
                        <a:pt x="76" y="269"/>
                      </a:lnTo>
                      <a:lnTo>
                        <a:pt x="0" y="198"/>
                      </a:lnTo>
                      <a:lnTo>
                        <a:pt x="192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išļiḍe">
                  <a:extLst>
                    <a:ext uri="{FF2B5EF4-FFF2-40B4-BE49-F238E27FC236}">
                      <a16:creationId xmlns:a16="http://schemas.microsoft.com/office/drawing/2014/main" xmlns="" id="{821C2D24-D2A3-46DB-B665-FFAFDE948127}"/>
                    </a:ext>
                  </a:extLst>
                </p:cNvPr>
                <p:cNvSpPr/>
                <p:nvPr/>
              </p:nvSpPr>
              <p:spPr bwMode="auto">
                <a:xfrm>
                  <a:off x="9232953" y="1874779"/>
                  <a:ext cx="749395" cy="733306"/>
                </a:xfrm>
                <a:custGeom>
                  <a:avLst/>
                  <a:gdLst>
                    <a:gd name="T0" fmla="*/ 885 w 885"/>
                    <a:gd name="T1" fmla="*/ 672 h 866"/>
                    <a:gd name="T2" fmla="*/ 700 w 885"/>
                    <a:gd name="T3" fmla="*/ 866 h 866"/>
                    <a:gd name="T4" fmla="*/ 0 w 885"/>
                    <a:gd name="T5" fmla="*/ 194 h 866"/>
                    <a:gd name="T6" fmla="*/ 185 w 885"/>
                    <a:gd name="T7" fmla="*/ 0 h 866"/>
                    <a:gd name="T8" fmla="*/ 885 w 885"/>
                    <a:gd name="T9" fmla="*/ 672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5" h="866">
                      <a:moveTo>
                        <a:pt x="885" y="672"/>
                      </a:moveTo>
                      <a:lnTo>
                        <a:pt x="700" y="866"/>
                      </a:lnTo>
                      <a:lnTo>
                        <a:pt x="0" y="194"/>
                      </a:lnTo>
                      <a:lnTo>
                        <a:pt x="185" y="0"/>
                      </a:lnTo>
                      <a:lnTo>
                        <a:pt x="885" y="67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ïṥḻîḓe">
                  <a:extLst>
                    <a:ext uri="{FF2B5EF4-FFF2-40B4-BE49-F238E27FC236}">
                      <a16:creationId xmlns:a16="http://schemas.microsoft.com/office/drawing/2014/main" xmlns="" id="{FE1C21F2-195B-4FAF-B393-2D5255C0A43E}"/>
                    </a:ext>
                  </a:extLst>
                </p:cNvPr>
                <p:cNvSpPr/>
                <p:nvPr/>
              </p:nvSpPr>
              <p:spPr bwMode="auto">
                <a:xfrm>
                  <a:off x="9297308" y="1943368"/>
                  <a:ext cx="620685" cy="598669"/>
                </a:xfrm>
                <a:custGeom>
                  <a:avLst/>
                  <a:gdLst>
                    <a:gd name="T0" fmla="*/ 733 w 733"/>
                    <a:gd name="T1" fmla="*/ 671 h 707"/>
                    <a:gd name="T2" fmla="*/ 700 w 733"/>
                    <a:gd name="T3" fmla="*/ 707 h 707"/>
                    <a:gd name="T4" fmla="*/ 0 w 733"/>
                    <a:gd name="T5" fmla="*/ 35 h 707"/>
                    <a:gd name="T6" fmla="*/ 33 w 733"/>
                    <a:gd name="T7" fmla="*/ 0 h 707"/>
                    <a:gd name="T8" fmla="*/ 733 w 733"/>
                    <a:gd name="T9" fmla="*/ 671 h 7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3" h="707">
                      <a:moveTo>
                        <a:pt x="733" y="671"/>
                      </a:moveTo>
                      <a:lnTo>
                        <a:pt x="700" y="707"/>
                      </a:lnTo>
                      <a:lnTo>
                        <a:pt x="0" y="35"/>
                      </a:lnTo>
                      <a:lnTo>
                        <a:pt x="33" y="0"/>
                      </a:lnTo>
                      <a:lnTo>
                        <a:pt x="733" y="67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iṣļîḍé">
                  <a:extLst>
                    <a:ext uri="{FF2B5EF4-FFF2-40B4-BE49-F238E27FC236}">
                      <a16:creationId xmlns:a16="http://schemas.microsoft.com/office/drawing/2014/main" xmlns="" id="{E1AF3529-C557-4254-8CD3-37D80DFBD8BC}"/>
                    </a:ext>
                  </a:extLst>
                </p:cNvPr>
                <p:cNvSpPr/>
                <p:nvPr/>
              </p:nvSpPr>
              <p:spPr bwMode="auto">
                <a:xfrm>
                  <a:off x="9822307" y="2443811"/>
                  <a:ext cx="224395" cy="228629"/>
                </a:xfrm>
                <a:custGeom>
                  <a:avLst/>
                  <a:gdLst>
                    <a:gd name="T0" fmla="*/ 265 w 265"/>
                    <a:gd name="T1" fmla="*/ 71 h 270"/>
                    <a:gd name="T2" fmla="*/ 73 w 265"/>
                    <a:gd name="T3" fmla="*/ 270 h 270"/>
                    <a:gd name="T4" fmla="*/ 0 w 265"/>
                    <a:gd name="T5" fmla="*/ 199 h 270"/>
                    <a:gd name="T6" fmla="*/ 189 w 265"/>
                    <a:gd name="T7" fmla="*/ 0 h 270"/>
                    <a:gd name="T8" fmla="*/ 265 w 265"/>
                    <a:gd name="T9" fmla="*/ 71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70">
                      <a:moveTo>
                        <a:pt x="265" y="71"/>
                      </a:moveTo>
                      <a:lnTo>
                        <a:pt x="73" y="270"/>
                      </a:lnTo>
                      <a:lnTo>
                        <a:pt x="0" y="199"/>
                      </a:lnTo>
                      <a:lnTo>
                        <a:pt x="189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îṥļiḓe">
                  <a:extLst>
                    <a:ext uri="{FF2B5EF4-FFF2-40B4-BE49-F238E27FC236}">
                      <a16:creationId xmlns:a16="http://schemas.microsoft.com/office/drawing/2014/main" xmlns="" id="{60CCDD54-EFDA-49DE-8423-99B5A19C1358}"/>
                    </a:ext>
                  </a:extLst>
                </p:cNvPr>
                <p:cNvSpPr/>
                <p:nvPr/>
              </p:nvSpPr>
              <p:spPr bwMode="auto">
                <a:xfrm>
                  <a:off x="9118638" y="1774860"/>
                  <a:ext cx="268427" cy="264193"/>
                </a:xfrm>
                <a:custGeom>
                  <a:avLst/>
                  <a:gdLst>
                    <a:gd name="T0" fmla="*/ 135 w 317"/>
                    <a:gd name="T1" fmla="*/ 312 h 312"/>
                    <a:gd name="T2" fmla="*/ 0 w 317"/>
                    <a:gd name="T3" fmla="*/ 0 h 312"/>
                    <a:gd name="T4" fmla="*/ 317 w 317"/>
                    <a:gd name="T5" fmla="*/ 121 h 312"/>
                    <a:gd name="T6" fmla="*/ 135 w 317"/>
                    <a:gd name="T7" fmla="*/ 312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7" h="312">
                      <a:moveTo>
                        <a:pt x="135" y="312"/>
                      </a:moveTo>
                      <a:lnTo>
                        <a:pt x="0" y="0"/>
                      </a:lnTo>
                      <a:lnTo>
                        <a:pt x="317" y="121"/>
                      </a:lnTo>
                      <a:lnTo>
                        <a:pt x="135" y="31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iSľiḋè">
                  <a:extLst>
                    <a:ext uri="{FF2B5EF4-FFF2-40B4-BE49-F238E27FC236}">
                      <a16:creationId xmlns:a16="http://schemas.microsoft.com/office/drawing/2014/main" xmlns="" id="{F2878345-D738-4683-AC9F-2CD9CE1100E2}"/>
                    </a:ext>
                  </a:extLst>
                </p:cNvPr>
                <p:cNvSpPr/>
                <p:nvPr/>
              </p:nvSpPr>
              <p:spPr bwMode="auto">
                <a:xfrm>
                  <a:off x="9121179" y="1776553"/>
                  <a:ext cx="136331" cy="132097"/>
                </a:xfrm>
                <a:custGeom>
                  <a:avLst/>
                  <a:gdLst>
                    <a:gd name="T0" fmla="*/ 161 w 161"/>
                    <a:gd name="T1" fmla="*/ 62 h 156"/>
                    <a:gd name="T2" fmla="*/ 0 w 161"/>
                    <a:gd name="T3" fmla="*/ 0 h 156"/>
                    <a:gd name="T4" fmla="*/ 68 w 161"/>
                    <a:gd name="T5" fmla="*/ 156 h 156"/>
                    <a:gd name="T6" fmla="*/ 161 w 161"/>
                    <a:gd name="T7" fmla="*/ 6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1" h="156">
                      <a:moveTo>
                        <a:pt x="161" y="62"/>
                      </a:moveTo>
                      <a:lnTo>
                        <a:pt x="0" y="0"/>
                      </a:lnTo>
                      <a:lnTo>
                        <a:pt x="68" y="156"/>
                      </a:lnTo>
                      <a:lnTo>
                        <a:pt x="161" y="6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ïŝ1íḓe">
                  <a:extLst>
                    <a:ext uri="{FF2B5EF4-FFF2-40B4-BE49-F238E27FC236}">
                      <a16:creationId xmlns:a16="http://schemas.microsoft.com/office/drawing/2014/main" xmlns="" id="{13B52D2E-1EE3-4CAA-8064-B4E15C10DBF7}"/>
                    </a:ext>
                  </a:extLst>
                </p:cNvPr>
                <p:cNvSpPr/>
                <p:nvPr/>
              </p:nvSpPr>
              <p:spPr bwMode="auto">
                <a:xfrm>
                  <a:off x="7416623" y="3735988"/>
                  <a:ext cx="550403" cy="552943"/>
                </a:xfrm>
                <a:custGeom>
                  <a:avLst/>
                  <a:gdLst>
                    <a:gd name="T0" fmla="*/ 216 w 275"/>
                    <a:gd name="T1" fmla="*/ 44 h 276"/>
                    <a:gd name="T2" fmla="*/ 232 w 275"/>
                    <a:gd name="T3" fmla="*/ 217 h 276"/>
                    <a:gd name="T4" fmla="*/ 59 w 275"/>
                    <a:gd name="T5" fmla="*/ 233 h 276"/>
                    <a:gd name="T6" fmla="*/ 43 w 275"/>
                    <a:gd name="T7" fmla="*/ 60 h 276"/>
                    <a:gd name="T8" fmla="*/ 216 w 275"/>
                    <a:gd name="T9" fmla="*/ 44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5" h="276">
                      <a:moveTo>
                        <a:pt x="216" y="44"/>
                      </a:moveTo>
                      <a:cubicBezTo>
                        <a:pt x="268" y="87"/>
                        <a:pt x="275" y="164"/>
                        <a:pt x="232" y="217"/>
                      </a:cubicBezTo>
                      <a:cubicBezTo>
                        <a:pt x="189" y="269"/>
                        <a:pt x="111" y="276"/>
                        <a:pt x="59" y="233"/>
                      </a:cubicBezTo>
                      <a:cubicBezTo>
                        <a:pt x="7" y="189"/>
                        <a:pt x="0" y="112"/>
                        <a:pt x="43" y="60"/>
                      </a:cubicBezTo>
                      <a:cubicBezTo>
                        <a:pt x="86" y="8"/>
                        <a:pt x="164" y="0"/>
                        <a:pt x="216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íşlïďê">
                  <a:extLst>
                    <a:ext uri="{FF2B5EF4-FFF2-40B4-BE49-F238E27FC236}">
                      <a16:creationId xmlns:a16="http://schemas.microsoft.com/office/drawing/2014/main" xmlns="" id="{88A642B5-CAEB-4073-814A-BB20912C700A}"/>
                    </a:ext>
                  </a:extLst>
                </p:cNvPr>
                <p:cNvSpPr/>
                <p:nvPr/>
              </p:nvSpPr>
              <p:spPr bwMode="auto">
                <a:xfrm>
                  <a:off x="7544486" y="3878246"/>
                  <a:ext cx="188831" cy="187984"/>
                </a:xfrm>
                <a:custGeom>
                  <a:avLst/>
                  <a:gdLst>
                    <a:gd name="T0" fmla="*/ 74 w 94"/>
                    <a:gd name="T1" fmla="*/ 15 h 94"/>
                    <a:gd name="T2" fmla="*/ 79 w 94"/>
                    <a:gd name="T3" fmla="*/ 74 h 94"/>
                    <a:gd name="T4" fmla="*/ 20 w 94"/>
                    <a:gd name="T5" fmla="*/ 79 h 94"/>
                    <a:gd name="T6" fmla="*/ 14 w 94"/>
                    <a:gd name="T7" fmla="*/ 20 h 94"/>
                    <a:gd name="T8" fmla="*/ 74 w 94"/>
                    <a:gd name="T9" fmla="*/ 1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94">
                      <a:moveTo>
                        <a:pt x="74" y="15"/>
                      </a:moveTo>
                      <a:cubicBezTo>
                        <a:pt x="92" y="29"/>
                        <a:pt x="94" y="56"/>
                        <a:pt x="79" y="74"/>
                      </a:cubicBezTo>
                      <a:cubicBezTo>
                        <a:pt x="65" y="92"/>
                        <a:pt x="38" y="94"/>
                        <a:pt x="20" y="79"/>
                      </a:cubicBezTo>
                      <a:cubicBezTo>
                        <a:pt x="2" y="65"/>
                        <a:pt x="0" y="38"/>
                        <a:pt x="14" y="20"/>
                      </a:cubicBezTo>
                      <a:cubicBezTo>
                        <a:pt x="29" y="2"/>
                        <a:pt x="56" y="0"/>
                        <a:pt x="74" y="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îsļide">
                  <a:extLst>
                    <a:ext uri="{FF2B5EF4-FFF2-40B4-BE49-F238E27FC236}">
                      <a16:creationId xmlns:a16="http://schemas.microsoft.com/office/drawing/2014/main" xmlns="" id="{89180EE2-B9A6-4CCB-97E0-266CB61D4BD0}"/>
                    </a:ext>
                  </a:extLst>
                </p:cNvPr>
                <p:cNvSpPr/>
                <p:nvPr/>
              </p:nvSpPr>
              <p:spPr bwMode="auto">
                <a:xfrm>
                  <a:off x="7663034" y="3973932"/>
                  <a:ext cx="196452" cy="202379"/>
                </a:xfrm>
                <a:custGeom>
                  <a:avLst/>
                  <a:gdLst>
                    <a:gd name="T0" fmla="*/ 98 w 98"/>
                    <a:gd name="T1" fmla="*/ 24 h 101"/>
                    <a:gd name="T2" fmla="*/ 95 w 98"/>
                    <a:gd name="T3" fmla="*/ 21 h 101"/>
                    <a:gd name="T4" fmla="*/ 17 w 98"/>
                    <a:gd name="T5" fmla="*/ 22 h 101"/>
                    <a:gd name="T6" fmla="*/ 31 w 98"/>
                    <a:gd name="T7" fmla="*/ 99 h 101"/>
                    <a:gd name="T8" fmla="*/ 34 w 98"/>
                    <a:gd name="T9" fmla="*/ 101 h 101"/>
                    <a:gd name="T10" fmla="*/ 98 w 98"/>
                    <a:gd name="T11" fmla="*/ 2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8" h="101">
                      <a:moveTo>
                        <a:pt x="98" y="24"/>
                      </a:moveTo>
                      <a:cubicBezTo>
                        <a:pt x="97" y="23"/>
                        <a:pt x="96" y="22"/>
                        <a:pt x="95" y="21"/>
                      </a:cubicBezTo>
                      <a:cubicBezTo>
                        <a:pt x="70" y="0"/>
                        <a:pt x="35" y="1"/>
                        <a:pt x="17" y="22"/>
                      </a:cubicBezTo>
                      <a:cubicBezTo>
                        <a:pt x="0" y="44"/>
                        <a:pt x="5" y="78"/>
                        <a:pt x="31" y="99"/>
                      </a:cubicBezTo>
                      <a:cubicBezTo>
                        <a:pt x="32" y="100"/>
                        <a:pt x="33" y="100"/>
                        <a:pt x="34" y="101"/>
                      </a:cubicBezTo>
                      <a:lnTo>
                        <a:pt x="98" y="2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îsļïdê">
                  <a:extLst>
                    <a:ext uri="{FF2B5EF4-FFF2-40B4-BE49-F238E27FC236}">
                      <a16:creationId xmlns:a16="http://schemas.microsoft.com/office/drawing/2014/main" xmlns="" id="{A2907217-4E27-4A68-85A1-8B085EE8AEC5}"/>
                    </a:ext>
                  </a:extLst>
                </p:cNvPr>
                <p:cNvSpPr/>
                <p:nvPr/>
              </p:nvSpPr>
              <p:spPr bwMode="auto">
                <a:xfrm>
                  <a:off x="10767307" y="3045021"/>
                  <a:ext cx="187984" cy="117702"/>
                </a:xfrm>
                <a:custGeom>
                  <a:avLst/>
                  <a:gdLst>
                    <a:gd name="T0" fmla="*/ 0 w 94"/>
                    <a:gd name="T1" fmla="*/ 37 h 59"/>
                    <a:gd name="T2" fmla="*/ 14 w 94"/>
                    <a:gd name="T3" fmla="*/ 59 h 59"/>
                    <a:gd name="T4" fmla="*/ 94 w 94"/>
                    <a:gd name="T5" fmla="*/ 23 h 59"/>
                    <a:gd name="T6" fmla="*/ 84 w 94"/>
                    <a:gd name="T7" fmla="*/ 0 h 59"/>
                    <a:gd name="T8" fmla="*/ 0 w 94"/>
                    <a:gd name="T9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59">
                      <a:moveTo>
                        <a:pt x="0" y="37"/>
                      </a:moveTo>
                      <a:cubicBezTo>
                        <a:pt x="6" y="43"/>
                        <a:pt x="11" y="50"/>
                        <a:pt x="14" y="59"/>
                      </a:cubicBezTo>
                      <a:cubicBezTo>
                        <a:pt x="94" y="23"/>
                        <a:pt x="94" y="23"/>
                        <a:pt x="94" y="23"/>
                      </a:cubicBezTo>
                      <a:cubicBezTo>
                        <a:pt x="89" y="17"/>
                        <a:pt x="85" y="9"/>
                        <a:pt x="84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išḷiďè">
                  <a:extLst>
                    <a:ext uri="{FF2B5EF4-FFF2-40B4-BE49-F238E27FC236}">
                      <a16:creationId xmlns:a16="http://schemas.microsoft.com/office/drawing/2014/main" xmlns="" id="{E43772F2-DC11-4AA6-A14E-382E915AF81E}"/>
                    </a:ext>
                  </a:extLst>
                </p:cNvPr>
                <p:cNvSpPr/>
                <p:nvPr/>
              </p:nvSpPr>
              <p:spPr bwMode="auto">
                <a:xfrm>
                  <a:off x="10689404" y="2936634"/>
                  <a:ext cx="55887" cy="168508"/>
                </a:xfrm>
                <a:custGeom>
                  <a:avLst/>
                  <a:gdLst>
                    <a:gd name="T0" fmla="*/ 24 w 28"/>
                    <a:gd name="T1" fmla="*/ 84 h 84"/>
                    <a:gd name="T2" fmla="*/ 25 w 28"/>
                    <a:gd name="T3" fmla="*/ 84 h 84"/>
                    <a:gd name="T4" fmla="*/ 28 w 28"/>
                    <a:gd name="T5" fmla="*/ 2 h 84"/>
                    <a:gd name="T6" fmla="*/ 6 w 28"/>
                    <a:gd name="T7" fmla="*/ 1 h 84"/>
                    <a:gd name="T8" fmla="*/ 3 w 28"/>
                    <a:gd name="T9" fmla="*/ 0 h 84"/>
                    <a:gd name="T10" fmla="*/ 0 w 28"/>
                    <a:gd name="T11" fmla="*/ 83 h 84"/>
                    <a:gd name="T12" fmla="*/ 24 w 28"/>
                    <a:gd name="T13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4">
                      <a:moveTo>
                        <a:pt x="24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1" y="3"/>
                        <a:pt x="13" y="3"/>
                        <a:pt x="6" y="1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7" y="81"/>
                        <a:pt x="16" y="81"/>
                        <a:pt x="24" y="8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îSḷïḋê">
                  <a:extLst>
                    <a:ext uri="{FF2B5EF4-FFF2-40B4-BE49-F238E27FC236}">
                      <a16:creationId xmlns:a16="http://schemas.microsoft.com/office/drawing/2014/main" xmlns="" id="{D9E65DF3-EEEB-41DC-97DD-4A710011B842}"/>
                    </a:ext>
                  </a:extLst>
                </p:cNvPr>
                <p:cNvSpPr/>
                <p:nvPr/>
              </p:nvSpPr>
              <p:spPr bwMode="auto">
                <a:xfrm>
                  <a:off x="10629283" y="2756271"/>
                  <a:ext cx="196452" cy="186290"/>
                </a:xfrm>
                <a:custGeom>
                  <a:avLst/>
                  <a:gdLst>
                    <a:gd name="T0" fmla="*/ 58 w 98"/>
                    <a:gd name="T1" fmla="*/ 92 h 93"/>
                    <a:gd name="T2" fmla="*/ 90 w 98"/>
                    <a:gd name="T3" fmla="*/ 62 h 93"/>
                    <a:gd name="T4" fmla="*/ 62 w 98"/>
                    <a:gd name="T5" fmla="*/ 7 h 93"/>
                    <a:gd name="T6" fmla="*/ 7 w 98"/>
                    <a:gd name="T7" fmla="*/ 36 h 93"/>
                    <a:gd name="T8" fmla="*/ 33 w 98"/>
                    <a:gd name="T9" fmla="*/ 90 h 93"/>
                    <a:gd name="T10" fmla="*/ 36 w 98"/>
                    <a:gd name="T11" fmla="*/ 91 h 93"/>
                    <a:gd name="T12" fmla="*/ 58 w 98"/>
                    <a:gd name="T13" fmla="*/ 92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93">
                      <a:moveTo>
                        <a:pt x="58" y="92"/>
                      </a:moveTo>
                      <a:cubicBezTo>
                        <a:pt x="73" y="89"/>
                        <a:pt x="86" y="78"/>
                        <a:pt x="90" y="62"/>
                      </a:cubicBezTo>
                      <a:cubicBezTo>
                        <a:pt x="98" y="39"/>
                        <a:pt x="85" y="14"/>
                        <a:pt x="62" y="7"/>
                      </a:cubicBezTo>
                      <a:cubicBezTo>
                        <a:pt x="38" y="0"/>
                        <a:pt x="14" y="13"/>
                        <a:pt x="7" y="36"/>
                      </a:cubicBezTo>
                      <a:cubicBezTo>
                        <a:pt x="0" y="58"/>
                        <a:pt x="11" y="82"/>
                        <a:pt x="33" y="90"/>
                      </a:cubicBezTo>
                      <a:cubicBezTo>
                        <a:pt x="34" y="90"/>
                        <a:pt x="35" y="91"/>
                        <a:pt x="36" y="91"/>
                      </a:cubicBezTo>
                      <a:cubicBezTo>
                        <a:pt x="43" y="93"/>
                        <a:pt x="51" y="93"/>
                        <a:pt x="58" y="9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ïŝḷíďè">
                  <a:extLst>
                    <a:ext uri="{FF2B5EF4-FFF2-40B4-BE49-F238E27FC236}">
                      <a16:creationId xmlns:a16="http://schemas.microsoft.com/office/drawing/2014/main" xmlns="" id="{71609D9C-2BC5-46C9-A6C4-6942F6CBEB22}"/>
                    </a:ext>
                  </a:extLst>
                </p:cNvPr>
                <p:cNvSpPr/>
                <p:nvPr/>
              </p:nvSpPr>
              <p:spPr bwMode="auto">
                <a:xfrm>
                  <a:off x="10933275" y="2936634"/>
                  <a:ext cx="188831" cy="196452"/>
                </a:xfrm>
                <a:custGeom>
                  <a:avLst/>
                  <a:gdLst>
                    <a:gd name="T0" fmla="*/ 58 w 94"/>
                    <a:gd name="T1" fmla="*/ 7 h 98"/>
                    <a:gd name="T2" fmla="*/ 3 w 94"/>
                    <a:gd name="T3" fmla="*/ 36 h 98"/>
                    <a:gd name="T4" fmla="*/ 1 w 94"/>
                    <a:gd name="T5" fmla="*/ 54 h 98"/>
                    <a:gd name="T6" fmla="*/ 11 w 94"/>
                    <a:gd name="T7" fmla="*/ 77 h 98"/>
                    <a:gd name="T8" fmla="*/ 32 w 94"/>
                    <a:gd name="T9" fmla="*/ 91 h 98"/>
                    <a:gd name="T10" fmla="*/ 86 w 94"/>
                    <a:gd name="T11" fmla="*/ 62 h 98"/>
                    <a:gd name="T12" fmla="*/ 58 w 94"/>
                    <a:gd name="T13" fmla="*/ 7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98">
                      <a:moveTo>
                        <a:pt x="58" y="7"/>
                      </a:moveTo>
                      <a:cubicBezTo>
                        <a:pt x="35" y="0"/>
                        <a:pt x="10" y="13"/>
                        <a:pt x="3" y="36"/>
                      </a:cubicBezTo>
                      <a:cubicBezTo>
                        <a:pt x="1" y="42"/>
                        <a:pt x="0" y="48"/>
                        <a:pt x="1" y="54"/>
                      </a:cubicBezTo>
                      <a:cubicBezTo>
                        <a:pt x="2" y="63"/>
                        <a:pt x="6" y="71"/>
                        <a:pt x="11" y="77"/>
                      </a:cubicBezTo>
                      <a:cubicBezTo>
                        <a:pt x="17" y="84"/>
                        <a:pt x="24" y="88"/>
                        <a:pt x="32" y="91"/>
                      </a:cubicBezTo>
                      <a:cubicBezTo>
                        <a:pt x="55" y="98"/>
                        <a:pt x="79" y="85"/>
                        <a:pt x="86" y="62"/>
                      </a:cubicBezTo>
                      <a:cubicBezTo>
                        <a:pt x="94" y="39"/>
                        <a:pt x="81" y="14"/>
                        <a:pt x="58" y="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ïṧľïḋé">
                  <a:extLst>
                    <a:ext uri="{FF2B5EF4-FFF2-40B4-BE49-F238E27FC236}">
                      <a16:creationId xmlns:a16="http://schemas.microsoft.com/office/drawing/2014/main" xmlns="" id="{94CD7151-9780-44FD-BF4B-26A79EF654DA}"/>
                    </a:ext>
                  </a:extLst>
                </p:cNvPr>
                <p:cNvSpPr/>
                <p:nvPr/>
              </p:nvSpPr>
              <p:spPr bwMode="auto">
                <a:xfrm>
                  <a:off x="10613194" y="3099214"/>
                  <a:ext cx="187984" cy="186290"/>
                </a:xfrm>
                <a:custGeom>
                  <a:avLst/>
                  <a:gdLst>
                    <a:gd name="T0" fmla="*/ 77 w 94"/>
                    <a:gd name="T1" fmla="*/ 10 h 93"/>
                    <a:gd name="T2" fmla="*/ 63 w 94"/>
                    <a:gd name="T3" fmla="*/ 3 h 93"/>
                    <a:gd name="T4" fmla="*/ 62 w 94"/>
                    <a:gd name="T5" fmla="*/ 3 h 93"/>
                    <a:gd name="T6" fmla="*/ 38 w 94"/>
                    <a:gd name="T7" fmla="*/ 2 h 93"/>
                    <a:gd name="T8" fmla="*/ 7 w 94"/>
                    <a:gd name="T9" fmla="*/ 31 h 93"/>
                    <a:gd name="T10" fmla="*/ 36 w 94"/>
                    <a:gd name="T11" fmla="*/ 86 h 93"/>
                    <a:gd name="T12" fmla="*/ 91 w 94"/>
                    <a:gd name="T13" fmla="*/ 57 h 93"/>
                    <a:gd name="T14" fmla="*/ 91 w 94"/>
                    <a:gd name="T15" fmla="*/ 32 h 93"/>
                    <a:gd name="T16" fmla="*/ 77 w 94"/>
                    <a:gd name="T17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4" h="93">
                      <a:moveTo>
                        <a:pt x="77" y="10"/>
                      </a:moveTo>
                      <a:cubicBezTo>
                        <a:pt x="73" y="7"/>
                        <a:pt x="68" y="5"/>
                        <a:pt x="63" y="3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54" y="0"/>
                        <a:pt x="45" y="0"/>
                        <a:pt x="38" y="2"/>
                      </a:cubicBezTo>
                      <a:cubicBezTo>
                        <a:pt x="24" y="6"/>
                        <a:pt x="12" y="17"/>
                        <a:pt x="7" y="31"/>
                      </a:cubicBezTo>
                      <a:cubicBezTo>
                        <a:pt x="0" y="55"/>
                        <a:pt x="13" y="79"/>
                        <a:pt x="36" y="86"/>
                      </a:cubicBezTo>
                      <a:cubicBezTo>
                        <a:pt x="59" y="93"/>
                        <a:pt x="84" y="80"/>
                        <a:pt x="91" y="57"/>
                      </a:cubicBezTo>
                      <a:cubicBezTo>
                        <a:pt x="94" y="49"/>
                        <a:pt x="93" y="40"/>
                        <a:pt x="91" y="32"/>
                      </a:cubicBezTo>
                      <a:cubicBezTo>
                        <a:pt x="88" y="23"/>
                        <a:pt x="83" y="16"/>
                        <a:pt x="77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ïṩḻïḋe">
                  <a:extLst>
                    <a:ext uri="{FF2B5EF4-FFF2-40B4-BE49-F238E27FC236}">
                      <a16:creationId xmlns:a16="http://schemas.microsoft.com/office/drawing/2014/main" xmlns="" id="{864BF11F-E2DC-4DC4-AE33-2C341B5E8B00}"/>
                    </a:ext>
                  </a:extLst>
                </p:cNvPr>
                <p:cNvSpPr/>
                <p:nvPr/>
              </p:nvSpPr>
              <p:spPr bwMode="auto">
                <a:xfrm>
                  <a:off x="7458962" y="2814698"/>
                  <a:ext cx="568185" cy="568185"/>
                </a:xfrm>
                <a:custGeom>
                  <a:avLst/>
                  <a:gdLst>
                    <a:gd name="T0" fmla="*/ 274 w 284"/>
                    <a:gd name="T1" fmla="*/ 153 h 284"/>
                    <a:gd name="T2" fmla="*/ 259 w 284"/>
                    <a:gd name="T3" fmla="*/ 203 h 284"/>
                    <a:gd name="T4" fmla="*/ 128 w 284"/>
                    <a:gd name="T5" fmla="*/ 274 h 284"/>
                    <a:gd name="T6" fmla="*/ 81 w 284"/>
                    <a:gd name="T7" fmla="*/ 258 h 284"/>
                    <a:gd name="T8" fmla="*/ 9 w 284"/>
                    <a:gd name="T9" fmla="*/ 127 h 284"/>
                    <a:gd name="T10" fmla="*/ 22 w 284"/>
                    <a:gd name="T11" fmla="*/ 81 h 284"/>
                    <a:gd name="T12" fmla="*/ 153 w 284"/>
                    <a:gd name="T13" fmla="*/ 9 h 284"/>
                    <a:gd name="T14" fmla="*/ 203 w 284"/>
                    <a:gd name="T15" fmla="*/ 22 h 284"/>
                    <a:gd name="T16" fmla="*/ 274 w 284"/>
                    <a:gd name="T17" fmla="*/ 153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4" h="284">
                      <a:moveTo>
                        <a:pt x="274" y="153"/>
                      </a:moveTo>
                      <a:cubicBezTo>
                        <a:pt x="284" y="170"/>
                        <a:pt x="276" y="193"/>
                        <a:pt x="259" y="203"/>
                      </a:cubicBezTo>
                      <a:cubicBezTo>
                        <a:pt x="128" y="274"/>
                        <a:pt x="128" y="274"/>
                        <a:pt x="128" y="274"/>
                      </a:cubicBezTo>
                      <a:cubicBezTo>
                        <a:pt x="110" y="284"/>
                        <a:pt x="90" y="275"/>
                        <a:pt x="81" y="258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0" y="110"/>
                        <a:pt x="5" y="90"/>
                        <a:pt x="22" y="81"/>
                      </a:cubicBezTo>
                      <a:cubicBezTo>
                        <a:pt x="153" y="9"/>
                        <a:pt x="153" y="9"/>
                        <a:pt x="153" y="9"/>
                      </a:cubicBezTo>
                      <a:cubicBezTo>
                        <a:pt x="171" y="0"/>
                        <a:pt x="193" y="4"/>
                        <a:pt x="203" y="22"/>
                      </a:cubicBezTo>
                      <a:lnTo>
                        <a:pt x="274" y="15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íṥḻídê">
                  <a:extLst>
                    <a:ext uri="{FF2B5EF4-FFF2-40B4-BE49-F238E27FC236}">
                      <a16:creationId xmlns:a16="http://schemas.microsoft.com/office/drawing/2014/main" xmlns="" id="{D89F7773-BA6E-4C92-BF3B-0F1EA9B7696D}"/>
                    </a:ext>
                  </a:extLst>
                </p:cNvPr>
                <p:cNvSpPr/>
                <p:nvPr/>
              </p:nvSpPr>
              <p:spPr bwMode="auto">
                <a:xfrm>
                  <a:off x="7704526" y="4144133"/>
                  <a:ext cx="288750" cy="624919"/>
                </a:xfrm>
                <a:custGeom>
                  <a:avLst/>
                  <a:gdLst>
                    <a:gd name="T0" fmla="*/ 56 w 144"/>
                    <a:gd name="T1" fmla="*/ 105 h 312"/>
                    <a:gd name="T2" fmla="*/ 0 w 144"/>
                    <a:gd name="T3" fmla="*/ 298 h 312"/>
                    <a:gd name="T4" fmla="*/ 20 w 144"/>
                    <a:gd name="T5" fmla="*/ 306 h 312"/>
                    <a:gd name="T6" fmla="*/ 41 w 144"/>
                    <a:gd name="T7" fmla="*/ 312 h 312"/>
                    <a:gd name="T8" fmla="*/ 117 w 144"/>
                    <a:gd name="T9" fmla="*/ 126 h 312"/>
                    <a:gd name="T10" fmla="*/ 124 w 144"/>
                    <a:gd name="T11" fmla="*/ 7 h 312"/>
                    <a:gd name="T12" fmla="*/ 56 w 144"/>
                    <a:gd name="T13" fmla="*/ 10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4" h="312">
                      <a:moveTo>
                        <a:pt x="56" y="105"/>
                      </a:moveTo>
                      <a:cubicBezTo>
                        <a:pt x="39" y="154"/>
                        <a:pt x="0" y="298"/>
                        <a:pt x="0" y="298"/>
                      </a:cubicBezTo>
                      <a:cubicBezTo>
                        <a:pt x="20" y="306"/>
                        <a:pt x="20" y="306"/>
                        <a:pt x="20" y="306"/>
                      </a:cubicBezTo>
                      <a:cubicBezTo>
                        <a:pt x="41" y="312"/>
                        <a:pt x="41" y="312"/>
                        <a:pt x="41" y="312"/>
                      </a:cubicBezTo>
                      <a:cubicBezTo>
                        <a:pt x="41" y="312"/>
                        <a:pt x="100" y="175"/>
                        <a:pt x="117" y="126"/>
                      </a:cubicBezTo>
                      <a:cubicBezTo>
                        <a:pt x="142" y="55"/>
                        <a:pt x="144" y="14"/>
                        <a:pt x="124" y="7"/>
                      </a:cubicBezTo>
                      <a:cubicBezTo>
                        <a:pt x="105" y="0"/>
                        <a:pt x="81" y="34"/>
                        <a:pt x="56" y="10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ïṧḻíďé">
                  <a:extLst>
                    <a:ext uri="{FF2B5EF4-FFF2-40B4-BE49-F238E27FC236}">
                      <a16:creationId xmlns:a16="http://schemas.microsoft.com/office/drawing/2014/main" xmlns="" id="{F75F6CFD-8232-40D1-8ACE-6C2F4F4867E4}"/>
                    </a:ext>
                  </a:extLst>
                </p:cNvPr>
                <p:cNvSpPr/>
                <p:nvPr/>
              </p:nvSpPr>
              <p:spPr bwMode="auto">
                <a:xfrm>
                  <a:off x="7404768" y="4619173"/>
                  <a:ext cx="574959" cy="576653"/>
                </a:xfrm>
                <a:custGeom>
                  <a:avLst/>
                  <a:gdLst>
                    <a:gd name="T0" fmla="*/ 186 w 287"/>
                    <a:gd name="T1" fmla="*/ 23 h 288"/>
                    <a:gd name="T2" fmla="*/ 264 w 287"/>
                    <a:gd name="T3" fmla="*/ 186 h 288"/>
                    <a:gd name="T4" fmla="*/ 101 w 287"/>
                    <a:gd name="T5" fmla="*/ 265 h 288"/>
                    <a:gd name="T6" fmla="*/ 23 w 287"/>
                    <a:gd name="T7" fmla="*/ 102 h 288"/>
                    <a:gd name="T8" fmla="*/ 186 w 287"/>
                    <a:gd name="T9" fmla="*/ 23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7" h="288">
                      <a:moveTo>
                        <a:pt x="186" y="23"/>
                      </a:moveTo>
                      <a:cubicBezTo>
                        <a:pt x="252" y="47"/>
                        <a:pt x="287" y="120"/>
                        <a:pt x="264" y="186"/>
                      </a:cubicBezTo>
                      <a:cubicBezTo>
                        <a:pt x="241" y="253"/>
                        <a:pt x="168" y="288"/>
                        <a:pt x="101" y="265"/>
                      </a:cubicBezTo>
                      <a:cubicBezTo>
                        <a:pt x="35" y="241"/>
                        <a:pt x="0" y="169"/>
                        <a:pt x="23" y="102"/>
                      </a:cubicBezTo>
                      <a:cubicBezTo>
                        <a:pt x="46" y="35"/>
                        <a:pt x="119" y="0"/>
                        <a:pt x="186" y="23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ïšľïḑe">
                  <a:extLst>
                    <a:ext uri="{FF2B5EF4-FFF2-40B4-BE49-F238E27FC236}">
                      <a16:creationId xmlns:a16="http://schemas.microsoft.com/office/drawing/2014/main" xmlns="" id="{A4FB531C-B834-4537-93CD-ABE8F8F39BBD}"/>
                    </a:ext>
                  </a:extLst>
                </p:cNvPr>
                <p:cNvSpPr/>
                <p:nvPr/>
              </p:nvSpPr>
              <p:spPr bwMode="auto">
                <a:xfrm>
                  <a:off x="7470817" y="4686915"/>
                  <a:ext cx="442016" cy="442863"/>
                </a:xfrm>
                <a:custGeom>
                  <a:avLst/>
                  <a:gdLst>
                    <a:gd name="T0" fmla="*/ 143 w 221"/>
                    <a:gd name="T1" fmla="*/ 17 h 221"/>
                    <a:gd name="T2" fmla="*/ 203 w 221"/>
                    <a:gd name="T3" fmla="*/ 142 h 221"/>
                    <a:gd name="T4" fmla="*/ 78 w 221"/>
                    <a:gd name="T5" fmla="*/ 203 h 221"/>
                    <a:gd name="T6" fmla="*/ 18 w 221"/>
                    <a:gd name="T7" fmla="*/ 78 h 221"/>
                    <a:gd name="T8" fmla="*/ 143 w 221"/>
                    <a:gd name="T9" fmla="*/ 17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1" h="221">
                      <a:moveTo>
                        <a:pt x="143" y="17"/>
                      </a:moveTo>
                      <a:cubicBezTo>
                        <a:pt x="194" y="35"/>
                        <a:pt x="221" y="91"/>
                        <a:pt x="203" y="142"/>
                      </a:cubicBezTo>
                      <a:cubicBezTo>
                        <a:pt x="185" y="194"/>
                        <a:pt x="129" y="221"/>
                        <a:pt x="78" y="203"/>
                      </a:cubicBezTo>
                      <a:cubicBezTo>
                        <a:pt x="27" y="185"/>
                        <a:pt x="0" y="129"/>
                        <a:pt x="18" y="78"/>
                      </a:cubicBezTo>
                      <a:cubicBezTo>
                        <a:pt x="36" y="27"/>
                        <a:pt x="92" y="0"/>
                        <a:pt x="143" y="1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îšliďê">
                  <a:extLst>
                    <a:ext uri="{FF2B5EF4-FFF2-40B4-BE49-F238E27FC236}">
                      <a16:creationId xmlns:a16="http://schemas.microsoft.com/office/drawing/2014/main" xmlns="" id="{977E53D6-5F6D-4CED-B799-2467A00331A8}"/>
                    </a:ext>
                  </a:extLst>
                </p:cNvPr>
                <p:cNvSpPr/>
                <p:nvPr/>
              </p:nvSpPr>
              <p:spPr bwMode="auto">
                <a:xfrm>
                  <a:off x="7496220" y="4785141"/>
                  <a:ext cx="404758" cy="342943"/>
                </a:xfrm>
                <a:custGeom>
                  <a:avLst/>
                  <a:gdLst>
                    <a:gd name="T0" fmla="*/ 171 w 202"/>
                    <a:gd name="T1" fmla="*/ 44 h 171"/>
                    <a:gd name="T2" fmla="*/ 122 w 202"/>
                    <a:gd name="T3" fmla="*/ 99 h 171"/>
                    <a:gd name="T4" fmla="*/ 118 w 202"/>
                    <a:gd name="T5" fmla="*/ 100 h 171"/>
                    <a:gd name="T6" fmla="*/ 117 w 202"/>
                    <a:gd name="T7" fmla="*/ 101 h 171"/>
                    <a:gd name="T8" fmla="*/ 116 w 202"/>
                    <a:gd name="T9" fmla="*/ 101 h 171"/>
                    <a:gd name="T10" fmla="*/ 105 w 202"/>
                    <a:gd name="T11" fmla="*/ 105 h 171"/>
                    <a:gd name="T12" fmla="*/ 95 w 202"/>
                    <a:gd name="T13" fmla="*/ 108 h 171"/>
                    <a:gd name="T14" fmla="*/ 47 w 202"/>
                    <a:gd name="T15" fmla="*/ 105 h 171"/>
                    <a:gd name="T16" fmla="*/ 0 w 202"/>
                    <a:gd name="T17" fmla="*/ 67 h 171"/>
                    <a:gd name="T18" fmla="*/ 65 w 202"/>
                    <a:gd name="T19" fmla="*/ 153 h 171"/>
                    <a:gd name="T20" fmla="*/ 190 w 202"/>
                    <a:gd name="T21" fmla="*/ 93 h 171"/>
                    <a:gd name="T22" fmla="*/ 175 w 202"/>
                    <a:gd name="T23" fmla="*/ 0 h 171"/>
                    <a:gd name="T24" fmla="*/ 171 w 202"/>
                    <a:gd name="T25" fmla="*/ 44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2" h="171">
                      <a:moveTo>
                        <a:pt x="171" y="44"/>
                      </a:moveTo>
                      <a:cubicBezTo>
                        <a:pt x="162" y="68"/>
                        <a:pt x="145" y="88"/>
                        <a:pt x="122" y="99"/>
                      </a:cubicBezTo>
                      <a:cubicBezTo>
                        <a:pt x="121" y="100"/>
                        <a:pt x="119" y="100"/>
                        <a:pt x="118" y="100"/>
                      </a:cubicBezTo>
                      <a:cubicBezTo>
                        <a:pt x="118" y="101"/>
                        <a:pt x="118" y="101"/>
                        <a:pt x="117" y="101"/>
                      </a:cubicBezTo>
                      <a:cubicBezTo>
                        <a:pt x="116" y="101"/>
                        <a:pt x="116" y="101"/>
                        <a:pt x="116" y="101"/>
                      </a:cubicBezTo>
                      <a:cubicBezTo>
                        <a:pt x="112" y="103"/>
                        <a:pt x="109" y="104"/>
                        <a:pt x="105" y="105"/>
                      </a:cubicBezTo>
                      <a:cubicBezTo>
                        <a:pt x="101" y="106"/>
                        <a:pt x="98" y="107"/>
                        <a:pt x="95" y="108"/>
                      </a:cubicBezTo>
                      <a:cubicBezTo>
                        <a:pt x="79" y="112"/>
                        <a:pt x="63" y="110"/>
                        <a:pt x="47" y="105"/>
                      </a:cubicBezTo>
                      <a:cubicBezTo>
                        <a:pt x="28" y="98"/>
                        <a:pt x="11" y="84"/>
                        <a:pt x="0" y="67"/>
                      </a:cubicBezTo>
                      <a:cubicBezTo>
                        <a:pt x="2" y="105"/>
                        <a:pt x="27" y="140"/>
                        <a:pt x="65" y="153"/>
                      </a:cubicBezTo>
                      <a:cubicBezTo>
                        <a:pt x="117" y="171"/>
                        <a:pt x="173" y="144"/>
                        <a:pt x="190" y="93"/>
                      </a:cubicBezTo>
                      <a:cubicBezTo>
                        <a:pt x="202" y="60"/>
                        <a:pt x="195" y="26"/>
                        <a:pt x="175" y="0"/>
                      </a:cubicBezTo>
                      <a:cubicBezTo>
                        <a:pt x="177" y="15"/>
                        <a:pt x="176" y="30"/>
                        <a:pt x="171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i$ľïḍê">
                  <a:extLst>
                    <a:ext uri="{FF2B5EF4-FFF2-40B4-BE49-F238E27FC236}">
                      <a16:creationId xmlns:a16="http://schemas.microsoft.com/office/drawing/2014/main" xmlns="" id="{54C0A82C-0E9B-4A34-B9F9-2C83A1F1D727}"/>
                    </a:ext>
                  </a:extLst>
                </p:cNvPr>
                <p:cNvSpPr/>
                <p:nvPr/>
              </p:nvSpPr>
              <p:spPr bwMode="auto">
                <a:xfrm>
                  <a:off x="7723155" y="4548891"/>
                  <a:ext cx="148185" cy="92298"/>
                </a:xfrm>
                <a:custGeom>
                  <a:avLst/>
                  <a:gdLst>
                    <a:gd name="T0" fmla="*/ 4 w 74"/>
                    <a:gd name="T1" fmla="*/ 9 h 46"/>
                    <a:gd name="T2" fmla="*/ 18 w 74"/>
                    <a:gd name="T3" fmla="*/ 2 h 46"/>
                    <a:gd name="T4" fmla="*/ 65 w 74"/>
                    <a:gd name="T5" fmla="*/ 19 h 46"/>
                    <a:gd name="T6" fmla="*/ 72 w 74"/>
                    <a:gd name="T7" fmla="*/ 33 h 46"/>
                    <a:gd name="T8" fmla="*/ 71 w 74"/>
                    <a:gd name="T9" fmla="*/ 37 h 46"/>
                    <a:gd name="T10" fmla="*/ 57 w 74"/>
                    <a:gd name="T11" fmla="*/ 44 h 46"/>
                    <a:gd name="T12" fmla="*/ 9 w 74"/>
                    <a:gd name="T13" fmla="*/ 27 h 46"/>
                    <a:gd name="T14" fmla="*/ 2 w 74"/>
                    <a:gd name="T15" fmla="*/ 13 h 46"/>
                    <a:gd name="T16" fmla="*/ 4 w 74"/>
                    <a:gd name="T17" fmla="*/ 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46">
                      <a:moveTo>
                        <a:pt x="4" y="9"/>
                      </a:moveTo>
                      <a:cubicBezTo>
                        <a:pt x="6" y="3"/>
                        <a:pt x="12" y="0"/>
                        <a:pt x="18" y="2"/>
                      </a:cubicBezTo>
                      <a:cubicBezTo>
                        <a:pt x="65" y="19"/>
                        <a:pt x="65" y="19"/>
                        <a:pt x="65" y="19"/>
                      </a:cubicBezTo>
                      <a:cubicBezTo>
                        <a:pt x="71" y="21"/>
                        <a:pt x="74" y="27"/>
                        <a:pt x="72" y="33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69" y="43"/>
                        <a:pt x="62" y="46"/>
                        <a:pt x="57" y="44"/>
                      </a:cubicBezTo>
                      <a:cubicBezTo>
                        <a:pt x="9" y="27"/>
                        <a:pt x="9" y="27"/>
                        <a:pt x="9" y="27"/>
                      </a:cubicBezTo>
                      <a:cubicBezTo>
                        <a:pt x="3" y="25"/>
                        <a:pt x="0" y="19"/>
                        <a:pt x="2" y="13"/>
                      </a:cubicBezTo>
                      <a:lnTo>
                        <a:pt x="4" y="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iśľïḍe">
                  <a:extLst>
                    <a:ext uri="{FF2B5EF4-FFF2-40B4-BE49-F238E27FC236}">
                      <a16:creationId xmlns:a16="http://schemas.microsoft.com/office/drawing/2014/main" xmlns="" id="{C65E8FD2-D34D-473F-AEB8-6FF3137561DC}"/>
                    </a:ext>
                  </a:extLst>
                </p:cNvPr>
                <p:cNvSpPr/>
                <p:nvPr/>
              </p:nvSpPr>
              <p:spPr bwMode="auto">
                <a:xfrm>
                  <a:off x="7114325" y="3269416"/>
                  <a:ext cx="1163467" cy="470806"/>
                </a:xfrm>
                <a:custGeom>
                  <a:avLst/>
                  <a:gdLst>
                    <a:gd name="T0" fmla="*/ 477 w 1374"/>
                    <a:gd name="T1" fmla="*/ 496 h 556"/>
                    <a:gd name="T2" fmla="*/ 537 w 1374"/>
                    <a:gd name="T3" fmla="*/ 295 h 556"/>
                    <a:gd name="T4" fmla="*/ 1336 w 1374"/>
                    <a:gd name="T5" fmla="*/ 556 h 556"/>
                    <a:gd name="T6" fmla="*/ 1374 w 1374"/>
                    <a:gd name="T7" fmla="*/ 425 h 556"/>
                    <a:gd name="T8" fmla="*/ 0 w 1374"/>
                    <a:gd name="T9" fmla="*/ 0 h 556"/>
                    <a:gd name="T10" fmla="*/ 477 w 1374"/>
                    <a:gd name="T11" fmla="*/ 496 h 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74" h="556">
                      <a:moveTo>
                        <a:pt x="477" y="496"/>
                      </a:moveTo>
                      <a:lnTo>
                        <a:pt x="537" y="295"/>
                      </a:lnTo>
                      <a:lnTo>
                        <a:pt x="1336" y="556"/>
                      </a:lnTo>
                      <a:lnTo>
                        <a:pt x="1374" y="425"/>
                      </a:lnTo>
                      <a:lnTo>
                        <a:pt x="0" y="0"/>
                      </a:lnTo>
                      <a:lnTo>
                        <a:pt x="477" y="496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išḻïďe">
                  <a:extLst>
                    <a:ext uri="{FF2B5EF4-FFF2-40B4-BE49-F238E27FC236}">
                      <a16:creationId xmlns:a16="http://schemas.microsoft.com/office/drawing/2014/main" xmlns="" id="{4F8AFD15-43E7-43E4-B4F3-D897795A3DE5}"/>
                    </a:ext>
                  </a:extLst>
                </p:cNvPr>
                <p:cNvSpPr/>
                <p:nvPr/>
              </p:nvSpPr>
              <p:spPr bwMode="auto">
                <a:xfrm>
                  <a:off x="7110091" y="3124617"/>
                  <a:ext cx="1204112" cy="502984"/>
                </a:xfrm>
                <a:custGeom>
                  <a:avLst/>
                  <a:gdLst>
                    <a:gd name="T0" fmla="*/ 620 w 1422"/>
                    <a:gd name="T1" fmla="*/ 206 h 594"/>
                    <a:gd name="T2" fmla="*/ 676 w 1422"/>
                    <a:gd name="T3" fmla="*/ 0 h 594"/>
                    <a:gd name="T4" fmla="*/ 7 w 1422"/>
                    <a:gd name="T5" fmla="*/ 166 h 594"/>
                    <a:gd name="T6" fmla="*/ 2 w 1422"/>
                    <a:gd name="T7" fmla="*/ 168 h 594"/>
                    <a:gd name="T8" fmla="*/ 2 w 1422"/>
                    <a:gd name="T9" fmla="*/ 168 h 594"/>
                    <a:gd name="T10" fmla="*/ 0 w 1422"/>
                    <a:gd name="T11" fmla="*/ 168 h 594"/>
                    <a:gd name="T12" fmla="*/ 5 w 1422"/>
                    <a:gd name="T13" fmla="*/ 171 h 594"/>
                    <a:gd name="T14" fmla="*/ 1379 w 1422"/>
                    <a:gd name="T15" fmla="*/ 594 h 594"/>
                    <a:gd name="T16" fmla="*/ 1379 w 1422"/>
                    <a:gd name="T17" fmla="*/ 594 h 594"/>
                    <a:gd name="T18" fmla="*/ 1422 w 1422"/>
                    <a:gd name="T19" fmla="*/ 452 h 594"/>
                    <a:gd name="T20" fmla="*/ 620 w 1422"/>
                    <a:gd name="T21" fmla="*/ 206 h 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22" h="594">
                      <a:moveTo>
                        <a:pt x="620" y="206"/>
                      </a:moveTo>
                      <a:lnTo>
                        <a:pt x="676" y="0"/>
                      </a:lnTo>
                      <a:lnTo>
                        <a:pt x="7" y="166"/>
                      </a:lnTo>
                      <a:lnTo>
                        <a:pt x="2" y="168"/>
                      </a:lnTo>
                      <a:lnTo>
                        <a:pt x="2" y="168"/>
                      </a:lnTo>
                      <a:lnTo>
                        <a:pt x="0" y="168"/>
                      </a:lnTo>
                      <a:lnTo>
                        <a:pt x="5" y="171"/>
                      </a:lnTo>
                      <a:lnTo>
                        <a:pt x="1379" y="594"/>
                      </a:lnTo>
                      <a:lnTo>
                        <a:pt x="1379" y="594"/>
                      </a:lnTo>
                      <a:lnTo>
                        <a:pt x="1422" y="452"/>
                      </a:lnTo>
                      <a:lnTo>
                        <a:pt x="620" y="20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ïşḻidé">
                  <a:extLst>
                    <a:ext uri="{FF2B5EF4-FFF2-40B4-BE49-F238E27FC236}">
                      <a16:creationId xmlns:a16="http://schemas.microsoft.com/office/drawing/2014/main" xmlns="" id="{EC24CE53-A2C6-49CE-9FE4-1179409E54D0}"/>
                    </a:ext>
                  </a:extLst>
                </p:cNvPr>
                <p:cNvSpPr/>
                <p:nvPr/>
              </p:nvSpPr>
              <p:spPr bwMode="auto">
                <a:xfrm>
                  <a:off x="9986582" y="2373529"/>
                  <a:ext cx="895040" cy="176129"/>
                </a:xfrm>
                <a:custGeom>
                  <a:avLst/>
                  <a:gdLst>
                    <a:gd name="T0" fmla="*/ 0 w 1057"/>
                    <a:gd name="T1" fmla="*/ 208 h 208"/>
                    <a:gd name="T2" fmla="*/ 97 w 1057"/>
                    <a:gd name="T3" fmla="*/ 0 h 208"/>
                    <a:gd name="T4" fmla="*/ 1057 w 1057"/>
                    <a:gd name="T5" fmla="*/ 10 h 208"/>
                    <a:gd name="T6" fmla="*/ 0 w 1057"/>
                    <a:gd name="T7" fmla="*/ 20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7" h="208">
                      <a:moveTo>
                        <a:pt x="0" y="208"/>
                      </a:moveTo>
                      <a:lnTo>
                        <a:pt x="97" y="0"/>
                      </a:lnTo>
                      <a:lnTo>
                        <a:pt x="1057" y="1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îśļîḓe">
                  <a:extLst>
                    <a:ext uri="{FF2B5EF4-FFF2-40B4-BE49-F238E27FC236}">
                      <a16:creationId xmlns:a16="http://schemas.microsoft.com/office/drawing/2014/main" xmlns="" id="{F9B660DD-623D-44CF-A343-5250155197D4}"/>
                    </a:ext>
                  </a:extLst>
                </p:cNvPr>
                <p:cNvSpPr/>
                <p:nvPr/>
              </p:nvSpPr>
              <p:spPr bwMode="auto">
                <a:xfrm>
                  <a:off x="9986582" y="2383690"/>
                  <a:ext cx="877258" cy="178669"/>
                </a:xfrm>
                <a:custGeom>
                  <a:avLst/>
                  <a:gdLst>
                    <a:gd name="T0" fmla="*/ 1036 w 1036"/>
                    <a:gd name="T1" fmla="*/ 0 h 211"/>
                    <a:gd name="T2" fmla="*/ 0 w 1036"/>
                    <a:gd name="T3" fmla="*/ 196 h 211"/>
                    <a:gd name="T4" fmla="*/ 186 w 1036"/>
                    <a:gd name="T5" fmla="*/ 211 h 211"/>
                    <a:gd name="T6" fmla="*/ 1036 w 1036"/>
                    <a:gd name="T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36" h="211">
                      <a:moveTo>
                        <a:pt x="1036" y="0"/>
                      </a:moveTo>
                      <a:lnTo>
                        <a:pt x="0" y="196"/>
                      </a:lnTo>
                      <a:lnTo>
                        <a:pt x="186" y="211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i$ľîḑé">
                  <a:extLst>
                    <a:ext uri="{FF2B5EF4-FFF2-40B4-BE49-F238E27FC236}">
                      <a16:creationId xmlns:a16="http://schemas.microsoft.com/office/drawing/2014/main" xmlns="" id="{E4AEBFF2-0EC1-49E1-96B3-1E86549B4DB6}"/>
                    </a:ext>
                  </a:extLst>
                </p:cNvPr>
                <p:cNvSpPr/>
                <p:nvPr/>
              </p:nvSpPr>
              <p:spPr bwMode="auto">
                <a:xfrm>
                  <a:off x="10144082" y="2381997"/>
                  <a:ext cx="737540" cy="438629"/>
                </a:xfrm>
                <a:custGeom>
                  <a:avLst/>
                  <a:gdLst>
                    <a:gd name="T0" fmla="*/ 871 w 871"/>
                    <a:gd name="T1" fmla="*/ 0 h 518"/>
                    <a:gd name="T2" fmla="*/ 0 w 871"/>
                    <a:gd name="T3" fmla="*/ 213 h 518"/>
                    <a:gd name="T4" fmla="*/ 202 w 871"/>
                    <a:gd name="T5" fmla="*/ 518 h 518"/>
                    <a:gd name="T6" fmla="*/ 871 w 871"/>
                    <a:gd name="T7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71" h="518">
                      <a:moveTo>
                        <a:pt x="871" y="0"/>
                      </a:moveTo>
                      <a:lnTo>
                        <a:pt x="0" y="213"/>
                      </a:lnTo>
                      <a:lnTo>
                        <a:pt x="202" y="518"/>
                      </a:lnTo>
                      <a:lnTo>
                        <a:pt x="87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ïšľíḍè">
                  <a:extLst>
                    <a:ext uri="{FF2B5EF4-FFF2-40B4-BE49-F238E27FC236}">
                      <a16:creationId xmlns:a16="http://schemas.microsoft.com/office/drawing/2014/main" xmlns="" id="{A938DD4A-A3F4-4437-83E3-95BB5FFF50C8}"/>
                    </a:ext>
                  </a:extLst>
                </p:cNvPr>
                <p:cNvSpPr/>
                <p:nvPr/>
              </p:nvSpPr>
              <p:spPr bwMode="auto">
                <a:xfrm>
                  <a:off x="9873961" y="2185545"/>
                  <a:ext cx="1007661" cy="196452"/>
                </a:xfrm>
                <a:custGeom>
                  <a:avLst/>
                  <a:gdLst>
                    <a:gd name="T0" fmla="*/ 230 w 1190"/>
                    <a:gd name="T1" fmla="*/ 222 h 232"/>
                    <a:gd name="T2" fmla="*/ 0 w 1190"/>
                    <a:gd name="T3" fmla="*/ 0 h 232"/>
                    <a:gd name="T4" fmla="*/ 1190 w 1190"/>
                    <a:gd name="T5" fmla="*/ 232 h 232"/>
                    <a:gd name="T6" fmla="*/ 230 w 1190"/>
                    <a:gd name="T7" fmla="*/ 22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0" h="232">
                      <a:moveTo>
                        <a:pt x="230" y="222"/>
                      </a:moveTo>
                      <a:lnTo>
                        <a:pt x="0" y="0"/>
                      </a:lnTo>
                      <a:lnTo>
                        <a:pt x="1190" y="232"/>
                      </a:lnTo>
                      <a:lnTo>
                        <a:pt x="230" y="22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íṧḻîdé">
                  <a:extLst>
                    <a:ext uri="{FF2B5EF4-FFF2-40B4-BE49-F238E27FC236}">
                      <a16:creationId xmlns:a16="http://schemas.microsoft.com/office/drawing/2014/main" xmlns="" id="{F419E198-DF97-4B47-B268-EF63939C16D7}"/>
                    </a:ext>
                  </a:extLst>
                </p:cNvPr>
                <p:cNvSpPr/>
                <p:nvPr/>
              </p:nvSpPr>
              <p:spPr bwMode="auto">
                <a:xfrm>
                  <a:off x="7123639" y="3643690"/>
                  <a:ext cx="246411" cy="252339"/>
                </a:xfrm>
                <a:custGeom>
                  <a:avLst/>
                  <a:gdLst>
                    <a:gd name="T0" fmla="*/ 45 w 123"/>
                    <a:gd name="T1" fmla="*/ 63 h 126"/>
                    <a:gd name="T2" fmla="*/ 45 w 123"/>
                    <a:gd name="T3" fmla="*/ 121 h 126"/>
                    <a:gd name="T4" fmla="*/ 123 w 123"/>
                    <a:gd name="T5" fmla="*/ 62 h 126"/>
                    <a:gd name="T6" fmla="*/ 44 w 123"/>
                    <a:gd name="T7" fmla="*/ 5 h 126"/>
                    <a:gd name="T8" fmla="*/ 45 w 123"/>
                    <a:gd name="T9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26">
                      <a:moveTo>
                        <a:pt x="45" y="63"/>
                      </a:moveTo>
                      <a:cubicBezTo>
                        <a:pt x="3" y="65"/>
                        <a:pt x="4" y="126"/>
                        <a:pt x="45" y="121"/>
                      </a:cubicBezTo>
                      <a:cubicBezTo>
                        <a:pt x="86" y="115"/>
                        <a:pt x="123" y="62"/>
                        <a:pt x="123" y="62"/>
                      </a:cubicBezTo>
                      <a:cubicBezTo>
                        <a:pt x="123" y="62"/>
                        <a:pt x="85" y="9"/>
                        <a:pt x="44" y="5"/>
                      </a:cubicBezTo>
                      <a:cubicBezTo>
                        <a:pt x="3" y="0"/>
                        <a:pt x="0" y="57"/>
                        <a:pt x="45" y="63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iŝḻídê">
                  <a:extLst>
                    <a:ext uri="{FF2B5EF4-FFF2-40B4-BE49-F238E27FC236}">
                      <a16:creationId xmlns:a16="http://schemas.microsoft.com/office/drawing/2014/main" xmlns="" id="{DC3FA961-6D0E-4863-844B-DE511E2576F8}"/>
                    </a:ext>
                  </a:extLst>
                </p:cNvPr>
                <p:cNvSpPr/>
                <p:nvPr/>
              </p:nvSpPr>
              <p:spPr bwMode="auto">
                <a:xfrm>
                  <a:off x="10170332" y="5528609"/>
                  <a:ext cx="284516" cy="268427"/>
                </a:xfrm>
                <a:custGeom>
                  <a:avLst/>
                  <a:gdLst>
                    <a:gd name="T0" fmla="*/ 67 w 142"/>
                    <a:gd name="T1" fmla="*/ 65 h 134"/>
                    <a:gd name="T2" fmla="*/ 115 w 142"/>
                    <a:gd name="T3" fmla="*/ 33 h 134"/>
                    <a:gd name="T4" fmla="*/ 23 w 142"/>
                    <a:gd name="T5" fmla="*/ 0 h 134"/>
                    <a:gd name="T6" fmla="*/ 19 w 142"/>
                    <a:gd name="T7" fmla="*/ 97 h 134"/>
                    <a:gd name="T8" fmla="*/ 67 w 142"/>
                    <a:gd name="T9" fmla="*/ 65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2" h="134">
                      <a:moveTo>
                        <a:pt x="67" y="65"/>
                      </a:moveTo>
                      <a:cubicBezTo>
                        <a:pt x="91" y="98"/>
                        <a:pt x="142" y="64"/>
                        <a:pt x="115" y="33"/>
                      </a:cubicBezTo>
                      <a:cubicBezTo>
                        <a:pt x="88" y="1"/>
                        <a:pt x="23" y="0"/>
                        <a:pt x="23" y="0"/>
                      </a:cubicBezTo>
                      <a:cubicBezTo>
                        <a:pt x="23" y="0"/>
                        <a:pt x="0" y="60"/>
                        <a:pt x="19" y="97"/>
                      </a:cubicBezTo>
                      <a:cubicBezTo>
                        <a:pt x="37" y="134"/>
                        <a:pt x="87" y="105"/>
                        <a:pt x="67" y="6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íŝḻîdé">
                  <a:extLst>
                    <a:ext uri="{FF2B5EF4-FFF2-40B4-BE49-F238E27FC236}">
                      <a16:creationId xmlns:a16="http://schemas.microsoft.com/office/drawing/2014/main" xmlns="" id="{21BE21B5-8ECF-4B54-BF24-C21F722FC5F0}"/>
                    </a:ext>
                  </a:extLst>
                </p:cNvPr>
                <p:cNvSpPr/>
                <p:nvPr/>
              </p:nvSpPr>
              <p:spPr bwMode="auto">
                <a:xfrm>
                  <a:off x="9589445" y="1594497"/>
                  <a:ext cx="350564" cy="354798"/>
                </a:xfrm>
                <a:custGeom>
                  <a:avLst/>
                  <a:gdLst>
                    <a:gd name="T0" fmla="*/ 81 w 175"/>
                    <a:gd name="T1" fmla="*/ 69 h 177"/>
                    <a:gd name="T2" fmla="*/ 1 w 175"/>
                    <a:gd name="T3" fmla="*/ 58 h 177"/>
                    <a:gd name="T4" fmla="*/ 66 w 175"/>
                    <a:gd name="T5" fmla="*/ 177 h 177"/>
                    <a:gd name="T6" fmla="*/ 160 w 175"/>
                    <a:gd name="T7" fmla="*/ 80 h 177"/>
                    <a:gd name="T8" fmla="*/ 81 w 175"/>
                    <a:gd name="T9" fmla="*/ 6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" h="177">
                      <a:moveTo>
                        <a:pt x="81" y="69"/>
                      </a:moveTo>
                      <a:cubicBezTo>
                        <a:pt x="85" y="12"/>
                        <a:pt x="2" y="0"/>
                        <a:pt x="1" y="58"/>
                      </a:cubicBezTo>
                      <a:cubicBezTo>
                        <a:pt x="0" y="116"/>
                        <a:pt x="66" y="177"/>
                        <a:pt x="66" y="177"/>
                      </a:cubicBezTo>
                      <a:cubicBezTo>
                        <a:pt x="66" y="177"/>
                        <a:pt x="146" y="136"/>
                        <a:pt x="160" y="80"/>
                      </a:cubicBezTo>
                      <a:cubicBezTo>
                        <a:pt x="175" y="24"/>
                        <a:pt x="97" y="9"/>
                        <a:pt x="81" y="69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îš1iḍê">
                  <a:extLst>
                    <a:ext uri="{FF2B5EF4-FFF2-40B4-BE49-F238E27FC236}">
                      <a16:creationId xmlns:a16="http://schemas.microsoft.com/office/drawing/2014/main" xmlns="" id="{073B251C-3B7C-4904-8398-642043B1DB40}"/>
                    </a:ext>
                  </a:extLst>
                </p:cNvPr>
                <p:cNvSpPr/>
                <p:nvPr/>
              </p:nvSpPr>
              <p:spPr bwMode="auto">
                <a:xfrm>
                  <a:off x="10867226" y="2493771"/>
                  <a:ext cx="268427" cy="282822"/>
                </a:xfrm>
                <a:custGeom>
                  <a:avLst/>
                  <a:gdLst>
                    <a:gd name="T0" fmla="*/ 64 w 134"/>
                    <a:gd name="T1" fmla="*/ 75 h 141"/>
                    <a:gd name="T2" fmla="*/ 30 w 134"/>
                    <a:gd name="T3" fmla="*/ 28 h 141"/>
                    <a:gd name="T4" fmla="*/ 0 w 134"/>
                    <a:gd name="T5" fmla="*/ 120 h 141"/>
                    <a:gd name="T6" fmla="*/ 98 w 134"/>
                    <a:gd name="T7" fmla="*/ 121 h 141"/>
                    <a:gd name="T8" fmla="*/ 64 w 134"/>
                    <a:gd name="T9" fmla="*/ 75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" h="141">
                      <a:moveTo>
                        <a:pt x="64" y="75"/>
                      </a:moveTo>
                      <a:cubicBezTo>
                        <a:pt x="96" y="49"/>
                        <a:pt x="60" y="0"/>
                        <a:pt x="30" y="28"/>
                      </a:cubicBezTo>
                      <a:cubicBezTo>
                        <a:pt x="0" y="56"/>
                        <a:pt x="0" y="120"/>
                        <a:pt x="0" y="120"/>
                      </a:cubicBezTo>
                      <a:cubicBezTo>
                        <a:pt x="0" y="120"/>
                        <a:pt x="61" y="141"/>
                        <a:pt x="98" y="121"/>
                      </a:cubicBezTo>
                      <a:cubicBezTo>
                        <a:pt x="134" y="101"/>
                        <a:pt x="103" y="53"/>
                        <a:pt x="64" y="7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ís1íḋé">
                  <a:extLst>
                    <a:ext uri="{FF2B5EF4-FFF2-40B4-BE49-F238E27FC236}">
                      <a16:creationId xmlns:a16="http://schemas.microsoft.com/office/drawing/2014/main" xmlns="" id="{A199BC02-457A-4AC8-A875-9E46A06D20B7}"/>
                    </a:ext>
                  </a:extLst>
                </p:cNvPr>
                <p:cNvSpPr/>
                <p:nvPr/>
              </p:nvSpPr>
              <p:spPr bwMode="auto">
                <a:xfrm>
                  <a:off x="10940049" y="3099214"/>
                  <a:ext cx="594435" cy="606290"/>
                </a:xfrm>
                <a:custGeom>
                  <a:avLst/>
                  <a:gdLst>
                    <a:gd name="T0" fmla="*/ 239 w 297"/>
                    <a:gd name="T1" fmla="*/ 267 h 303"/>
                    <a:gd name="T2" fmla="*/ 253 w 297"/>
                    <a:gd name="T3" fmla="*/ 87 h 303"/>
                    <a:gd name="T4" fmla="*/ 79 w 297"/>
                    <a:gd name="T5" fmla="*/ 36 h 303"/>
                    <a:gd name="T6" fmla="*/ 37 w 297"/>
                    <a:gd name="T7" fmla="*/ 114 h 303"/>
                    <a:gd name="T8" fmla="*/ 0 w 297"/>
                    <a:gd name="T9" fmla="*/ 98 h 303"/>
                    <a:gd name="T10" fmla="*/ 9 w 297"/>
                    <a:gd name="T11" fmla="*/ 124 h 303"/>
                    <a:gd name="T12" fmla="*/ 39 w 297"/>
                    <a:gd name="T13" fmla="*/ 154 h 303"/>
                    <a:gd name="T14" fmla="*/ 65 w 297"/>
                    <a:gd name="T15" fmla="*/ 216 h 303"/>
                    <a:gd name="T16" fmla="*/ 239 w 297"/>
                    <a:gd name="T17" fmla="*/ 267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7" h="303">
                      <a:moveTo>
                        <a:pt x="239" y="267"/>
                      </a:moveTo>
                      <a:cubicBezTo>
                        <a:pt x="291" y="231"/>
                        <a:pt x="297" y="151"/>
                        <a:pt x="253" y="87"/>
                      </a:cubicBezTo>
                      <a:cubicBezTo>
                        <a:pt x="209" y="23"/>
                        <a:pt x="131" y="0"/>
                        <a:pt x="79" y="36"/>
                      </a:cubicBezTo>
                      <a:cubicBezTo>
                        <a:pt x="54" y="53"/>
                        <a:pt x="39" y="82"/>
                        <a:pt x="37" y="114"/>
                      </a:cubicBezTo>
                      <a:cubicBezTo>
                        <a:pt x="25" y="112"/>
                        <a:pt x="12" y="107"/>
                        <a:pt x="0" y="98"/>
                      </a:cubicBezTo>
                      <a:cubicBezTo>
                        <a:pt x="0" y="98"/>
                        <a:pt x="1" y="109"/>
                        <a:pt x="9" y="124"/>
                      </a:cubicBezTo>
                      <a:cubicBezTo>
                        <a:pt x="14" y="134"/>
                        <a:pt x="25" y="147"/>
                        <a:pt x="39" y="154"/>
                      </a:cubicBezTo>
                      <a:cubicBezTo>
                        <a:pt x="43" y="175"/>
                        <a:pt x="52" y="197"/>
                        <a:pt x="65" y="216"/>
                      </a:cubicBezTo>
                      <a:cubicBezTo>
                        <a:pt x="109" y="280"/>
                        <a:pt x="187" y="303"/>
                        <a:pt x="239" y="26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îṥlïḑe">
                  <a:extLst>
                    <a:ext uri="{FF2B5EF4-FFF2-40B4-BE49-F238E27FC236}">
                      <a16:creationId xmlns:a16="http://schemas.microsoft.com/office/drawing/2014/main" xmlns="" id="{DE70D8F6-04D1-4D84-AAC5-7EF36B4CB63A}"/>
                    </a:ext>
                  </a:extLst>
                </p:cNvPr>
                <p:cNvSpPr/>
                <p:nvPr/>
              </p:nvSpPr>
              <p:spPr bwMode="auto">
                <a:xfrm>
                  <a:off x="11151742" y="3271109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3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ïṩļîḍé">
                  <a:extLst>
                    <a:ext uri="{FF2B5EF4-FFF2-40B4-BE49-F238E27FC236}">
                      <a16:creationId xmlns:a16="http://schemas.microsoft.com/office/drawing/2014/main" xmlns="" id="{8310A6CB-CC3C-4323-A1F6-4A4A0835B7EC}"/>
                    </a:ext>
                  </a:extLst>
                </p:cNvPr>
                <p:cNvSpPr/>
                <p:nvPr/>
              </p:nvSpPr>
              <p:spPr bwMode="auto">
                <a:xfrm>
                  <a:off x="11205936" y="3363408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2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íšļíḓè">
                  <a:extLst>
                    <a:ext uri="{FF2B5EF4-FFF2-40B4-BE49-F238E27FC236}">
                      <a16:creationId xmlns:a16="http://schemas.microsoft.com/office/drawing/2014/main" xmlns="" id="{512D5AF9-A9C0-45C9-8EF8-CBFFE0AD81DF}"/>
                    </a:ext>
                  </a:extLst>
                </p:cNvPr>
                <p:cNvSpPr/>
                <p:nvPr/>
              </p:nvSpPr>
              <p:spPr bwMode="auto">
                <a:xfrm>
                  <a:off x="11258436" y="3455706"/>
                  <a:ext cx="88064" cy="85524"/>
                </a:xfrm>
                <a:custGeom>
                  <a:avLst/>
                  <a:gdLst>
                    <a:gd name="T0" fmla="*/ 32 w 44"/>
                    <a:gd name="T1" fmla="*/ 38 h 43"/>
                    <a:gd name="T2" fmla="*/ 6 w 44"/>
                    <a:gd name="T3" fmla="*/ 31 h 43"/>
                    <a:gd name="T4" fmla="*/ 13 w 44"/>
                    <a:gd name="T5" fmla="*/ 5 h 43"/>
                    <a:gd name="T6" fmla="*/ 38 w 44"/>
                    <a:gd name="T7" fmla="*/ 12 h 43"/>
                    <a:gd name="T8" fmla="*/ 32 w 44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32" y="38"/>
                      </a:moveTo>
                      <a:cubicBezTo>
                        <a:pt x="23" y="43"/>
                        <a:pt x="11" y="40"/>
                        <a:pt x="6" y="31"/>
                      </a:cubicBezTo>
                      <a:cubicBezTo>
                        <a:pt x="0" y="22"/>
                        <a:pt x="4" y="11"/>
                        <a:pt x="13" y="5"/>
                      </a:cubicBezTo>
                      <a:cubicBezTo>
                        <a:pt x="22" y="0"/>
                        <a:pt x="33" y="3"/>
                        <a:pt x="38" y="12"/>
                      </a:cubicBezTo>
                      <a:cubicBezTo>
                        <a:pt x="44" y="21"/>
                        <a:pt x="41" y="33"/>
                        <a:pt x="32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iṡḻíḍe">
                  <a:extLst>
                    <a:ext uri="{FF2B5EF4-FFF2-40B4-BE49-F238E27FC236}">
                      <a16:creationId xmlns:a16="http://schemas.microsoft.com/office/drawing/2014/main" xmlns="" id="{465A80B2-DA0E-467A-8E5F-D80CCFF2B543}"/>
                    </a:ext>
                  </a:extLst>
                </p:cNvPr>
                <p:cNvSpPr/>
                <p:nvPr/>
              </p:nvSpPr>
              <p:spPr bwMode="auto">
                <a:xfrm>
                  <a:off x="11261823" y="4094174"/>
                  <a:ext cx="392903" cy="502984"/>
                </a:xfrm>
                <a:custGeom>
                  <a:avLst/>
                  <a:gdLst>
                    <a:gd name="T0" fmla="*/ 162 w 196"/>
                    <a:gd name="T1" fmla="*/ 0 h 251"/>
                    <a:gd name="T2" fmla="*/ 173 w 196"/>
                    <a:gd name="T3" fmla="*/ 9 h 251"/>
                    <a:gd name="T4" fmla="*/ 14 w 196"/>
                    <a:gd name="T5" fmla="*/ 250 h 251"/>
                    <a:gd name="T6" fmla="*/ 1 w 196"/>
                    <a:gd name="T7" fmla="*/ 242 h 251"/>
                    <a:gd name="T8" fmla="*/ 9 w 196"/>
                    <a:gd name="T9" fmla="*/ 230 h 251"/>
                    <a:gd name="T10" fmla="*/ 153 w 196"/>
                    <a:gd name="T11" fmla="*/ 13 h 251"/>
                    <a:gd name="T12" fmla="*/ 161 w 196"/>
                    <a:gd name="T13" fmla="*/ 1 h 251"/>
                    <a:gd name="T14" fmla="*/ 162 w 196"/>
                    <a:gd name="T1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6" h="251">
                      <a:moveTo>
                        <a:pt x="162" y="0"/>
                      </a:moveTo>
                      <a:cubicBezTo>
                        <a:pt x="167" y="0"/>
                        <a:pt x="172" y="3"/>
                        <a:pt x="173" y="9"/>
                      </a:cubicBezTo>
                      <a:cubicBezTo>
                        <a:pt x="196" y="119"/>
                        <a:pt x="124" y="228"/>
                        <a:pt x="14" y="250"/>
                      </a:cubicBezTo>
                      <a:cubicBezTo>
                        <a:pt x="8" y="251"/>
                        <a:pt x="3" y="248"/>
                        <a:pt x="1" y="242"/>
                      </a:cubicBezTo>
                      <a:cubicBezTo>
                        <a:pt x="0" y="236"/>
                        <a:pt x="4" y="231"/>
                        <a:pt x="9" y="230"/>
                      </a:cubicBezTo>
                      <a:cubicBezTo>
                        <a:pt x="109" y="209"/>
                        <a:pt x="173" y="112"/>
                        <a:pt x="153" y="13"/>
                      </a:cubicBezTo>
                      <a:cubicBezTo>
                        <a:pt x="152" y="7"/>
                        <a:pt x="155" y="2"/>
                        <a:pt x="161" y="1"/>
                      </a:cubicBezTo>
                      <a:cubicBezTo>
                        <a:pt x="161" y="0"/>
                        <a:pt x="162" y="0"/>
                        <a:pt x="162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îšļïdé">
                  <a:extLst>
                    <a:ext uri="{FF2B5EF4-FFF2-40B4-BE49-F238E27FC236}">
                      <a16:creationId xmlns:a16="http://schemas.microsoft.com/office/drawing/2014/main" xmlns="" id="{66383FA5-CB9A-4305-9A23-EA21887D5527}"/>
                    </a:ext>
                  </a:extLst>
                </p:cNvPr>
                <p:cNvSpPr/>
                <p:nvPr/>
              </p:nvSpPr>
              <p:spPr bwMode="auto">
                <a:xfrm>
                  <a:off x="11244041" y="4112803"/>
                  <a:ext cx="288750" cy="392056"/>
                </a:xfrm>
                <a:custGeom>
                  <a:avLst/>
                  <a:gdLst>
                    <a:gd name="T0" fmla="*/ 125 w 144"/>
                    <a:gd name="T1" fmla="*/ 1 h 196"/>
                    <a:gd name="T2" fmla="*/ 136 w 144"/>
                    <a:gd name="T3" fmla="*/ 9 h 196"/>
                    <a:gd name="T4" fmla="*/ 113 w 144"/>
                    <a:gd name="T5" fmla="*/ 127 h 196"/>
                    <a:gd name="T6" fmla="*/ 13 w 144"/>
                    <a:gd name="T7" fmla="*/ 195 h 196"/>
                    <a:gd name="T8" fmla="*/ 1 w 144"/>
                    <a:gd name="T9" fmla="*/ 187 h 196"/>
                    <a:gd name="T10" fmla="*/ 9 w 144"/>
                    <a:gd name="T11" fmla="*/ 175 h 196"/>
                    <a:gd name="T12" fmla="*/ 96 w 144"/>
                    <a:gd name="T13" fmla="*/ 116 h 196"/>
                    <a:gd name="T14" fmla="*/ 116 w 144"/>
                    <a:gd name="T15" fmla="*/ 13 h 196"/>
                    <a:gd name="T16" fmla="*/ 124 w 144"/>
                    <a:gd name="T17" fmla="*/ 1 h 196"/>
                    <a:gd name="T18" fmla="*/ 125 w 144"/>
                    <a:gd name="T19" fmla="*/ 1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4" h="196">
                      <a:moveTo>
                        <a:pt x="125" y="1"/>
                      </a:moveTo>
                      <a:cubicBezTo>
                        <a:pt x="130" y="0"/>
                        <a:pt x="135" y="4"/>
                        <a:pt x="136" y="9"/>
                      </a:cubicBezTo>
                      <a:cubicBezTo>
                        <a:pt x="144" y="50"/>
                        <a:pt x="136" y="92"/>
                        <a:pt x="113" y="127"/>
                      </a:cubicBezTo>
                      <a:cubicBezTo>
                        <a:pt x="90" y="162"/>
                        <a:pt x="54" y="186"/>
                        <a:pt x="13" y="195"/>
                      </a:cubicBezTo>
                      <a:cubicBezTo>
                        <a:pt x="8" y="196"/>
                        <a:pt x="2" y="192"/>
                        <a:pt x="1" y="187"/>
                      </a:cubicBezTo>
                      <a:cubicBezTo>
                        <a:pt x="0" y="181"/>
                        <a:pt x="3" y="176"/>
                        <a:pt x="9" y="175"/>
                      </a:cubicBezTo>
                      <a:cubicBezTo>
                        <a:pt x="45" y="167"/>
                        <a:pt x="76" y="146"/>
                        <a:pt x="96" y="116"/>
                      </a:cubicBezTo>
                      <a:cubicBezTo>
                        <a:pt x="116" y="85"/>
                        <a:pt x="123" y="49"/>
                        <a:pt x="116" y="13"/>
                      </a:cubicBezTo>
                      <a:cubicBezTo>
                        <a:pt x="114" y="8"/>
                        <a:pt x="118" y="2"/>
                        <a:pt x="124" y="1"/>
                      </a:cubicBezTo>
                      <a:cubicBezTo>
                        <a:pt x="124" y="1"/>
                        <a:pt x="125" y="1"/>
                        <a:pt x="125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iṥlîḋé">
                  <a:extLst>
                    <a:ext uri="{FF2B5EF4-FFF2-40B4-BE49-F238E27FC236}">
                      <a16:creationId xmlns:a16="http://schemas.microsoft.com/office/drawing/2014/main" xmlns="" id="{801E8E34-4747-4D96-8710-BC12D527F55E}"/>
                    </a:ext>
                  </a:extLst>
                </p:cNvPr>
                <p:cNvSpPr/>
                <p:nvPr/>
              </p:nvSpPr>
              <p:spPr bwMode="auto">
                <a:xfrm>
                  <a:off x="11223718" y="4132278"/>
                  <a:ext cx="218468" cy="274355"/>
                </a:xfrm>
                <a:custGeom>
                  <a:avLst/>
                  <a:gdLst>
                    <a:gd name="T0" fmla="*/ 86 w 109"/>
                    <a:gd name="T1" fmla="*/ 1 h 137"/>
                    <a:gd name="T2" fmla="*/ 97 w 109"/>
                    <a:gd name="T3" fmla="*/ 9 h 137"/>
                    <a:gd name="T4" fmla="*/ 13 w 109"/>
                    <a:gd name="T5" fmla="*/ 136 h 137"/>
                    <a:gd name="T6" fmla="*/ 1 w 109"/>
                    <a:gd name="T7" fmla="*/ 128 h 137"/>
                    <a:gd name="T8" fmla="*/ 9 w 109"/>
                    <a:gd name="T9" fmla="*/ 116 h 137"/>
                    <a:gd name="T10" fmla="*/ 77 w 109"/>
                    <a:gd name="T11" fmla="*/ 13 h 137"/>
                    <a:gd name="T12" fmla="*/ 85 w 109"/>
                    <a:gd name="T13" fmla="*/ 1 h 137"/>
                    <a:gd name="T14" fmla="*/ 86 w 109"/>
                    <a:gd name="T15" fmla="*/ 1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9" h="137">
                      <a:moveTo>
                        <a:pt x="86" y="1"/>
                      </a:moveTo>
                      <a:cubicBezTo>
                        <a:pt x="91" y="0"/>
                        <a:pt x="96" y="4"/>
                        <a:pt x="97" y="9"/>
                      </a:cubicBezTo>
                      <a:cubicBezTo>
                        <a:pt x="109" y="67"/>
                        <a:pt x="71" y="124"/>
                        <a:pt x="13" y="136"/>
                      </a:cubicBezTo>
                      <a:cubicBezTo>
                        <a:pt x="8" y="137"/>
                        <a:pt x="2" y="134"/>
                        <a:pt x="1" y="128"/>
                      </a:cubicBezTo>
                      <a:cubicBezTo>
                        <a:pt x="0" y="122"/>
                        <a:pt x="3" y="117"/>
                        <a:pt x="9" y="116"/>
                      </a:cubicBezTo>
                      <a:cubicBezTo>
                        <a:pt x="56" y="106"/>
                        <a:pt x="86" y="60"/>
                        <a:pt x="77" y="13"/>
                      </a:cubicBezTo>
                      <a:cubicBezTo>
                        <a:pt x="75" y="8"/>
                        <a:pt x="79" y="2"/>
                        <a:pt x="85" y="1"/>
                      </a:cubicBezTo>
                      <a:cubicBezTo>
                        <a:pt x="85" y="1"/>
                        <a:pt x="86" y="1"/>
                        <a:pt x="86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îṥlídé">
                  <a:extLst>
                    <a:ext uri="{FF2B5EF4-FFF2-40B4-BE49-F238E27FC236}">
                      <a16:creationId xmlns:a16="http://schemas.microsoft.com/office/drawing/2014/main" xmlns="" id="{0F2B833C-6536-411B-8C14-0CFD211C6147}"/>
                    </a:ext>
                  </a:extLst>
                </p:cNvPr>
                <p:cNvSpPr/>
                <p:nvPr/>
              </p:nvSpPr>
              <p:spPr bwMode="auto">
                <a:xfrm>
                  <a:off x="11198315" y="4152601"/>
                  <a:ext cx="132097" cy="168508"/>
                </a:xfrm>
                <a:custGeom>
                  <a:avLst/>
                  <a:gdLst>
                    <a:gd name="T0" fmla="*/ 52 w 66"/>
                    <a:gd name="T1" fmla="*/ 1 h 84"/>
                    <a:gd name="T2" fmla="*/ 62 w 66"/>
                    <a:gd name="T3" fmla="*/ 9 h 84"/>
                    <a:gd name="T4" fmla="*/ 53 w 66"/>
                    <a:gd name="T5" fmla="*/ 56 h 84"/>
                    <a:gd name="T6" fmla="*/ 14 w 66"/>
                    <a:gd name="T7" fmla="*/ 82 h 84"/>
                    <a:gd name="T8" fmla="*/ 2 w 66"/>
                    <a:gd name="T9" fmla="*/ 74 h 84"/>
                    <a:gd name="T10" fmla="*/ 10 w 66"/>
                    <a:gd name="T11" fmla="*/ 62 h 84"/>
                    <a:gd name="T12" fmla="*/ 36 w 66"/>
                    <a:gd name="T13" fmla="*/ 44 h 84"/>
                    <a:gd name="T14" fmla="*/ 42 w 66"/>
                    <a:gd name="T15" fmla="*/ 13 h 84"/>
                    <a:gd name="T16" fmla="*/ 50 w 66"/>
                    <a:gd name="T17" fmla="*/ 1 h 84"/>
                    <a:gd name="T18" fmla="*/ 52 w 66"/>
                    <a:gd name="T19" fmla="*/ 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6" h="84">
                      <a:moveTo>
                        <a:pt x="52" y="1"/>
                      </a:moveTo>
                      <a:cubicBezTo>
                        <a:pt x="57" y="0"/>
                        <a:pt x="61" y="4"/>
                        <a:pt x="62" y="9"/>
                      </a:cubicBezTo>
                      <a:cubicBezTo>
                        <a:pt x="66" y="25"/>
                        <a:pt x="63" y="42"/>
                        <a:pt x="53" y="56"/>
                      </a:cubicBezTo>
                      <a:cubicBezTo>
                        <a:pt x="44" y="70"/>
                        <a:pt x="30" y="79"/>
                        <a:pt x="14" y="82"/>
                      </a:cubicBezTo>
                      <a:cubicBezTo>
                        <a:pt x="8" y="84"/>
                        <a:pt x="3" y="80"/>
                        <a:pt x="2" y="74"/>
                      </a:cubicBezTo>
                      <a:cubicBezTo>
                        <a:pt x="0" y="69"/>
                        <a:pt x="4" y="63"/>
                        <a:pt x="10" y="62"/>
                      </a:cubicBezTo>
                      <a:cubicBezTo>
                        <a:pt x="20" y="60"/>
                        <a:pt x="30" y="54"/>
                        <a:pt x="36" y="44"/>
                      </a:cubicBezTo>
                      <a:cubicBezTo>
                        <a:pt x="42" y="35"/>
                        <a:pt x="44" y="24"/>
                        <a:pt x="42" y="13"/>
                      </a:cubicBezTo>
                      <a:cubicBezTo>
                        <a:pt x="41" y="7"/>
                        <a:pt x="45" y="2"/>
                        <a:pt x="50" y="1"/>
                      </a:cubicBezTo>
                      <a:cubicBezTo>
                        <a:pt x="51" y="1"/>
                        <a:pt x="51" y="1"/>
                        <a:pt x="52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is1íḓé">
                  <a:extLst>
                    <a:ext uri="{FF2B5EF4-FFF2-40B4-BE49-F238E27FC236}">
                      <a16:creationId xmlns:a16="http://schemas.microsoft.com/office/drawing/2014/main" xmlns="" id="{DE3919E6-A4E8-481B-8593-D9B1A9DDBCD7}"/>
                    </a:ext>
                  </a:extLst>
                </p:cNvPr>
                <p:cNvSpPr/>
                <p:nvPr/>
              </p:nvSpPr>
              <p:spPr bwMode="auto">
                <a:xfrm>
                  <a:off x="11182226" y="4168690"/>
                  <a:ext cx="49960" cy="51653"/>
                </a:xfrm>
                <a:custGeom>
                  <a:avLst/>
                  <a:gdLst>
                    <a:gd name="T0" fmla="*/ 24 w 25"/>
                    <a:gd name="T1" fmla="*/ 10 h 26"/>
                    <a:gd name="T2" fmla="*/ 15 w 25"/>
                    <a:gd name="T3" fmla="*/ 24 h 26"/>
                    <a:gd name="T4" fmla="*/ 1 w 25"/>
                    <a:gd name="T5" fmla="*/ 15 h 26"/>
                    <a:gd name="T6" fmla="*/ 10 w 25"/>
                    <a:gd name="T7" fmla="*/ 1 h 26"/>
                    <a:gd name="T8" fmla="*/ 24 w 25"/>
                    <a:gd name="T9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6">
                      <a:moveTo>
                        <a:pt x="24" y="10"/>
                      </a:moveTo>
                      <a:cubicBezTo>
                        <a:pt x="25" y="17"/>
                        <a:pt x="21" y="23"/>
                        <a:pt x="15" y="24"/>
                      </a:cubicBezTo>
                      <a:cubicBezTo>
                        <a:pt x="9" y="26"/>
                        <a:pt x="2" y="21"/>
                        <a:pt x="1" y="15"/>
                      </a:cubicBezTo>
                      <a:cubicBezTo>
                        <a:pt x="0" y="9"/>
                        <a:pt x="4" y="2"/>
                        <a:pt x="10" y="1"/>
                      </a:cubicBezTo>
                      <a:cubicBezTo>
                        <a:pt x="17" y="0"/>
                        <a:pt x="23" y="4"/>
                        <a:pt x="24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4" name="íṩḷidê">
                <a:extLst>
                  <a:ext uri="{FF2B5EF4-FFF2-40B4-BE49-F238E27FC236}">
                    <a16:creationId xmlns:a16="http://schemas.microsoft.com/office/drawing/2014/main" xmlns="" id="{395641E3-9687-4D02-A637-90F98876E22C}"/>
                  </a:ext>
                </a:extLst>
              </p:cNvPr>
              <p:cNvSpPr/>
              <p:nvPr/>
            </p:nvSpPr>
            <p:spPr>
              <a:xfrm>
                <a:off x="4746894" y="2126328"/>
                <a:ext cx="2579022" cy="25790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íşḷîdè">
                <a:extLst>
                  <a:ext uri="{FF2B5EF4-FFF2-40B4-BE49-F238E27FC236}">
                    <a16:creationId xmlns:a16="http://schemas.microsoft.com/office/drawing/2014/main" xmlns="" id="{32C3DE93-8824-4698-ABD8-1F5CE58054F7}"/>
                  </a:ext>
                </a:extLst>
              </p:cNvPr>
              <p:cNvSpPr/>
              <p:nvPr/>
            </p:nvSpPr>
            <p:spPr>
              <a:xfrm>
                <a:off x="4746894" y="2126328"/>
                <a:ext cx="2579022" cy="2579022"/>
              </a:xfrm>
              <a:prstGeom prst="pie">
                <a:avLst>
                  <a:gd name="adj1" fmla="val 16200000"/>
                  <a:gd name="adj2" fmla="val 11880000"/>
                </a:avLst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íŝḻíďe">
                <a:extLst>
                  <a:ext uri="{FF2B5EF4-FFF2-40B4-BE49-F238E27FC236}">
                    <a16:creationId xmlns:a16="http://schemas.microsoft.com/office/drawing/2014/main" xmlns="" id="{92D620CB-1EE7-4211-8D91-3418F0E51D50}"/>
                  </a:ext>
                </a:extLst>
              </p:cNvPr>
              <p:cNvSpPr/>
              <p:nvPr/>
            </p:nvSpPr>
            <p:spPr bwMode="auto">
              <a:xfrm>
                <a:off x="5893084" y="3272153"/>
                <a:ext cx="286642" cy="287373"/>
              </a:xfrm>
              <a:prstGeom prst="ellipse">
                <a:avLst/>
              </a:prstGeom>
              <a:solidFill>
                <a:srgbClr val="D8574A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iŝľídê">
                <a:extLst>
                  <a:ext uri="{FF2B5EF4-FFF2-40B4-BE49-F238E27FC236}">
                    <a16:creationId xmlns:a16="http://schemas.microsoft.com/office/drawing/2014/main" xmlns="" id="{12DC15B6-1823-4B92-9BEE-A1231043C505}"/>
                  </a:ext>
                </a:extLst>
              </p:cNvPr>
              <p:cNvSpPr/>
              <p:nvPr/>
            </p:nvSpPr>
            <p:spPr bwMode="auto">
              <a:xfrm>
                <a:off x="4709953" y="2089021"/>
                <a:ext cx="2652904" cy="2653636"/>
              </a:xfrm>
              <a:custGeom>
                <a:avLst/>
                <a:gdLst>
                  <a:gd name="connsiteX0" fmla="*/ 1326086 w 2652904"/>
                  <a:gd name="connsiteY0" fmla="*/ 766329 h 2653636"/>
                  <a:gd name="connsiteX1" fmla="*/ 765598 w 2652904"/>
                  <a:gd name="connsiteY1" fmla="*/ 1326817 h 2653636"/>
                  <a:gd name="connsiteX2" fmla="*/ 1326086 w 2652904"/>
                  <a:gd name="connsiteY2" fmla="*/ 1887305 h 2653636"/>
                  <a:gd name="connsiteX3" fmla="*/ 1886574 w 2652904"/>
                  <a:gd name="connsiteY3" fmla="*/ 1326817 h 2653636"/>
                  <a:gd name="connsiteX4" fmla="*/ 1326086 w 2652904"/>
                  <a:gd name="connsiteY4" fmla="*/ 766329 h 2653636"/>
                  <a:gd name="connsiteX5" fmla="*/ 1325355 w 2652904"/>
                  <a:gd name="connsiteY5" fmla="*/ 626664 h 2653636"/>
                  <a:gd name="connsiteX6" fmla="*/ 2024777 w 2652904"/>
                  <a:gd name="connsiteY6" fmla="*/ 1327183 h 2653636"/>
                  <a:gd name="connsiteX7" fmla="*/ 1325355 w 2652904"/>
                  <a:gd name="connsiteY7" fmla="*/ 2027702 h 2653636"/>
                  <a:gd name="connsiteX8" fmla="*/ 625933 w 2652904"/>
                  <a:gd name="connsiteY8" fmla="*/ 1327183 h 2653636"/>
                  <a:gd name="connsiteX9" fmla="*/ 1325355 w 2652904"/>
                  <a:gd name="connsiteY9" fmla="*/ 626664 h 2653636"/>
                  <a:gd name="connsiteX10" fmla="*/ 1326452 w 2652904"/>
                  <a:gd name="connsiteY10" fmla="*/ 413876 h 2653636"/>
                  <a:gd name="connsiteX11" fmla="*/ 413145 w 2652904"/>
                  <a:gd name="connsiteY11" fmla="*/ 1327183 h 2653636"/>
                  <a:gd name="connsiteX12" fmla="*/ 1326452 w 2652904"/>
                  <a:gd name="connsiteY12" fmla="*/ 2240490 h 2653636"/>
                  <a:gd name="connsiteX13" fmla="*/ 2239759 w 2652904"/>
                  <a:gd name="connsiteY13" fmla="*/ 1327183 h 2653636"/>
                  <a:gd name="connsiteX14" fmla="*/ 1326452 w 2652904"/>
                  <a:gd name="connsiteY14" fmla="*/ 413876 h 2653636"/>
                  <a:gd name="connsiteX15" fmla="*/ 1326452 w 2652904"/>
                  <a:gd name="connsiteY15" fmla="*/ 275674 h 2653636"/>
                  <a:gd name="connsiteX16" fmla="*/ 2377961 w 2652904"/>
                  <a:gd name="connsiteY16" fmla="*/ 1327183 h 2653636"/>
                  <a:gd name="connsiteX17" fmla="*/ 1326452 w 2652904"/>
                  <a:gd name="connsiteY17" fmla="*/ 2378692 h 2653636"/>
                  <a:gd name="connsiteX18" fmla="*/ 274943 w 2652904"/>
                  <a:gd name="connsiteY18" fmla="*/ 1327183 h 2653636"/>
                  <a:gd name="connsiteX19" fmla="*/ 1326452 w 2652904"/>
                  <a:gd name="connsiteY19" fmla="*/ 275674 h 2653636"/>
                  <a:gd name="connsiteX20" fmla="*/ 1326451 w 2652904"/>
                  <a:gd name="connsiteY20" fmla="*/ 70929 h 2653636"/>
                  <a:gd name="connsiteX21" fmla="*/ 70929 w 2652904"/>
                  <a:gd name="connsiteY21" fmla="*/ 1326817 h 2653636"/>
                  <a:gd name="connsiteX22" fmla="*/ 1326451 w 2652904"/>
                  <a:gd name="connsiteY22" fmla="*/ 2582705 h 2653636"/>
                  <a:gd name="connsiteX23" fmla="*/ 2581973 w 2652904"/>
                  <a:gd name="connsiteY23" fmla="*/ 1326817 h 2653636"/>
                  <a:gd name="connsiteX24" fmla="*/ 1326451 w 2652904"/>
                  <a:gd name="connsiteY24" fmla="*/ 70929 h 2653636"/>
                  <a:gd name="connsiteX25" fmla="*/ 1326452 w 2652904"/>
                  <a:gd name="connsiteY25" fmla="*/ 0 h 2653636"/>
                  <a:gd name="connsiteX26" fmla="*/ 2652904 w 2652904"/>
                  <a:gd name="connsiteY26" fmla="*/ 1326818 h 2653636"/>
                  <a:gd name="connsiteX27" fmla="*/ 1326452 w 2652904"/>
                  <a:gd name="connsiteY27" fmla="*/ 2653636 h 2653636"/>
                  <a:gd name="connsiteX28" fmla="*/ 0 w 2652904"/>
                  <a:gd name="connsiteY28" fmla="*/ 1326818 h 2653636"/>
                  <a:gd name="connsiteX29" fmla="*/ 1326452 w 2652904"/>
                  <a:gd name="connsiteY29" fmla="*/ 0 h 265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52904" h="2653636">
                    <a:moveTo>
                      <a:pt x="1326086" y="766329"/>
                    </a:moveTo>
                    <a:cubicBezTo>
                      <a:pt x="1016537" y="766329"/>
                      <a:pt x="765598" y="1017268"/>
                      <a:pt x="765598" y="1326817"/>
                    </a:cubicBezTo>
                    <a:cubicBezTo>
                      <a:pt x="765598" y="1636366"/>
                      <a:pt x="1016537" y="1887305"/>
                      <a:pt x="1326086" y="1887305"/>
                    </a:cubicBezTo>
                    <a:cubicBezTo>
                      <a:pt x="1635635" y="1887305"/>
                      <a:pt x="1886574" y="1636366"/>
                      <a:pt x="1886574" y="1326817"/>
                    </a:cubicBezTo>
                    <a:cubicBezTo>
                      <a:pt x="1886574" y="1017268"/>
                      <a:pt x="1635635" y="766329"/>
                      <a:pt x="1326086" y="766329"/>
                    </a:cubicBezTo>
                    <a:close/>
                    <a:moveTo>
                      <a:pt x="1325355" y="626664"/>
                    </a:moveTo>
                    <a:cubicBezTo>
                      <a:pt x="1711635" y="626664"/>
                      <a:pt x="2024777" y="940297"/>
                      <a:pt x="2024777" y="1327183"/>
                    </a:cubicBezTo>
                    <a:cubicBezTo>
                      <a:pt x="2024777" y="1714069"/>
                      <a:pt x="1711635" y="2027702"/>
                      <a:pt x="1325355" y="2027702"/>
                    </a:cubicBezTo>
                    <a:cubicBezTo>
                      <a:pt x="939075" y="2027702"/>
                      <a:pt x="625933" y="1714069"/>
                      <a:pt x="625933" y="1327183"/>
                    </a:cubicBezTo>
                    <a:cubicBezTo>
                      <a:pt x="625933" y="940297"/>
                      <a:pt x="939075" y="626664"/>
                      <a:pt x="1325355" y="626664"/>
                    </a:cubicBezTo>
                    <a:close/>
                    <a:moveTo>
                      <a:pt x="1326452" y="413876"/>
                    </a:moveTo>
                    <a:cubicBezTo>
                      <a:pt x="822046" y="413876"/>
                      <a:pt x="413145" y="822777"/>
                      <a:pt x="413145" y="1327183"/>
                    </a:cubicBezTo>
                    <a:cubicBezTo>
                      <a:pt x="413145" y="1831589"/>
                      <a:pt x="822046" y="2240490"/>
                      <a:pt x="1326452" y="2240490"/>
                    </a:cubicBezTo>
                    <a:cubicBezTo>
                      <a:pt x="1830858" y="2240490"/>
                      <a:pt x="2239759" y="1831589"/>
                      <a:pt x="2239759" y="1327183"/>
                    </a:cubicBezTo>
                    <a:cubicBezTo>
                      <a:pt x="2239759" y="822777"/>
                      <a:pt x="1830858" y="413876"/>
                      <a:pt x="1326452" y="413876"/>
                    </a:cubicBezTo>
                    <a:close/>
                    <a:moveTo>
                      <a:pt x="1326452" y="275674"/>
                    </a:moveTo>
                    <a:cubicBezTo>
                      <a:pt x="1907184" y="275674"/>
                      <a:pt x="2377961" y="746451"/>
                      <a:pt x="2377961" y="1327183"/>
                    </a:cubicBezTo>
                    <a:cubicBezTo>
                      <a:pt x="2377961" y="1907915"/>
                      <a:pt x="1907184" y="2378692"/>
                      <a:pt x="1326452" y="2378692"/>
                    </a:cubicBezTo>
                    <a:cubicBezTo>
                      <a:pt x="745720" y="2378692"/>
                      <a:pt x="274943" y="1907915"/>
                      <a:pt x="274943" y="1327183"/>
                    </a:cubicBezTo>
                    <a:cubicBezTo>
                      <a:pt x="274943" y="746451"/>
                      <a:pt x="745720" y="275674"/>
                      <a:pt x="1326452" y="275674"/>
                    </a:cubicBezTo>
                    <a:close/>
                    <a:moveTo>
                      <a:pt x="1326451" y="70929"/>
                    </a:moveTo>
                    <a:cubicBezTo>
                      <a:pt x="633045" y="70929"/>
                      <a:pt x="70929" y="633209"/>
                      <a:pt x="70929" y="1326817"/>
                    </a:cubicBezTo>
                    <a:cubicBezTo>
                      <a:pt x="70929" y="2020425"/>
                      <a:pt x="633045" y="2582705"/>
                      <a:pt x="1326451" y="2582705"/>
                    </a:cubicBezTo>
                    <a:cubicBezTo>
                      <a:pt x="2019857" y="2582705"/>
                      <a:pt x="2581973" y="2020425"/>
                      <a:pt x="2581973" y="1326817"/>
                    </a:cubicBezTo>
                    <a:cubicBezTo>
                      <a:pt x="2581973" y="633209"/>
                      <a:pt x="2019857" y="70929"/>
                      <a:pt x="1326451" y="70929"/>
                    </a:cubicBezTo>
                    <a:close/>
                    <a:moveTo>
                      <a:pt x="1326452" y="0"/>
                    </a:moveTo>
                    <a:cubicBezTo>
                      <a:pt x="2059031" y="0"/>
                      <a:pt x="2652904" y="594037"/>
                      <a:pt x="2652904" y="1326818"/>
                    </a:cubicBezTo>
                    <a:cubicBezTo>
                      <a:pt x="2652904" y="2059599"/>
                      <a:pt x="2059031" y="2653636"/>
                      <a:pt x="1326452" y="2653636"/>
                    </a:cubicBezTo>
                    <a:cubicBezTo>
                      <a:pt x="593873" y="2653636"/>
                      <a:pt x="0" y="2059599"/>
                      <a:pt x="0" y="1326818"/>
                    </a:cubicBezTo>
                    <a:cubicBezTo>
                      <a:pt x="0" y="594037"/>
                      <a:pt x="593873" y="0"/>
                      <a:pt x="13264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38" name="îşlïďé">
                <a:extLst>
                  <a:ext uri="{FF2B5EF4-FFF2-40B4-BE49-F238E27FC236}">
                    <a16:creationId xmlns:a16="http://schemas.microsoft.com/office/drawing/2014/main" xmlns="" id="{9CA89DCA-3682-45D9-AC15-9F309853A12F}"/>
                  </a:ext>
                </a:extLst>
              </p:cNvPr>
              <p:cNvGrpSpPr/>
              <p:nvPr/>
            </p:nvGrpSpPr>
            <p:grpSpPr>
              <a:xfrm>
                <a:off x="4142522" y="1549371"/>
                <a:ext cx="1912898" cy="1897542"/>
                <a:chOff x="7120252" y="1618207"/>
                <a:chExt cx="2215160" cy="2197378"/>
              </a:xfrm>
            </p:grpSpPr>
            <p:sp>
              <p:nvSpPr>
                <p:cNvPr id="140" name="íSľïďe">
                  <a:extLst>
                    <a:ext uri="{FF2B5EF4-FFF2-40B4-BE49-F238E27FC236}">
                      <a16:creationId xmlns:a16="http://schemas.microsoft.com/office/drawing/2014/main" xmlns="" id="{BF5A6B87-2C44-4905-9D6C-C9C98557B963}"/>
                    </a:ext>
                  </a:extLst>
                </p:cNvPr>
                <p:cNvSpPr/>
                <p:nvPr/>
              </p:nvSpPr>
              <p:spPr bwMode="auto">
                <a:xfrm>
                  <a:off x="7729083" y="2227884"/>
                  <a:ext cx="1153306" cy="1141451"/>
                </a:xfrm>
                <a:custGeom>
                  <a:avLst/>
                  <a:gdLst>
                    <a:gd name="T0" fmla="*/ 575 w 576"/>
                    <a:gd name="T1" fmla="*/ 518 h 570"/>
                    <a:gd name="T2" fmla="*/ 576 w 576"/>
                    <a:gd name="T3" fmla="*/ 518 h 570"/>
                    <a:gd name="T4" fmla="*/ 52 w 576"/>
                    <a:gd name="T5" fmla="*/ 0 h 570"/>
                    <a:gd name="T6" fmla="*/ 37 w 576"/>
                    <a:gd name="T7" fmla="*/ 37 h 570"/>
                    <a:gd name="T8" fmla="*/ 0 w 576"/>
                    <a:gd name="T9" fmla="*/ 52 h 570"/>
                    <a:gd name="T10" fmla="*/ 524 w 576"/>
                    <a:gd name="T11" fmla="*/ 570 h 570"/>
                    <a:gd name="T12" fmla="*/ 525 w 576"/>
                    <a:gd name="T13" fmla="*/ 569 h 570"/>
                    <a:gd name="T14" fmla="*/ 575 w 576"/>
                    <a:gd name="T15" fmla="*/ 518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6" h="570">
                      <a:moveTo>
                        <a:pt x="575" y="518"/>
                      </a:moveTo>
                      <a:cubicBezTo>
                        <a:pt x="576" y="518"/>
                        <a:pt x="576" y="518"/>
                        <a:pt x="576" y="518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47" y="12"/>
                        <a:pt x="42" y="24"/>
                        <a:pt x="37" y="37"/>
                      </a:cubicBezTo>
                      <a:cubicBezTo>
                        <a:pt x="24" y="42"/>
                        <a:pt x="12" y="47"/>
                        <a:pt x="0" y="52"/>
                      </a:cubicBezTo>
                      <a:cubicBezTo>
                        <a:pt x="524" y="570"/>
                        <a:pt x="524" y="570"/>
                        <a:pt x="524" y="570"/>
                      </a:cubicBezTo>
                      <a:cubicBezTo>
                        <a:pt x="525" y="569"/>
                        <a:pt x="525" y="569"/>
                        <a:pt x="525" y="569"/>
                      </a:cubicBezTo>
                      <a:lnTo>
                        <a:pt x="575" y="518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ïŝļíḋè">
                  <a:extLst>
                    <a:ext uri="{FF2B5EF4-FFF2-40B4-BE49-F238E27FC236}">
                      <a16:creationId xmlns:a16="http://schemas.microsoft.com/office/drawing/2014/main" xmlns="" id="{1C944679-74C9-46DD-B485-D30DAC2C3357}"/>
                    </a:ext>
                  </a:extLst>
                </p:cNvPr>
                <p:cNvSpPr/>
                <p:nvPr/>
              </p:nvSpPr>
              <p:spPr bwMode="auto">
                <a:xfrm>
                  <a:off x="8936582" y="3420988"/>
                  <a:ext cx="398830" cy="394597"/>
                </a:xfrm>
                <a:custGeom>
                  <a:avLst/>
                  <a:gdLst>
                    <a:gd name="T0" fmla="*/ 199 w 199"/>
                    <a:gd name="T1" fmla="*/ 197 h 197"/>
                    <a:gd name="T2" fmla="*/ 59 w 199"/>
                    <a:gd name="T3" fmla="*/ 0 h 197"/>
                    <a:gd name="T4" fmla="*/ 58 w 199"/>
                    <a:gd name="T5" fmla="*/ 0 h 197"/>
                    <a:gd name="T6" fmla="*/ 55 w 199"/>
                    <a:gd name="T7" fmla="*/ 4 h 197"/>
                    <a:gd name="T8" fmla="*/ 5 w 199"/>
                    <a:gd name="T9" fmla="*/ 55 h 197"/>
                    <a:gd name="T10" fmla="*/ 0 w 199"/>
                    <a:gd name="T11" fmla="*/ 58 h 197"/>
                    <a:gd name="T12" fmla="*/ 1 w 199"/>
                    <a:gd name="T13" fmla="*/ 59 h 197"/>
                    <a:gd name="T14" fmla="*/ 199 w 199"/>
                    <a:gd name="T15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9" h="197">
                      <a:moveTo>
                        <a:pt x="199" y="197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58" y="0"/>
                        <a:pt x="58" y="0"/>
                      </a:cubicBezTo>
                      <a:cubicBezTo>
                        <a:pt x="57" y="2"/>
                        <a:pt x="56" y="3"/>
                        <a:pt x="55" y="4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3" y="56"/>
                        <a:pt x="2" y="57"/>
                        <a:pt x="0" y="58"/>
                      </a:cubicBezTo>
                      <a:cubicBezTo>
                        <a:pt x="1" y="58"/>
                        <a:pt x="1" y="59"/>
                        <a:pt x="1" y="59"/>
                      </a:cubicBezTo>
                      <a:lnTo>
                        <a:pt x="199" y="19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iṡḷíde">
                  <a:extLst>
                    <a:ext uri="{FF2B5EF4-FFF2-40B4-BE49-F238E27FC236}">
                      <a16:creationId xmlns:a16="http://schemas.microsoft.com/office/drawing/2014/main" xmlns="" id="{06F690E9-A12C-4300-8D0A-EFC19836B1F2}"/>
                    </a:ext>
                  </a:extLst>
                </p:cNvPr>
                <p:cNvSpPr/>
                <p:nvPr/>
              </p:nvSpPr>
              <p:spPr bwMode="auto">
                <a:xfrm>
                  <a:off x="8892550" y="3375263"/>
                  <a:ext cx="164274" cy="165968"/>
                </a:xfrm>
                <a:custGeom>
                  <a:avLst/>
                  <a:gdLst>
                    <a:gd name="T0" fmla="*/ 77 w 82"/>
                    <a:gd name="T1" fmla="*/ 27 h 83"/>
                    <a:gd name="T2" fmla="*/ 80 w 82"/>
                    <a:gd name="T3" fmla="*/ 23 h 83"/>
                    <a:gd name="T4" fmla="*/ 77 w 82"/>
                    <a:gd name="T5" fmla="*/ 7 h 83"/>
                    <a:gd name="T6" fmla="*/ 75 w 82"/>
                    <a:gd name="T7" fmla="*/ 6 h 83"/>
                    <a:gd name="T8" fmla="*/ 55 w 82"/>
                    <a:gd name="T9" fmla="*/ 6 h 83"/>
                    <a:gd name="T10" fmla="*/ 5 w 82"/>
                    <a:gd name="T11" fmla="*/ 57 h 83"/>
                    <a:gd name="T12" fmla="*/ 5 w 82"/>
                    <a:gd name="T13" fmla="*/ 77 h 83"/>
                    <a:gd name="T14" fmla="*/ 7 w 82"/>
                    <a:gd name="T15" fmla="*/ 78 h 83"/>
                    <a:gd name="T16" fmla="*/ 22 w 82"/>
                    <a:gd name="T17" fmla="*/ 81 h 83"/>
                    <a:gd name="T18" fmla="*/ 27 w 82"/>
                    <a:gd name="T19" fmla="*/ 78 h 83"/>
                    <a:gd name="T20" fmla="*/ 77 w 82"/>
                    <a:gd name="T21" fmla="*/ 2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3">
                      <a:moveTo>
                        <a:pt x="77" y="27"/>
                      </a:moveTo>
                      <a:cubicBezTo>
                        <a:pt x="78" y="26"/>
                        <a:pt x="79" y="25"/>
                        <a:pt x="80" y="23"/>
                      </a:cubicBezTo>
                      <a:cubicBezTo>
                        <a:pt x="82" y="18"/>
                        <a:pt x="81" y="12"/>
                        <a:pt x="77" y="7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0" y="0"/>
                        <a:pt x="61" y="1"/>
                        <a:pt x="55" y="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0" y="71"/>
                        <a:pt x="5" y="77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1" y="82"/>
                        <a:pt x="17" y="83"/>
                        <a:pt x="22" y="81"/>
                      </a:cubicBezTo>
                      <a:cubicBezTo>
                        <a:pt x="24" y="80"/>
                        <a:pt x="25" y="79"/>
                        <a:pt x="27" y="78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îSľîdé">
                  <a:extLst>
                    <a:ext uri="{FF2B5EF4-FFF2-40B4-BE49-F238E27FC236}">
                      <a16:creationId xmlns:a16="http://schemas.microsoft.com/office/drawing/2014/main" xmlns="" id="{A9F1B125-AC93-44F3-9284-9F66648A60EE}"/>
                    </a:ext>
                  </a:extLst>
                </p:cNvPr>
                <p:cNvSpPr/>
                <p:nvPr/>
              </p:nvSpPr>
              <p:spPr bwMode="auto">
                <a:xfrm>
                  <a:off x="8850211" y="3335464"/>
                  <a:ext cx="164274" cy="164274"/>
                </a:xfrm>
                <a:custGeom>
                  <a:avLst/>
                  <a:gdLst>
                    <a:gd name="T0" fmla="*/ 76 w 82"/>
                    <a:gd name="T1" fmla="*/ 6 h 82"/>
                    <a:gd name="T2" fmla="*/ 75 w 82"/>
                    <a:gd name="T3" fmla="*/ 5 h 82"/>
                    <a:gd name="T4" fmla="*/ 62 w 82"/>
                    <a:gd name="T5" fmla="*/ 1 h 82"/>
                    <a:gd name="T6" fmla="*/ 58 w 82"/>
                    <a:gd name="T7" fmla="*/ 8 h 82"/>
                    <a:gd name="T8" fmla="*/ 8 w 82"/>
                    <a:gd name="T9" fmla="*/ 58 h 82"/>
                    <a:gd name="T10" fmla="*/ 1 w 82"/>
                    <a:gd name="T11" fmla="*/ 62 h 82"/>
                    <a:gd name="T12" fmla="*/ 5 w 82"/>
                    <a:gd name="T13" fmla="*/ 75 h 82"/>
                    <a:gd name="T14" fmla="*/ 6 w 82"/>
                    <a:gd name="T15" fmla="*/ 77 h 82"/>
                    <a:gd name="T16" fmla="*/ 26 w 82"/>
                    <a:gd name="T17" fmla="*/ 77 h 82"/>
                    <a:gd name="T18" fmla="*/ 76 w 82"/>
                    <a:gd name="T19" fmla="*/ 26 h 82"/>
                    <a:gd name="T20" fmla="*/ 76 w 82"/>
                    <a:gd name="T21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6" y="6"/>
                      </a:move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1" y="1"/>
                        <a:pt x="66" y="0"/>
                        <a:pt x="62" y="1"/>
                      </a:cubicBezTo>
                      <a:cubicBezTo>
                        <a:pt x="61" y="4"/>
                        <a:pt x="60" y="6"/>
                        <a:pt x="58" y="8"/>
                      </a:cubicBezTo>
                      <a:cubicBezTo>
                        <a:pt x="8" y="58"/>
                        <a:pt x="8" y="58"/>
                        <a:pt x="8" y="58"/>
                      </a:cubicBezTo>
                      <a:cubicBezTo>
                        <a:pt x="6" y="60"/>
                        <a:pt x="3" y="62"/>
                        <a:pt x="1" y="62"/>
                      </a:cubicBezTo>
                      <a:cubicBezTo>
                        <a:pt x="0" y="67"/>
                        <a:pt x="1" y="72"/>
                        <a:pt x="5" y="75"/>
                      </a:cubicBezTo>
                      <a:cubicBezTo>
                        <a:pt x="6" y="77"/>
                        <a:pt x="6" y="77"/>
                        <a:pt x="6" y="77"/>
                      </a:cubicBezTo>
                      <a:cubicBezTo>
                        <a:pt x="12" y="82"/>
                        <a:pt x="21" y="82"/>
                        <a:pt x="26" y="77"/>
                      </a:cubicBezTo>
                      <a:cubicBezTo>
                        <a:pt x="76" y="26"/>
                        <a:pt x="76" y="26"/>
                        <a:pt x="76" y="26"/>
                      </a:cubicBezTo>
                      <a:cubicBezTo>
                        <a:pt x="82" y="21"/>
                        <a:pt x="82" y="12"/>
                        <a:pt x="76" y="6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ïṧļîde">
                  <a:extLst>
                    <a:ext uri="{FF2B5EF4-FFF2-40B4-BE49-F238E27FC236}">
                      <a16:creationId xmlns:a16="http://schemas.microsoft.com/office/drawing/2014/main" xmlns="" id="{6494CD07-2F0C-4E40-AF91-FEAD55D724B0}"/>
                    </a:ext>
                  </a:extLst>
                </p:cNvPr>
                <p:cNvSpPr/>
                <p:nvPr/>
              </p:nvSpPr>
              <p:spPr bwMode="auto">
                <a:xfrm>
                  <a:off x="8812953" y="3297359"/>
                  <a:ext cx="163427" cy="164274"/>
                </a:xfrm>
                <a:custGeom>
                  <a:avLst/>
                  <a:gdLst>
                    <a:gd name="T0" fmla="*/ 77 w 82"/>
                    <a:gd name="T1" fmla="*/ 27 h 82"/>
                    <a:gd name="T2" fmla="*/ 81 w 82"/>
                    <a:gd name="T3" fmla="*/ 20 h 82"/>
                    <a:gd name="T4" fmla="*/ 77 w 82"/>
                    <a:gd name="T5" fmla="*/ 7 h 82"/>
                    <a:gd name="T6" fmla="*/ 75 w 82"/>
                    <a:gd name="T7" fmla="*/ 5 h 82"/>
                    <a:gd name="T8" fmla="*/ 55 w 82"/>
                    <a:gd name="T9" fmla="*/ 6 h 82"/>
                    <a:gd name="T10" fmla="*/ 5 w 82"/>
                    <a:gd name="T11" fmla="*/ 56 h 82"/>
                    <a:gd name="T12" fmla="*/ 5 w 82"/>
                    <a:gd name="T13" fmla="*/ 76 h 82"/>
                    <a:gd name="T14" fmla="*/ 7 w 82"/>
                    <a:gd name="T15" fmla="*/ 78 h 82"/>
                    <a:gd name="T16" fmla="*/ 20 w 82"/>
                    <a:gd name="T17" fmla="*/ 81 h 82"/>
                    <a:gd name="T18" fmla="*/ 27 w 82"/>
                    <a:gd name="T19" fmla="*/ 77 h 82"/>
                    <a:gd name="T20" fmla="*/ 77 w 82"/>
                    <a:gd name="T21" fmla="*/ 2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7" y="27"/>
                      </a:moveTo>
                      <a:cubicBezTo>
                        <a:pt x="79" y="25"/>
                        <a:pt x="80" y="23"/>
                        <a:pt x="81" y="20"/>
                      </a:cubicBezTo>
                      <a:cubicBezTo>
                        <a:pt x="82" y="15"/>
                        <a:pt x="80" y="11"/>
                        <a:pt x="77" y="7"/>
                      </a:cubicBez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0" y="0"/>
                        <a:pt x="61" y="0"/>
                        <a:pt x="55" y="6"/>
                      </a:cubicBezTo>
                      <a:cubicBezTo>
                        <a:pt x="5" y="56"/>
                        <a:pt x="5" y="56"/>
                        <a:pt x="5" y="56"/>
                      </a:cubicBezTo>
                      <a:cubicBezTo>
                        <a:pt x="0" y="62"/>
                        <a:pt x="0" y="71"/>
                        <a:pt x="5" y="76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0" y="81"/>
                        <a:pt x="15" y="82"/>
                        <a:pt x="20" y="81"/>
                      </a:cubicBezTo>
                      <a:cubicBezTo>
                        <a:pt x="22" y="81"/>
                        <a:pt x="25" y="79"/>
                        <a:pt x="27" y="77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íSḻíḓe">
                  <a:extLst>
                    <a:ext uri="{FF2B5EF4-FFF2-40B4-BE49-F238E27FC236}">
                      <a16:creationId xmlns:a16="http://schemas.microsoft.com/office/drawing/2014/main" xmlns="" id="{405154DB-D270-4690-A883-4EF26001AE3B}"/>
                    </a:ext>
                  </a:extLst>
                </p:cNvPr>
                <p:cNvSpPr/>
                <p:nvPr/>
              </p:nvSpPr>
              <p:spPr bwMode="auto">
                <a:xfrm>
                  <a:off x="8768074" y="3255021"/>
                  <a:ext cx="166814" cy="165968"/>
                </a:xfrm>
                <a:custGeom>
                  <a:avLst/>
                  <a:gdLst>
                    <a:gd name="T0" fmla="*/ 77 w 83"/>
                    <a:gd name="T1" fmla="*/ 7 h 83"/>
                    <a:gd name="T2" fmla="*/ 76 w 83"/>
                    <a:gd name="T3" fmla="*/ 5 h 83"/>
                    <a:gd name="T4" fmla="*/ 57 w 83"/>
                    <a:gd name="T5" fmla="*/ 5 h 83"/>
                    <a:gd name="T6" fmla="*/ 56 w 83"/>
                    <a:gd name="T7" fmla="*/ 5 h 83"/>
                    <a:gd name="T8" fmla="*/ 6 w 83"/>
                    <a:gd name="T9" fmla="*/ 56 h 83"/>
                    <a:gd name="T10" fmla="*/ 5 w 83"/>
                    <a:gd name="T11" fmla="*/ 57 h 83"/>
                    <a:gd name="T12" fmla="*/ 6 w 83"/>
                    <a:gd name="T13" fmla="*/ 76 h 83"/>
                    <a:gd name="T14" fmla="*/ 7 w 83"/>
                    <a:gd name="T15" fmla="*/ 77 h 83"/>
                    <a:gd name="T16" fmla="*/ 27 w 83"/>
                    <a:gd name="T17" fmla="*/ 77 h 83"/>
                    <a:gd name="T18" fmla="*/ 77 w 83"/>
                    <a:gd name="T19" fmla="*/ 27 h 83"/>
                    <a:gd name="T20" fmla="*/ 77 w 83"/>
                    <a:gd name="T21" fmla="*/ 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3" h="83">
                      <a:moveTo>
                        <a:pt x="77" y="7"/>
                      </a:moveTo>
                      <a:cubicBezTo>
                        <a:pt x="76" y="5"/>
                        <a:pt x="76" y="5"/>
                        <a:pt x="76" y="5"/>
                      </a:cubicBezTo>
                      <a:cubicBezTo>
                        <a:pt x="70" y="0"/>
                        <a:pt x="62" y="0"/>
                        <a:pt x="57" y="5"/>
                      </a:cubicBez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1" y="71"/>
                        <a:pt x="6" y="76"/>
                      </a:cubicBezTo>
                      <a:cubicBezTo>
                        <a:pt x="7" y="77"/>
                        <a:pt x="7" y="77"/>
                        <a:pt x="7" y="77"/>
                      </a:cubicBezTo>
                      <a:cubicBezTo>
                        <a:pt x="13" y="83"/>
                        <a:pt x="22" y="83"/>
                        <a:pt x="27" y="77"/>
                      </a:cubicBezTo>
                      <a:cubicBezTo>
                        <a:pt x="77" y="27"/>
                        <a:pt x="77" y="27"/>
                        <a:pt x="77" y="27"/>
                      </a:cubicBezTo>
                      <a:cubicBezTo>
                        <a:pt x="83" y="21"/>
                        <a:pt x="83" y="12"/>
                        <a:pt x="77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íṥḻiďê">
                  <a:extLst>
                    <a:ext uri="{FF2B5EF4-FFF2-40B4-BE49-F238E27FC236}">
                      <a16:creationId xmlns:a16="http://schemas.microsoft.com/office/drawing/2014/main" xmlns="" id="{6BBBB6F1-FD9D-4529-B258-3DE1D9DE1A9A}"/>
                    </a:ext>
                  </a:extLst>
                </p:cNvPr>
                <p:cNvSpPr/>
                <p:nvPr/>
              </p:nvSpPr>
              <p:spPr bwMode="auto">
                <a:xfrm>
                  <a:off x="7120252" y="1830747"/>
                  <a:ext cx="682500" cy="709597"/>
                </a:xfrm>
                <a:custGeom>
                  <a:avLst/>
                  <a:gdLst>
                    <a:gd name="T0" fmla="*/ 222 w 341"/>
                    <a:gd name="T1" fmla="*/ 117 h 354"/>
                    <a:gd name="T2" fmla="*/ 27 w 341"/>
                    <a:gd name="T3" fmla="*/ 120 h 354"/>
                    <a:gd name="T4" fmla="*/ 304 w 341"/>
                    <a:gd name="T5" fmla="*/ 250 h 354"/>
                    <a:gd name="T6" fmla="*/ 341 w 341"/>
                    <a:gd name="T7" fmla="*/ 235 h 354"/>
                    <a:gd name="T8" fmla="*/ 222 w 341"/>
                    <a:gd name="T9" fmla="*/ 117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354">
                      <a:moveTo>
                        <a:pt x="222" y="117"/>
                      </a:moveTo>
                      <a:cubicBezTo>
                        <a:pt x="96" y="0"/>
                        <a:pt x="56" y="8"/>
                        <a:pt x="27" y="120"/>
                      </a:cubicBezTo>
                      <a:cubicBezTo>
                        <a:pt x="0" y="220"/>
                        <a:pt x="38" y="354"/>
                        <a:pt x="304" y="250"/>
                      </a:cubicBezTo>
                      <a:cubicBezTo>
                        <a:pt x="316" y="245"/>
                        <a:pt x="328" y="240"/>
                        <a:pt x="341" y="235"/>
                      </a:cubicBezTo>
                      <a:cubicBezTo>
                        <a:pt x="293" y="188"/>
                        <a:pt x="253" y="149"/>
                        <a:pt x="222" y="117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ïšlîďe">
                  <a:extLst>
                    <a:ext uri="{FF2B5EF4-FFF2-40B4-BE49-F238E27FC236}">
                      <a16:creationId xmlns:a16="http://schemas.microsoft.com/office/drawing/2014/main" xmlns="" id="{8F308191-9A2C-48CB-ACC2-4420BB0E1331}"/>
                    </a:ext>
                  </a:extLst>
                </p:cNvPr>
                <p:cNvSpPr/>
                <p:nvPr/>
              </p:nvSpPr>
              <p:spPr bwMode="auto">
                <a:xfrm>
                  <a:off x="7322631" y="1618207"/>
                  <a:ext cx="712984" cy="683347"/>
                </a:xfrm>
                <a:custGeom>
                  <a:avLst/>
                  <a:gdLst>
                    <a:gd name="T0" fmla="*/ 240 w 356"/>
                    <a:gd name="T1" fmla="*/ 341 h 341"/>
                    <a:gd name="T2" fmla="*/ 255 w 356"/>
                    <a:gd name="T3" fmla="*/ 304 h 341"/>
                    <a:gd name="T4" fmla="*/ 122 w 356"/>
                    <a:gd name="T5" fmla="*/ 27 h 341"/>
                    <a:gd name="T6" fmla="*/ 121 w 356"/>
                    <a:gd name="T7" fmla="*/ 223 h 341"/>
                    <a:gd name="T8" fmla="*/ 240 w 356"/>
                    <a:gd name="T9" fmla="*/ 341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6" h="341">
                      <a:moveTo>
                        <a:pt x="240" y="341"/>
                      </a:moveTo>
                      <a:cubicBezTo>
                        <a:pt x="245" y="328"/>
                        <a:pt x="250" y="316"/>
                        <a:pt x="255" y="304"/>
                      </a:cubicBezTo>
                      <a:cubicBezTo>
                        <a:pt x="356" y="36"/>
                        <a:pt x="222" y="0"/>
                        <a:pt x="122" y="27"/>
                      </a:cubicBezTo>
                      <a:cubicBezTo>
                        <a:pt x="10" y="59"/>
                        <a:pt x="0" y="94"/>
                        <a:pt x="121" y="223"/>
                      </a:cubicBezTo>
                      <a:cubicBezTo>
                        <a:pt x="152" y="255"/>
                        <a:pt x="192" y="294"/>
                        <a:pt x="240" y="341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9" name="îSḻïḋê">
                <a:extLst>
                  <a:ext uri="{FF2B5EF4-FFF2-40B4-BE49-F238E27FC236}">
                    <a16:creationId xmlns:a16="http://schemas.microsoft.com/office/drawing/2014/main" xmlns="" id="{2511DC68-3813-4495-95E0-3FFBAA7FD5B3}"/>
                  </a:ext>
                </a:extLst>
              </p:cNvPr>
              <p:cNvSpPr txBox="1"/>
              <p:nvPr/>
            </p:nvSpPr>
            <p:spPr>
              <a:xfrm>
                <a:off x="5781637" y="5563842"/>
                <a:ext cx="586738" cy="440053"/>
              </a:xfrm>
              <a:prstGeom prst="rect">
                <a:avLst/>
              </a:prstGeom>
            </p:spPr>
            <p:txBody>
              <a:bodyPr wrap="square" lIns="91440" tIns="45720" rIns="91440" bIns="45720">
                <a:prstTxWarp prst="textPlain">
                  <a:avLst/>
                </a:prstTxWarp>
                <a:normAutofit fontScale="40000" lnSpcReduction="20000"/>
              </a:bodyPr>
              <a:lstStyle/>
              <a:p>
                <a:r>
                  <a:rPr lang="en-US" altLang="zh-CN" dirty="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80%</a:t>
                </a:r>
              </a:p>
            </p:txBody>
          </p:sp>
        </p:grpSp>
        <p:grpSp>
          <p:nvGrpSpPr>
            <p:cNvPr id="5" name="iṥlïḋê">
              <a:extLst>
                <a:ext uri="{FF2B5EF4-FFF2-40B4-BE49-F238E27FC236}">
                  <a16:creationId xmlns:a16="http://schemas.microsoft.com/office/drawing/2014/main" xmlns="" id="{EE3B16B5-4F85-4558-8E81-F0B0431BACE5}"/>
                </a:ext>
              </a:extLst>
            </p:cNvPr>
            <p:cNvGrpSpPr/>
            <p:nvPr/>
          </p:nvGrpSpPr>
          <p:grpSpPr>
            <a:xfrm>
              <a:off x="5427795" y="4923392"/>
              <a:ext cx="2105662" cy="970279"/>
              <a:chOff x="1539665" y="1464601"/>
              <a:chExt cx="2105663" cy="970279"/>
            </a:xfrm>
          </p:grpSpPr>
          <p:sp>
            <p:nvSpPr>
              <p:cNvPr id="131" name="ïṩḷîdè">
                <a:extLst>
                  <a:ext uri="{FF2B5EF4-FFF2-40B4-BE49-F238E27FC236}">
                    <a16:creationId xmlns:a16="http://schemas.microsoft.com/office/drawing/2014/main" xmlns="" id="{20C39217-F8E5-466E-9AEB-8D9779DA1CB8}"/>
                  </a:ext>
                </a:extLst>
              </p:cNvPr>
              <p:cNvSpPr/>
              <p:nvPr/>
            </p:nvSpPr>
            <p:spPr bwMode="auto">
              <a:xfrm>
                <a:off x="1539665" y="1877481"/>
                <a:ext cx="21056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dirty="0"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000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132" name="iŝḻïḋe">
                <a:extLst>
                  <a:ext uri="{FF2B5EF4-FFF2-40B4-BE49-F238E27FC236}">
                    <a16:creationId xmlns:a16="http://schemas.microsoft.com/office/drawing/2014/main" xmlns="" id="{55A7A5BE-19F8-49BA-960B-F615DE481D80}"/>
                  </a:ext>
                </a:extLst>
              </p:cNvPr>
              <p:cNvSpPr txBox="1"/>
              <p:nvPr/>
            </p:nvSpPr>
            <p:spPr bwMode="auto">
              <a:xfrm>
                <a:off x="1539665" y="1464601"/>
                <a:ext cx="21056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输入标题文字</a:t>
                </a:r>
              </a:p>
            </p:txBody>
          </p:sp>
        </p:grpSp>
      </p:grpSp>
      <p:grpSp>
        <p:nvGrpSpPr>
          <p:cNvPr id="255" name="组合 254">
            <a:extLst>
              <a:ext uri="{FF2B5EF4-FFF2-40B4-BE49-F238E27FC236}">
                <a16:creationId xmlns:a16="http://schemas.microsoft.com/office/drawing/2014/main" xmlns="" id="{7320F0FE-AEAF-4390-8E58-70523E5FE31D}"/>
              </a:ext>
            </a:extLst>
          </p:cNvPr>
          <p:cNvGrpSpPr/>
          <p:nvPr/>
        </p:nvGrpSpPr>
        <p:grpSpPr>
          <a:xfrm>
            <a:off x="8688287" y="1628801"/>
            <a:ext cx="2715452" cy="4264870"/>
            <a:chOff x="8688287" y="1628801"/>
            <a:chExt cx="2715452" cy="4264870"/>
          </a:xfrm>
        </p:grpSpPr>
        <p:grpSp>
          <p:nvGrpSpPr>
            <p:cNvPr id="6" name="iš1idè" descr="aQUAAB+LCAAAAAAABADFklFPwjAQx79L1bdJChoIexsaDA+KCUQfDA91PVjJ2pGuMxiy7267tWOwifBk9tJd/3f3+19vh67V9waQj2acSPXIyEoSPlHAkYcmFPkii2MPjZigTKyeZJJtUuR/7Kq0+s07U9EbiTMwuYIpRuLy12/oneyZCcYzbmW4g3WIbGuhLi6DjNIY6rKJUCC/qg5dEyvOMyV1g3EiOVG64Q7nN8heIb8/7ODcJFPY6kIempdYjsfimQG0+jQXxmZA11mqOAi1T3olenSgqVr8NvP26gqndzyP22HLRHoDXHiwlWcR2cCLLmV47QRMCC0qcwewuq8+HNjOvV9557C90KHJqHtre46T9EXLPbwlaMNetIBXi/iQxIn8exGdrHE/XS5ZCPMIODjNnAkVCKqZqdvCkWSrSAlIUxuYfq4hVLU0f2BUWRrpmlfj8T0O+sM75OzhvG0bXcNzt/FIf84zFSn1d9J+U1BBGOoxW/LSUBFv+HT4l+yhwzx4yzJ4YgX/zVzvkjU95W2hvx+9wdA7aQUAAA==">
              <a:extLst>
                <a:ext uri="{FF2B5EF4-FFF2-40B4-BE49-F238E27FC236}">
                  <a16:creationId xmlns:a16="http://schemas.microsoft.com/office/drawing/2014/main" xmlns="" id="{E7FF6059-7027-4802-817C-35C07FF9DFE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688287" y="1628801"/>
              <a:ext cx="2715452" cy="3096342"/>
              <a:chOff x="4133740" y="1528900"/>
              <a:chExt cx="3924508" cy="4474995"/>
            </a:xfrm>
          </p:grpSpPr>
          <p:grpSp>
            <p:nvGrpSpPr>
              <p:cNvPr id="13" name="îsḷîḓê">
                <a:extLst>
                  <a:ext uri="{FF2B5EF4-FFF2-40B4-BE49-F238E27FC236}">
                    <a16:creationId xmlns:a16="http://schemas.microsoft.com/office/drawing/2014/main" xmlns="" id="{13AEAC8B-1343-44AA-B946-047CDB60AFC4}"/>
                  </a:ext>
                </a:extLst>
              </p:cNvPr>
              <p:cNvGrpSpPr/>
              <p:nvPr/>
            </p:nvGrpSpPr>
            <p:grpSpPr>
              <a:xfrm>
                <a:off x="4133740" y="1528900"/>
                <a:ext cx="3924508" cy="3800206"/>
                <a:chOff x="7110091" y="1594497"/>
                <a:chExt cx="4544635" cy="4400684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28" name="íśľîḍè">
                  <a:extLst>
                    <a:ext uri="{FF2B5EF4-FFF2-40B4-BE49-F238E27FC236}">
                      <a16:creationId xmlns:a16="http://schemas.microsoft.com/office/drawing/2014/main" xmlns="" id="{66E83FD4-851C-46E3-A5A3-76B4B2170ADC}"/>
                    </a:ext>
                  </a:extLst>
                </p:cNvPr>
                <p:cNvSpPr/>
                <p:nvPr/>
              </p:nvSpPr>
              <p:spPr bwMode="auto">
                <a:xfrm>
                  <a:off x="7846784" y="2420102"/>
                  <a:ext cx="535161" cy="530080"/>
                </a:xfrm>
                <a:custGeom>
                  <a:avLst/>
                  <a:gdLst>
                    <a:gd name="T0" fmla="*/ 239 w 267"/>
                    <a:gd name="T1" fmla="*/ 134 h 265"/>
                    <a:gd name="T2" fmla="*/ 229 w 267"/>
                    <a:gd name="T3" fmla="*/ 88 h 265"/>
                    <a:gd name="T4" fmla="*/ 253 w 267"/>
                    <a:gd name="T5" fmla="*/ 76 h 265"/>
                    <a:gd name="T6" fmla="*/ 215 w 267"/>
                    <a:gd name="T7" fmla="*/ 30 h 265"/>
                    <a:gd name="T8" fmla="*/ 199 w 267"/>
                    <a:gd name="T9" fmla="*/ 51 h 265"/>
                    <a:gd name="T10" fmla="*/ 156 w 267"/>
                    <a:gd name="T11" fmla="*/ 31 h 265"/>
                    <a:gd name="T12" fmla="*/ 162 w 267"/>
                    <a:gd name="T13" fmla="*/ 5 h 265"/>
                    <a:gd name="T14" fmla="*/ 103 w 267"/>
                    <a:gd name="T15" fmla="*/ 5 h 265"/>
                    <a:gd name="T16" fmla="*/ 109 w 267"/>
                    <a:gd name="T17" fmla="*/ 31 h 265"/>
                    <a:gd name="T18" fmla="*/ 66 w 267"/>
                    <a:gd name="T19" fmla="*/ 52 h 265"/>
                    <a:gd name="T20" fmla="*/ 49 w 267"/>
                    <a:gd name="T21" fmla="*/ 31 h 265"/>
                    <a:gd name="T22" fmla="*/ 12 w 267"/>
                    <a:gd name="T23" fmla="*/ 77 h 265"/>
                    <a:gd name="T24" fmla="*/ 37 w 267"/>
                    <a:gd name="T25" fmla="*/ 89 h 265"/>
                    <a:gd name="T26" fmla="*/ 27 w 267"/>
                    <a:gd name="T27" fmla="*/ 135 h 265"/>
                    <a:gd name="T28" fmla="*/ 27 w 267"/>
                    <a:gd name="T29" fmla="*/ 135 h 265"/>
                    <a:gd name="T30" fmla="*/ 0 w 267"/>
                    <a:gd name="T31" fmla="*/ 135 h 265"/>
                    <a:gd name="T32" fmla="*/ 13 w 267"/>
                    <a:gd name="T33" fmla="*/ 193 h 265"/>
                    <a:gd name="T34" fmla="*/ 37 w 267"/>
                    <a:gd name="T35" fmla="*/ 181 h 265"/>
                    <a:gd name="T36" fmla="*/ 66 w 267"/>
                    <a:gd name="T37" fmla="*/ 218 h 265"/>
                    <a:gd name="T38" fmla="*/ 50 w 267"/>
                    <a:gd name="T39" fmla="*/ 239 h 265"/>
                    <a:gd name="T40" fmla="*/ 103 w 267"/>
                    <a:gd name="T41" fmla="*/ 265 h 265"/>
                    <a:gd name="T42" fmla="*/ 109 w 267"/>
                    <a:gd name="T43" fmla="*/ 239 h 265"/>
                    <a:gd name="T44" fmla="*/ 133 w 267"/>
                    <a:gd name="T45" fmla="*/ 241 h 265"/>
                    <a:gd name="T46" fmla="*/ 156 w 267"/>
                    <a:gd name="T47" fmla="*/ 239 h 265"/>
                    <a:gd name="T48" fmla="*/ 162 w 267"/>
                    <a:gd name="T49" fmla="*/ 265 h 265"/>
                    <a:gd name="T50" fmla="*/ 216 w 267"/>
                    <a:gd name="T51" fmla="*/ 239 h 265"/>
                    <a:gd name="T52" fmla="*/ 199 w 267"/>
                    <a:gd name="T53" fmla="*/ 218 h 265"/>
                    <a:gd name="T54" fmla="*/ 229 w 267"/>
                    <a:gd name="T55" fmla="*/ 181 h 265"/>
                    <a:gd name="T56" fmla="*/ 253 w 267"/>
                    <a:gd name="T57" fmla="*/ 193 h 265"/>
                    <a:gd name="T58" fmla="*/ 267 w 267"/>
                    <a:gd name="T59" fmla="*/ 135 h 265"/>
                    <a:gd name="T60" fmla="*/ 267 w 267"/>
                    <a:gd name="T61" fmla="*/ 134 h 265"/>
                    <a:gd name="T62" fmla="*/ 239 w 267"/>
                    <a:gd name="T63" fmla="*/ 134 h 265"/>
                    <a:gd name="T64" fmla="*/ 75 w 267"/>
                    <a:gd name="T65" fmla="*/ 135 h 265"/>
                    <a:gd name="T66" fmla="*/ 133 w 267"/>
                    <a:gd name="T67" fmla="*/ 77 h 265"/>
                    <a:gd name="T68" fmla="*/ 190 w 267"/>
                    <a:gd name="T69" fmla="*/ 135 h 265"/>
                    <a:gd name="T70" fmla="*/ 133 w 267"/>
                    <a:gd name="T71" fmla="*/ 192 h 265"/>
                    <a:gd name="T72" fmla="*/ 75 w 267"/>
                    <a:gd name="T73" fmla="*/ 13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67" h="265">
                      <a:moveTo>
                        <a:pt x="239" y="134"/>
                      </a:moveTo>
                      <a:cubicBezTo>
                        <a:pt x="239" y="114"/>
                        <a:pt x="235" y="102"/>
                        <a:pt x="229" y="88"/>
                      </a:cubicBezTo>
                      <a:cubicBezTo>
                        <a:pt x="253" y="76"/>
                        <a:pt x="253" y="76"/>
                        <a:pt x="253" y="76"/>
                      </a:cubicBezTo>
                      <a:cubicBezTo>
                        <a:pt x="244" y="59"/>
                        <a:pt x="231" y="43"/>
                        <a:pt x="215" y="30"/>
                      </a:cubicBezTo>
                      <a:cubicBezTo>
                        <a:pt x="199" y="51"/>
                        <a:pt x="199" y="51"/>
                        <a:pt x="199" y="51"/>
                      </a:cubicBezTo>
                      <a:cubicBezTo>
                        <a:pt x="187" y="41"/>
                        <a:pt x="172" y="34"/>
                        <a:pt x="156" y="31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43" y="0"/>
                        <a:pt x="122" y="0"/>
                        <a:pt x="103" y="5"/>
                      </a:cubicBezTo>
                      <a:cubicBezTo>
                        <a:pt x="109" y="31"/>
                        <a:pt x="109" y="31"/>
                        <a:pt x="109" y="31"/>
                      </a:cubicBezTo>
                      <a:cubicBezTo>
                        <a:pt x="93" y="35"/>
                        <a:pt x="78" y="42"/>
                        <a:pt x="66" y="52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34" y="43"/>
                        <a:pt x="21" y="59"/>
                        <a:pt x="12" y="77"/>
                      </a:cubicBezTo>
                      <a:cubicBezTo>
                        <a:pt x="37" y="89"/>
                        <a:pt x="37" y="89"/>
                        <a:pt x="37" y="89"/>
                      </a:cubicBezTo>
                      <a:cubicBezTo>
                        <a:pt x="30" y="103"/>
                        <a:pt x="27" y="118"/>
                        <a:pt x="27" y="135"/>
                      </a:cubicBezTo>
                      <a:cubicBezTo>
                        <a:pt x="27" y="135"/>
                        <a:pt x="27" y="135"/>
                        <a:pt x="27" y="135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0" y="155"/>
                        <a:pt x="4" y="175"/>
                        <a:pt x="13" y="193"/>
                      </a:cubicBezTo>
                      <a:cubicBezTo>
                        <a:pt x="37" y="181"/>
                        <a:pt x="37" y="181"/>
                        <a:pt x="37" y="181"/>
                      </a:cubicBezTo>
                      <a:cubicBezTo>
                        <a:pt x="44" y="196"/>
                        <a:pt x="54" y="208"/>
                        <a:pt x="66" y="218"/>
                      </a:cubicBezTo>
                      <a:cubicBezTo>
                        <a:pt x="50" y="239"/>
                        <a:pt x="50" y="239"/>
                        <a:pt x="50" y="239"/>
                      </a:cubicBezTo>
                      <a:cubicBezTo>
                        <a:pt x="65" y="252"/>
                        <a:pt x="84" y="260"/>
                        <a:pt x="103" y="265"/>
                      </a:cubicBezTo>
                      <a:cubicBezTo>
                        <a:pt x="109" y="239"/>
                        <a:pt x="109" y="239"/>
                        <a:pt x="109" y="239"/>
                      </a:cubicBezTo>
                      <a:cubicBezTo>
                        <a:pt x="117" y="240"/>
                        <a:pt x="125" y="241"/>
                        <a:pt x="133" y="241"/>
                      </a:cubicBezTo>
                      <a:cubicBezTo>
                        <a:pt x="141" y="241"/>
                        <a:pt x="149" y="240"/>
                        <a:pt x="156" y="239"/>
                      </a:cubicBezTo>
                      <a:cubicBezTo>
                        <a:pt x="162" y="265"/>
                        <a:pt x="162" y="265"/>
                        <a:pt x="162" y="265"/>
                      </a:cubicBezTo>
                      <a:cubicBezTo>
                        <a:pt x="182" y="260"/>
                        <a:pt x="200" y="251"/>
                        <a:pt x="216" y="239"/>
                      </a:cubicBezTo>
                      <a:cubicBezTo>
                        <a:pt x="199" y="218"/>
                        <a:pt x="199" y="218"/>
                        <a:pt x="199" y="218"/>
                      </a:cubicBezTo>
                      <a:cubicBezTo>
                        <a:pt x="212" y="208"/>
                        <a:pt x="222" y="196"/>
                        <a:pt x="229" y="181"/>
                      </a:cubicBezTo>
                      <a:cubicBezTo>
                        <a:pt x="253" y="193"/>
                        <a:pt x="253" y="193"/>
                        <a:pt x="253" y="193"/>
                      </a:cubicBezTo>
                      <a:cubicBezTo>
                        <a:pt x="262" y="174"/>
                        <a:pt x="267" y="155"/>
                        <a:pt x="267" y="135"/>
                      </a:cubicBezTo>
                      <a:cubicBezTo>
                        <a:pt x="267" y="134"/>
                        <a:pt x="267" y="134"/>
                        <a:pt x="267" y="134"/>
                      </a:cubicBezTo>
                      <a:lnTo>
                        <a:pt x="239" y="134"/>
                      </a:lnTo>
                      <a:close/>
                      <a:moveTo>
                        <a:pt x="75" y="135"/>
                      </a:moveTo>
                      <a:cubicBezTo>
                        <a:pt x="75" y="103"/>
                        <a:pt x="101" y="77"/>
                        <a:pt x="133" y="77"/>
                      </a:cubicBezTo>
                      <a:cubicBezTo>
                        <a:pt x="164" y="77"/>
                        <a:pt x="190" y="103"/>
                        <a:pt x="190" y="135"/>
                      </a:cubicBezTo>
                      <a:cubicBezTo>
                        <a:pt x="190" y="166"/>
                        <a:pt x="164" y="192"/>
                        <a:pt x="133" y="192"/>
                      </a:cubicBezTo>
                      <a:cubicBezTo>
                        <a:pt x="101" y="192"/>
                        <a:pt x="75" y="166"/>
                        <a:pt x="75" y="13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íṥ1íḍê">
                  <a:extLst>
                    <a:ext uri="{FF2B5EF4-FFF2-40B4-BE49-F238E27FC236}">
                      <a16:creationId xmlns:a16="http://schemas.microsoft.com/office/drawing/2014/main" xmlns="" id="{8B9580FF-0CBF-4F31-A77E-C245194A2F58}"/>
                    </a:ext>
                  </a:extLst>
                </p:cNvPr>
                <p:cNvSpPr/>
                <p:nvPr/>
              </p:nvSpPr>
              <p:spPr bwMode="auto">
                <a:xfrm>
                  <a:off x="10795251" y="3935827"/>
                  <a:ext cx="573266" cy="138871"/>
                </a:xfrm>
                <a:custGeom>
                  <a:avLst/>
                  <a:gdLst>
                    <a:gd name="T0" fmla="*/ 677 w 677"/>
                    <a:gd name="T1" fmla="*/ 142 h 164"/>
                    <a:gd name="T2" fmla="*/ 672 w 677"/>
                    <a:gd name="T3" fmla="*/ 0 h 164"/>
                    <a:gd name="T4" fmla="*/ 0 w 677"/>
                    <a:gd name="T5" fmla="*/ 22 h 164"/>
                    <a:gd name="T6" fmla="*/ 5 w 677"/>
                    <a:gd name="T7" fmla="*/ 164 h 164"/>
                    <a:gd name="T8" fmla="*/ 677 w 677"/>
                    <a:gd name="T9" fmla="*/ 142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7" h="164">
                      <a:moveTo>
                        <a:pt x="677" y="142"/>
                      </a:moveTo>
                      <a:lnTo>
                        <a:pt x="672" y="0"/>
                      </a:lnTo>
                      <a:lnTo>
                        <a:pt x="0" y="22"/>
                      </a:lnTo>
                      <a:lnTo>
                        <a:pt x="5" y="164"/>
                      </a:lnTo>
                      <a:lnTo>
                        <a:pt x="677" y="14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íṣlíḓé">
                  <a:extLst>
                    <a:ext uri="{FF2B5EF4-FFF2-40B4-BE49-F238E27FC236}">
                      <a16:creationId xmlns:a16="http://schemas.microsoft.com/office/drawing/2014/main" xmlns="" id="{223938C8-729A-42AB-B864-C4E11F15F7AF}"/>
                    </a:ext>
                  </a:extLst>
                </p:cNvPr>
                <p:cNvSpPr/>
                <p:nvPr/>
              </p:nvSpPr>
              <p:spPr bwMode="auto">
                <a:xfrm>
                  <a:off x="10801178" y="4112803"/>
                  <a:ext cx="300605" cy="138024"/>
                </a:xfrm>
                <a:custGeom>
                  <a:avLst/>
                  <a:gdLst>
                    <a:gd name="T0" fmla="*/ 355 w 355"/>
                    <a:gd name="T1" fmla="*/ 151 h 163"/>
                    <a:gd name="T2" fmla="*/ 350 w 355"/>
                    <a:gd name="T3" fmla="*/ 0 h 163"/>
                    <a:gd name="T4" fmla="*/ 0 w 355"/>
                    <a:gd name="T5" fmla="*/ 11 h 163"/>
                    <a:gd name="T6" fmla="*/ 5 w 355"/>
                    <a:gd name="T7" fmla="*/ 163 h 163"/>
                    <a:gd name="T8" fmla="*/ 355 w 355"/>
                    <a:gd name="T9" fmla="*/ 15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5" h="163">
                      <a:moveTo>
                        <a:pt x="355" y="151"/>
                      </a:moveTo>
                      <a:lnTo>
                        <a:pt x="350" y="0"/>
                      </a:lnTo>
                      <a:lnTo>
                        <a:pt x="0" y="11"/>
                      </a:lnTo>
                      <a:lnTo>
                        <a:pt x="5" y="163"/>
                      </a:lnTo>
                      <a:lnTo>
                        <a:pt x="355" y="15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ïṥ1îḑe">
                  <a:extLst>
                    <a:ext uri="{FF2B5EF4-FFF2-40B4-BE49-F238E27FC236}">
                      <a16:creationId xmlns:a16="http://schemas.microsoft.com/office/drawing/2014/main" xmlns="" id="{2CD131E8-F3D5-4F8B-AF34-77EEADDC2F32}"/>
                    </a:ext>
                  </a:extLst>
                </p:cNvPr>
                <p:cNvSpPr/>
                <p:nvPr/>
              </p:nvSpPr>
              <p:spPr bwMode="auto">
                <a:xfrm>
                  <a:off x="10807105" y="4284698"/>
                  <a:ext cx="451330" cy="133790"/>
                </a:xfrm>
                <a:custGeom>
                  <a:avLst/>
                  <a:gdLst>
                    <a:gd name="T0" fmla="*/ 528 w 533"/>
                    <a:gd name="T1" fmla="*/ 0 h 158"/>
                    <a:gd name="T2" fmla="*/ 0 w 533"/>
                    <a:gd name="T3" fmla="*/ 17 h 158"/>
                    <a:gd name="T4" fmla="*/ 3 w 533"/>
                    <a:gd name="T5" fmla="*/ 158 h 158"/>
                    <a:gd name="T6" fmla="*/ 533 w 533"/>
                    <a:gd name="T7" fmla="*/ 142 h 158"/>
                    <a:gd name="T8" fmla="*/ 528 w 533"/>
                    <a:gd name="T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3" h="158">
                      <a:moveTo>
                        <a:pt x="528" y="0"/>
                      </a:moveTo>
                      <a:lnTo>
                        <a:pt x="0" y="17"/>
                      </a:lnTo>
                      <a:lnTo>
                        <a:pt x="3" y="158"/>
                      </a:lnTo>
                      <a:lnTo>
                        <a:pt x="533" y="142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îṡľíḋé">
                  <a:extLst>
                    <a:ext uri="{FF2B5EF4-FFF2-40B4-BE49-F238E27FC236}">
                      <a16:creationId xmlns:a16="http://schemas.microsoft.com/office/drawing/2014/main" xmlns="" id="{C15224AC-B803-4A37-8537-C43973D05CF3}"/>
                    </a:ext>
                  </a:extLst>
                </p:cNvPr>
                <p:cNvSpPr/>
                <p:nvPr/>
              </p:nvSpPr>
              <p:spPr bwMode="auto">
                <a:xfrm>
                  <a:off x="10727509" y="3807964"/>
                  <a:ext cx="626613" cy="636774"/>
                </a:xfrm>
                <a:custGeom>
                  <a:avLst/>
                  <a:gdLst>
                    <a:gd name="T0" fmla="*/ 92 w 740"/>
                    <a:gd name="T1" fmla="*/ 523 h 752"/>
                    <a:gd name="T2" fmla="*/ 87 w 740"/>
                    <a:gd name="T3" fmla="*/ 371 h 752"/>
                    <a:gd name="T4" fmla="*/ 85 w 740"/>
                    <a:gd name="T5" fmla="*/ 315 h 752"/>
                    <a:gd name="T6" fmla="*/ 80 w 740"/>
                    <a:gd name="T7" fmla="*/ 173 h 752"/>
                    <a:gd name="T8" fmla="*/ 78 w 740"/>
                    <a:gd name="T9" fmla="*/ 97 h 752"/>
                    <a:gd name="T10" fmla="*/ 740 w 740"/>
                    <a:gd name="T11" fmla="*/ 76 h 752"/>
                    <a:gd name="T12" fmla="*/ 738 w 740"/>
                    <a:gd name="T13" fmla="*/ 0 h 752"/>
                    <a:gd name="T14" fmla="*/ 61 w 740"/>
                    <a:gd name="T15" fmla="*/ 21 h 752"/>
                    <a:gd name="T16" fmla="*/ 0 w 740"/>
                    <a:gd name="T17" fmla="*/ 24 h 752"/>
                    <a:gd name="T18" fmla="*/ 23 w 740"/>
                    <a:gd name="T19" fmla="*/ 752 h 752"/>
                    <a:gd name="T20" fmla="*/ 99 w 740"/>
                    <a:gd name="T21" fmla="*/ 750 h 752"/>
                    <a:gd name="T22" fmla="*/ 97 w 740"/>
                    <a:gd name="T23" fmla="*/ 721 h 752"/>
                    <a:gd name="T24" fmla="*/ 94 w 740"/>
                    <a:gd name="T25" fmla="*/ 580 h 752"/>
                    <a:gd name="T26" fmla="*/ 92 w 740"/>
                    <a:gd name="T27" fmla="*/ 523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0" h="752">
                      <a:moveTo>
                        <a:pt x="92" y="523"/>
                      </a:moveTo>
                      <a:lnTo>
                        <a:pt x="87" y="371"/>
                      </a:lnTo>
                      <a:lnTo>
                        <a:pt x="85" y="315"/>
                      </a:lnTo>
                      <a:lnTo>
                        <a:pt x="80" y="173"/>
                      </a:lnTo>
                      <a:lnTo>
                        <a:pt x="78" y="97"/>
                      </a:lnTo>
                      <a:lnTo>
                        <a:pt x="740" y="76"/>
                      </a:lnTo>
                      <a:lnTo>
                        <a:pt x="738" y="0"/>
                      </a:lnTo>
                      <a:lnTo>
                        <a:pt x="61" y="21"/>
                      </a:lnTo>
                      <a:lnTo>
                        <a:pt x="0" y="24"/>
                      </a:lnTo>
                      <a:lnTo>
                        <a:pt x="23" y="752"/>
                      </a:lnTo>
                      <a:lnTo>
                        <a:pt x="99" y="750"/>
                      </a:lnTo>
                      <a:lnTo>
                        <a:pt x="97" y="721"/>
                      </a:lnTo>
                      <a:lnTo>
                        <a:pt x="94" y="580"/>
                      </a:lnTo>
                      <a:lnTo>
                        <a:pt x="92" y="52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ṣlidé">
                  <a:extLst>
                    <a:ext uri="{FF2B5EF4-FFF2-40B4-BE49-F238E27FC236}">
                      <a16:creationId xmlns:a16="http://schemas.microsoft.com/office/drawing/2014/main" xmlns="" id="{29D95EBF-8ADD-4AD1-B232-CC9FF8BEDA6D}"/>
                    </a:ext>
                  </a:extLst>
                </p:cNvPr>
                <p:cNvSpPr/>
                <p:nvPr/>
              </p:nvSpPr>
              <p:spPr bwMode="auto">
                <a:xfrm>
                  <a:off x="10118678" y="1817199"/>
                  <a:ext cx="358185" cy="464032"/>
                </a:xfrm>
                <a:custGeom>
                  <a:avLst/>
                  <a:gdLst>
                    <a:gd name="T0" fmla="*/ 179 w 179"/>
                    <a:gd name="T1" fmla="*/ 134 h 232"/>
                    <a:gd name="T2" fmla="*/ 140 w 179"/>
                    <a:gd name="T3" fmla="*/ 119 h 232"/>
                    <a:gd name="T4" fmla="*/ 138 w 179"/>
                    <a:gd name="T5" fmla="*/ 24 h 232"/>
                    <a:gd name="T6" fmla="*/ 109 w 179"/>
                    <a:gd name="T7" fmla="*/ 31 h 232"/>
                    <a:gd name="T8" fmla="*/ 91 w 179"/>
                    <a:gd name="T9" fmla="*/ 95 h 232"/>
                    <a:gd name="T10" fmla="*/ 26 w 179"/>
                    <a:gd name="T11" fmla="*/ 90 h 232"/>
                    <a:gd name="T12" fmla="*/ 18 w 179"/>
                    <a:gd name="T13" fmla="*/ 120 h 232"/>
                    <a:gd name="T14" fmla="*/ 16 w 179"/>
                    <a:gd name="T15" fmla="*/ 152 h 232"/>
                    <a:gd name="T16" fmla="*/ 17 w 179"/>
                    <a:gd name="T17" fmla="*/ 185 h 232"/>
                    <a:gd name="T18" fmla="*/ 34 w 179"/>
                    <a:gd name="T19" fmla="*/ 219 h 232"/>
                    <a:gd name="T20" fmla="*/ 131 w 179"/>
                    <a:gd name="T21" fmla="*/ 211 h 232"/>
                    <a:gd name="T22" fmla="*/ 175 w 179"/>
                    <a:gd name="T23" fmla="*/ 207 h 232"/>
                    <a:gd name="T24" fmla="*/ 179 w 179"/>
                    <a:gd name="T25" fmla="*/ 134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79" h="232">
                      <a:moveTo>
                        <a:pt x="179" y="134"/>
                      </a:moveTo>
                      <a:cubicBezTo>
                        <a:pt x="164" y="133"/>
                        <a:pt x="150" y="129"/>
                        <a:pt x="140" y="119"/>
                      </a:cubicBezTo>
                      <a:cubicBezTo>
                        <a:pt x="123" y="102"/>
                        <a:pt x="132" y="47"/>
                        <a:pt x="138" y="24"/>
                      </a:cubicBezTo>
                      <a:cubicBezTo>
                        <a:pt x="145" y="0"/>
                        <a:pt x="121" y="1"/>
                        <a:pt x="109" y="31"/>
                      </a:cubicBezTo>
                      <a:cubicBezTo>
                        <a:pt x="97" y="61"/>
                        <a:pt x="91" y="95"/>
                        <a:pt x="91" y="95"/>
                      </a:cubicBezTo>
                      <a:cubicBezTo>
                        <a:pt x="91" y="95"/>
                        <a:pt x="36" y="89"/>
                        <a:pt x="26" y="90"/>
                      </a:cubicBezTo>
                      <a:cubicBezTo>
                        <a:pt x="17" y="91"/>
                        <a:pt x="10" y="105"/>
                        <a:pt x="18" y="120"/>
                      </a:cubicBezTo>
                      <a:cubicBezTo>
                        <a:pt x="23" y="131"/>
                        <a:pt x="7" y="134"/>
                        <a:pt x="16" y="152"/>
                      </a:cubicBezTo>
                      <a:cubicBezTo>
                        <a:pt x="19" y="158"/>
                        <a:pt x="2" y="166"/>
                        <a:pt x="17" y="185"/>
                      </a:cubicBezTo>
                      <a:cubicBezTo>
                        <a:pt x="22" y="192"/>
                        <a:pt x="0" y="207"/>
                        <a:pt x="34" y="219"/>
                      </a:cubicBezTo>
                      <a:cubicBezTo>
                        <a:pt x="68" y="232"/>
                        <a:pt x="116" y="221"/>
                        <a:pt x="131" y="211"/>
                      </a:cubicBezTo>
                      <a:cubicBezTo>
                        <a:pt x="144" y="202"/>
                        <a:pt x="159" y="205"/>
                        <a:pt x="175" y="207"/>
                      </a:cubicBezTo>
                      <a:lnTo>
                        <a:pt x="179" y="13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ŝlïḑé">
                  <a:extLst>
                    <a:ext uri="{FF2B5EF4-FFF2-40B4-BE49-F238E27FC236}">
                      <a16:creationId xmlns:a16="http://schemas.microsoft.com/office/drawing/2014/main" xmlns="" id="{DD8868C7-CD02-4252-B82D-AD15E2C9E5EF}"/>
                    </a:ext>
                  </a:extLst>
                </p:cNvPr>
                <p:cNvSpPr/>
                <p:nvPr/>
              </p:nvSpPr>
              <p:spPr bwMode="auto">
                <a:xfrm>
                  <a:off x="9439566" y="4957883"/>
                  <a:ext cx="638467" cy="897580"/>
                </a:xfrm>
                <a:custGeom>
                  <a:avLst/>
                  <a:gdLst>
                    <a:gd name="T0" fmla="*/ 32 w 319"/>
                    <a:gd name="T1" fmla="*/ 250 h 448"/>
                    <a:gd name="T2" fmla="*/ 81 w 319"/>
                    <a:gd name="T3" fmla="*/ 416 h 448"/>
                    <a:gd name="T4" fmla="*/ 247 w 319"/>
                    <a:gd name="T5" fmla="*/ 365 h 448"/>
                    <a:gd name="T6" fmla="*/ 226 w 319"/>
                    <a:gd name="T7" fmla="*/ 222 h 448"/>
                    <a:gd name="T8" fmla="*/ 256 w 319"/>
                    <a:gd name="T9" fmla="*/ 173 h 448"/>
                    <a:gd name="T10" fmla="*/ 246 w 319"/>
                    <a:gd name="T11" fmla="*/ 117 h 448"/>
                    <a:gd name="T12" fmla="*/ 305 w 319"/>
                    <a:gd name="T13" fmla="*/ 79 h 448"/>
                    <a:gd name="T14" fmla="*/ 295 w 319"/>
                    <a:gd name="T15" fmla="*/ 12 h 448"/>
                    <a:gd name="T16" fmla="*/ 234 w 319"/>
                    <a:gd name="T17" fmla="*/ 46 h 448"/>
                    <a:gd name="T18" fmla="*/ 159 w 319"/>
                    <a:gd name="T19" fmla="*/ 188 h 448"/>
                    <a:gd name="T20" fmla="*/ 32 w 319"/>
                    <a:gd name="T21" fmla="*/ 250 h 448"/>
                    <a:gd name="T22" fmla="*/ 101 w 319"/>
                    <a:gd name="T23" fmla="*/ 376 h 448"/>
                    <a:gd name="T24" fmla="*/ 89 w 319"/>
                    <a:gd name="T25" fmla="*/ 336 h 448"/>
                    <a:gd name="T26" fmla="*/ 128 w 319"/>
                    <a:gd name="T27" fmla="*/ 324 h 448"/>
                    <a:gd name="T28" fmla="*/ 141 w 319"/>
                    <a:gd name="T29" fmla="*/ 364 h 448"/>
                    <a:gd name="T30" fmla="*/ 101 w 319"/>
                    <a:gd name="T31" fmla="*/ 376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448">
                      <a:moveTo>
                        <a:pt x="32" y="250"/>
                      </a:moveTo>
                      <a:cubicBezTo>
                        <a:pt x="0" y="310"/>
                        <a:pt x="21" y="384"/>
                        <a:pt x="81" y="416"/>
                      </a:cubicBezTo>
                      <a:cubicBezTo>
                        <a:pt x="141" y="448"/>
                        <a:pt x="215" y="425"/>
                        <a:pt x="247" y="365"/>
                      </a:cubicBezTo>
                      <a:cubicBezTo>
                        <a:pt x="272" y="317"/>
                        <a:pt x="262" y="259"/>
                        <a:pt x="226" y="222"/>
                      </a:cubicBezTo>
                      <a:cubicBezTo>
                        <a:pt x="238" y="203"/>
                        <a:pt x="251" y="182"/>
                        <a:pt x="256" y="173"/>
                      </a:cubicBezTo>
                      <a:cubicBezTo>
                        <a:pt x="265" y="156"/>
                        <a:pt x="240" y="130"/>
                        <a:pt x="246" y="117"/>
                      </a:cubicBezTo>
                      <a:cubicBezTo>
                        <a:pt x="253" y="104"/>
                        <a:pt x="298" y="92"/>
                        <a:pt x="305" y="79"/>
                      </a:cubicBezTo>
                      <a:cubicBezTo>
                        <a:pt x="312" y="66"/>
                        <a:pt x="319" y="25"/>
                        <a:pt x="295" y="12"/>
                      </a:cubicBezTo>
                      <a:cubicBezTo>
                        <a:pt x="272" y="0"/>
                        <a:pt x="234" y="46"/>
                        <a:pt x="234" y="46"/>
                      </a:cubicBezTo>
                      <a:cubicBezTo>
                        <a:pt x="159" y="188"/>
                        <a:pt x="159" y="188"/>
                        <a:pt x="159" y="188"/>
                      </a:cubicBezTo>
                      <a:cubicBezTo>
                        <a:pt x="106" y="180"/>
                        <a:pt x="56" y="204"/>
                        <a:pt x="32" y="250"/>
                      </a:cubicBezTo>
                      <a:close/>
                      <a:moveTo>
                        <a:pt x="101" y="376"/>
                      </a:moveTo>
                      <a:cubicBezTo>
                        <a:pt x="86" y="369"/>
                        <a:pt x="81" y="351"/>
                        <a:pt x="89" y="336"/>
                      </a:cubicBezTo>
                      <a:cubicBezTo>
                        <a:pt x="96" y="322"/>
                        <a:pt x="114" y="317"/>
                        <a:pt x="128" y="324"/>
                      </a:cubicBezTo>
                      <a:cubicBezTo>
                        <a:pt x="143" y="332"/>
                        <a:pt x="148" y="350"/>
                        <a:pt x="141" y="364"/>
                      </a:cubicBezTo>
                      <a:cubicBezTo>
                        <a:pt x="133" y="378"/>
                        <a:pt x="115" y="384"/>
                        <a:pt x="101" y="37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íšlïḓè">
                  <a:extLst>
                    <a:ext uri="{FF2B5EF4-FFF2-40B4-BE49-F238E27FC236}">
                      <a16:creationId xmlns:a16="http://schemas.microsoft.com/office/drawing/2014/main" xmlns="" id="{90D48306-5297-48A8-93FE-A82C06CB8D30}"/>
                    </a:ext>
                  </a:extLst>
                </p:cNvPr>
                <p:cNvSpPr/>
                <p:nvPr/>
              </p:nvSpPr>
              <p:spPr bwMode="auto">
                <a:xfrm>
                  <a:off x="8698639" y="5166189"/>
                  <a:ext cx="953467" cy="828992"/>
                </a:xfrm>
                <a:custGeom>
                  <a:avLst/>
                  <a:gdLst>
                    <a:gd name="T0" fmla="*/ 31 w 476"/>
                    <a:gd name="T1" fmla="*/ 202 h 414"/>
                    <a:gd name="T2" fmla="*/ 17 w 476"/>
                    <a:gd name="T3" fmla="*/ 127 h 414"/>
                    <a:gd name="T4" fmla="*/ 82 w 476"/>
                    <a:gd name="T5" fmla="*/ 31 h 414"/>
                    <a:gd name="T6" fmla="*/ 156 w 476"/>
                    <a:gd name="T7" fmla="*/ 16 h 414"/>
                    <a:gd name="T8" fmla="*/ 445 w 476"/>
                    <a:gd name="T9" fmla="*/ 212 h 414"/>
                    <a:gd name="T10" fmla="*/ 459 w 476"/>
                    <a:gd name="T11" fmla="*/ 287 h 414"/>
                    <a:gd name="T12" fmla="*/ 394 w 476"/>
                    <a:gd name="T13" fmla="*/ 383 h 414"/>
                    <a:gd name="T14" fmla="*/ 320 w 476"/>
                    <a:gd name="T15" fmla="*/ 398 h 414"/>
                    <a:gd name="T16" fmla="*/ 31 w 476"/>
                    <a:gd name="T17" fmla="*/ 202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414">
                      <a:moveTo>
                        <a:pt x="31" y="202"/>
                      </a:moveTo>
                      <a:cubicBezTo>
                        <a:pt x="6" y="185"/>
                        <a:pt x="0" y="152"/>
                        <a:pt x="17" y="127"/>
                      </a:cubicBezTo>
                      <a:cubicBezTo>
                        <a:pt x="82" y="31"/>
                        <a:pt x="82" y="31"/>
                        <a:pt x="82" y="31"/>
                      </a:cubicBezTo>
                      <a:cubicBezTo>
                        <a:pt x="99" y="6"/>
                        <a:pt x="132" y="0"/>
                        <a:pt x="156" y="16"/>
                      </a:cubicBezTo>
                      <a:cubicBezTo>
                        <a:pt x="445" y="212"/>
                        <a:pt x="445" y="212"/>
                        <a:pt x="445" y="212"/>
                      </a:cubicBezTo>
                      <a:cubicBezTo>
                        <a:pt x="470" y="229"/>
                        <a:pt x="476" y="262"/>
                        <a:pt x="459" y="287"/>
                      </a:cubicBezTo>
                      <a:cubicBezTo>
                        <a:pt x="394" y="383"/>
                        <a:pt x="394" y="383"/>
                        <a:pt x="394" y="383"/>
                      </a:cubicBezTo>
                      <a:cubicBezTo>
                        <a:pt x="377" y="408"/>
                        <a:pt x="344" y="414"/>
                        <a:pt x="320" y="398"/>
                      </a:cubicBezTo>
                      <a:cubicBezTo>
                        <a:pt x="31" y="202"/>
                        <a:pt x="31" y="202"/>
                        <a:pt x="31" y="202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îŝļîďe">
                  <a:extLst>
                    <a:ext uri="{FF2B5EF4-FFF2-40B4-BE49-F238E27FC236}">
                      <a16:creationId xmlns:a16="http://schemas.microsoft.com/office/drawing/2014/main" xmlns="" id="{82F70AE3-FD4B-4EAA-BF45-4361D5AF7CD7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îŝḻidè">
                  <a:extLst>
                    <a:ext uri="{FF2B5EF4-FFF2-40B4-BE49-F238E27FC236}">
                      <a16:creationId xmlns:a16="http://schemas.microsoft.com/office/drawing/2014/main" xmlns="" id="{F6DFAB86-D671-4C05-9400-4971EA47BA04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ïṩḻïdè">
                  <a:extLst>
                    <a:ext uri="{FF2B5EF4-FFF2-40B4-BE49-F238E27FC236}">
                      <a16:creationId xmlns:a16="http://schemas.microsoft.com/office/drawing/2014/main" xmlns="" id="{6EE986C3-EF59-4CE1-861C-40A7F14E9B24}"/>
                    </a:ext>
                  </a:extLst>
                </p:cNvPr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close/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i$ḻiḑe">
                  <a:extLst>
                    <a:ext uri="{FF2B5EF4-FFF2-40B4-BE49-F238E27FC236}">
                      <a16:creationId xmlns:a16="http://schemas.microsoft.com/office/drawing/2014/main" xmlns="" id="{D68CDB3F-E54F-4CCB-A38A-774C2F96D578}"/>
                    </a:ext>
                  </a:extLst>
                </p:cNvPr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ïṣļïḓê">
                  <a:extLst>
                    <a:ext uri="{FF2B5EF4-FFF2-40B4-BE49-F238E27FC236}">
                      <a16:creationId xmlns:a16="http://schemas.microsoft.com/office/drawing/2014/main" xmlns="" id="{810138B5-8AFA-4AEA-967E-861C6706DF92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ïşļïḓè">
                  <a:extLst>
                    <a:ext uri="{FF2B5EF4-FFF2-40B4-BE49-F238E27FC236}">
                      <a16:creationId xmlns:a16="http://schemas.microsoft.com/office/drawing/2014/main" xmlns="" id="{1AE26B6C-82E6-41DA-8831-58F2CCA38D4A}"/>
                    </a:ext>
                  </a:extLst>
                </p:cNvPr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śḻíḋe">
                  <a:extLst>
                    <a:ext uri="{FF2B5EF4-FFF2-40B4-BE49-F238E27FC236}">
                      <a16:creationId xmlns:a16="http://schemas.microsoft.com/office/drawing/2014/main" xmlns="" id="{E06BCFAD-CCDF-4087-A585-76A14158D970}"/>
                    </a:ext>
                  </a:extLst>
                </p:cNvPr>
                <p:cNvSpPr/>
                <p:nvPr/>
              </p:nvSpPr>
              <p:spPr bwMode="auto">
                <a:xfrm>
                  <a:off x="8812953" y="5318609"/>
                  <a:ext cx="113468" cy="113468"/>
                </a:xfrm>
                <a:custGeom>
                  <a:avLst/>
                  <a:gdLst>
                    <a:gd name="T0" fmla="*/ 43 w 57"/>
                    <a:gd name="T1" fmla="*/ 8 h 57"/>
                    <a:gd name="T2" fmla="*/ 50 w 57"/>
                    <a:gd name="T3" fmla="*/ 43 h 57"/>
                    <a:gd name="T4" fmla="*/ 15 w 57"/>
                    <a:gd name="T5" fmla="*/ 49 h 57"/>
                    <a:gd name="T6" fmla="*/ 8 w 57"/>
                    <a:gd name="T7" fmla="*/ 15 h 57"/>
                    <a:gd name="T8" fmla="*/ 43 w 57"/>
                    <a:gd name="T9" fmla="*/ 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57">
                      <a:moveTo>
                        <a:pt x="43" y="8"/>
                      </a:moveTo>
                      <a:cubicBezTo>
                        <a:pt x="54" y="16"/>
                        <a:pt x="57" y="31"/>
                        <a:pt x="50" y="43"/>
                      </a:cubicBezTo>
                      <a:cubicBezTo>
                        <a:pt x="42" y="54"/>
                        <a:pt x="26" y="57"/>
                        <a:pt x="15" y="49"/>
                      </a:cubicBezTo>
                      <a:cubicBezTo>
                        <a:pt x="3" y="42"/>
                        <a:pt x="0" y="26"/>
                        <a:pt x="8" y="15"/>
                      </a:cubicBezTo>
                      <a:cubicBezTo>
                        <a:pt x="16" y="3"/>
                        <a:pt x="31" y="0"/>
                        <a:pt x="43" y="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í$líďé">
                  <a:extLst>
                    <a:ext uri="{FF2B5EF4-FFF2-40B4-BE49-F238E27FC236}">
                      <a16:creationId xmlns:a16="http://schemas.microsoft.com/office/drawing/2014/main" xmlns="" id="{648626FE-5873-4D8C-9E33-5BAF9810441E}"/>
                    </a:ext>
                  </a:extLst>
                </p:cNvPr>
                <p:cNvSpPr/>
                <p:nvPr/>
              </p:nvSpPr>
              <p:spPr bwMode="auto">
                <a:xfrm>
                  <a:off x="9419243" y="5700504"/>
                  <a:ext cx="136331" cy="182903"/>
                </a:xfrm>
                <a:custGeom>
                  <a:avLst/>
                  <a:gdLst>
                    <a:gd name="T0" fmla="*/ 4 w 68"/>
                    <a:gd name="T1" fmla="*/ 88 h 91"/>
                    <a:gd name="T2" fmla="*/ 2 w 68"/>
                    <a:gd name="T3" fmla="*/ 78 h 91"/>
                    <a:gd name="T4" fmla="*/ 52 w 68"/>
                    <a:gd name="T5" fmla="*/ 4 h 91"/>
                    <a:gd name="T6" fmla="*/ 62 w 68"/>
                    <a:gd name="T7" fmla="*/ 2 h 91"/>
                    <a:gd name="T8" fmla="*/ 64 w 68"/>
                    <a:gd name="T9" fmla="*/ 3 h 91"/>
                    <a:gd name="T10" fmla="*/ 65 w 68"/>
                    <a:gd name="T11" fmla="*/ 13 h 91"/>
                    <a:gd name="T12" fmla="*/ 15 w 68"/>
                    <a:gd name="T13" fmla="*/ 87 h 91"/>
                    <a:gd name="T14" fmla="*/ 5 w 68"/>
                    <a:gd name="T15" fmla="*/ 89 h 91"/>
                    <a:gd name="T16" fmla="*/ 4 w 68"/>
                    <a:gd name="T17" fmla="*/ 8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91">
                      <a:moveTo>
                        <a:pt x="4" y="88"/>
                      </a:moveTo>
                      <a:cubicBezTo>
                        <a:pt x="0" y="86"/>
                        <a:pt x="0" y="81"/>
                        <a:pt x="2" y="78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4" y="1"/>
                        <a:pt x="59" y="0"/>
                        <a:pt x="62" y="2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7" y="5"/>
                        <a:pt x="68" y="9"/>
                        <a:pt x="65" y="13"/>
                      </a:cubicBezTo>
                      <a:cubicBezTo>
                        <a:pt x="15" y="87"/>
                        <a:pt x="15" y="87"/>
                        <a:pt x="15" y="87"/>
                      </a:cubicBezTo>
                      <a:cubicBezTo>
                        <a:pt x="13" y="90"/>
                        <a:pt x="8" y="91"/>
                        <a:pt x="5" y="89"/>
                      </a:cubicBezTo>
                      <a:lnTo>
                        <a:pt x="4" y="8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ísļíďe">
                  <a:extLst>
                    <a:ext uri="{FF2B5EF4-FFF2-40B4-BE49-F238E27FC236}">
                      <a16:creationId xmlns:a16="http://schemas.microsoft.com/office/drawing/2014/main" xmlns="" id="{FDECB312-2726-4A3D-9F3C-7BEE42AE3053}"/>
                    </a:ext>
                  </a:extLst>
                </p:cNvPr>
                <p:cNvSpPr/>
                <p:nvPr/>
              </p:nvSpPr>
              <p:spPr bwMode="auto">
                <a:xfrm>
                  <a:off x="7919607" y="4603085"/>
                  <a:ext cx="889112" cy="1019516"/>
                </a:xfrm>
                <a:custGeom>
                  <a:avLst/>
                  <a:gdLst>
                    <a:gd name="T0" fmla="*/ 52 w 444"/>
                    <a:gd name="T1" fmla="*/ 392 h 509"/>
                    <a:gd name="T2" fmla="*/ 248 w 444"/>
                    <a:gd name="T3" fmla="*/ 473 h 509"/>
                    <a:gd name="T4" fmla="*/ 245 w 444"/>
                    <a:gd name="T5" fmla="*/ 481 h 509"/>
                    <a:gd name="T6" fmla="*/ 238 w 444"/>
                    <a:gd name="T7" fmla="*/ 491 h 509"/>
                    <a:gd name="T8" fmla="*/ 280 w 444"/>
                    <a:gd name="T9" fmla="*/ 509 h 509"/>
                    <a:gd name="T10" fmla="*/ 444 w 444"/>
                    <a:gd name="T11" fmla="*/ 117 h 509"/>
                    <a:gd name="T12" fmla="*/ 163 w 444"/>
                    <a:gd name="T13" fmla="*/ 0 h 509"/>
                    <a:gd name="T14" fmla="*/ 0 w 444"/>
                    <a:gd name="T15" fmla="*/ 392 h 509"/>
                    <a:gd name="T16" fmla="*/ 46 w 444"/>
                    <a:gd name="T17" fmla="*/ 411 h 509"/>
                    <a:gd name="T18" fmla="*/ 49 w 444"/>
                    <a:gd name="T19" fmla="*/ 399 h 509"/>
                    <a:gd name="T20" fmla="*/ 52 w 444"/>
                    <a:gd name="T21" fmla="*/ 392 h 509"/>
                    <a:gd name="T22" fmla="*/ 182 w 444"/>
                    <a:gd name="T23" fmla="*/ 90 h 509"/>
                    <a:gd name="T24" fmla="*/ 374 w 444"/>
                    <a:gd name="T25" fmla="*/ 170 h 509"/>
                    <a:gd name="T26" fmla="*/ 371 w 444"/>
                    <a:gd name="T27" fmla="*/ 178 h 509"/>
                    <a:gd name="T28" fmla="*/ 179 w 444"/>
                    <a:gd name="T29" fmla="*/ 98 h 509"/>
                    <a:gd name="T30" fmla="*/ 182 w 444"/>
                    <a:gd name="T31" fmla="*/ 90 h 509"/>
                    <a:gd name="T32" fmla="*/ 168 w 444"/>
                    <a:gd name="T33" fmla="*/ 124 h 509"/>
                    <a:gd name="T34" fmla="*/ 360 w 444"/>
                    <a:gd name="T35" fmla="*/ 204 h 509"/>
                    <a:gd name="T36" fmla="*/ 357 w 444"/>
                    <a:gd name="T37" fmla="*/ 211 h 509"/>
                    <a:gd name="T38" fmla="*/ 165 w 444"/>
                    <a:gd name="T39" fmla="*/ 131 h 509"/>
                    <a:gd name="T40" fmla="*/ 168 w 444"/>
                    <a:gd name="T41" fmla="*/ 124 h 509"/>
                    <a:gd name="T42" fmla="*/ 152 w 444"/>
                    <a:gd name="T43" fmla="*/ 161 h 509"/>
                    <a:gd name="T44" fmla="*/ 344 w 444"/>
                    <a:gd name="T45" fmla="*/ 241 h 509"/>
                    <a:gd name="T46" fmla="*/ 341 w 444"/>
                    <a:gd name="T47" fmla="*/ 248 h 509"/>
                    <a:gd name="T48" fmla="*/ 149 w 444"/>
                    <a:gd name="T49" fmla="*/ 168 h 509"/>
                    <a:gd name="T50" fmla="*/ 152 w 444"/>
                    <a:gd name="T51" fmla="*/ 161 h 509"/>
                    <a:gd name="T52" fmla="*/ 139 w 444"/>
                    <a:gd name="T53" fmla="*/ 194 h 509"/>
                    <a:gd name="T54" fmla="*/ 331 w 444"/>
                    <a:gd name="T55" fmla="*/ 274 h 509"/>
                    <a:gd name="T56" fmla="*/ 328 w 444"/>
                    <a:gd name="T57" fmla="*/ 281 h 509"/>
                    <a:gd name="T58" fmla="*/ 136 w 444"/>
                    <a:gd name="T59" fmla="*/ 201 h 509"/>
                    <a:gd name="T60" fmla="*/ 139 w 444"/>
                    <a:gd name="T61" fmla="*/ 194 h 509"/>
                    <a:gd name="T62" fmla="*/ 125 w 444"/>
                    <a:gd name="T63" fmla="*/ 227 h 509"/>
                    <a:gd name="T64" fmla="*/ 317 w 444"/>
                    <a:gd name="T65" fmla="*/ 307 h 509"/>
                    <a:gd name="T66" fmla="*/ 314 w 444"/>
                    <a:gd name="T67" fmla="*/ 314 h 509"/>
                    <a:gd name="T68" fmla="*/ 122 w 444"/>
                    <a:gd name="T69" fmla="*/ 234 h 509"/>
                    <a:gd name="T70" fmla="*/ 125 w 444"/>
                    <a:gd name="T71" fmla="*/ 227 h 509"/>
                    <a:gd name="T72" fmla="*/ 111 w 444"/>
                    <a:gd name="T73" fmla="*/ 260 h 509"/>
                    <a:gd name="T74" fmla="*/ 303 w 444"/>
                    <a:gd name="T75" fmla="*/ 340 h 509"/>
                    <a:gd name="T76" fmla="*/ 300 w 444"/>
                    <a:gd name="T77" fmla="*/ 348 h 509"/>
                    <a:gd name="T78" fmla="*/ 108 w 444"/>
                    <a:gd name="T79" fmla="*/ 268 h 509"/>
                    <a:gd name="T80" fmla="*/ 111 w 444"/>
                    <a:gd name="T81" fmla="*/ 260 h 509"/>
                    <a:gd name="T82" fmla="*/ 97 w 444"/>
                    <a:gd name="T83" fmla="*/ 294 h 509"/>
                    <a:gd name="T84" fmla="*/ 289 w 444"/>
                    <a:gd name="T85" fmla="*/ 374 h 509"/>
                    <a:gd name="T86" fmla="*/ 286 w 444"/>
                    <a:gd name="T87" fmla="*/ 381 h 509"/>
                    <a:gd name="T88" fmla="*/ 94 w 444"/>
                    <a:gd name="T89" fmla="*/ 301 h 509"/>
                    <a:gd name="T90" fmla="*/ 97 w 444"/>
                    <a:gd name="T91" fmla="*/ 294 h 509"/>
                    <a:gd name="T92" fmla="*/ 83 w 444"/>
                    <a:gd name="T93" fmla="*/ 327 h 509"/>
                    <a:gd name="T94" fmla="*/ 275 w 444"/>
                    <a:gd name="T95" fmla="*/ 407 h 509"/>
                    <a:gd name="T96" fmla="*/ 272 w 444"/>
                    <a:gd name="T97" fmla="*/ 414 h 509"/>
                    <a:gd name="T98" fmla="*/ 80 w 444"/>
                    <a:gd name="T99" fmla="*/ 334 h 509"/>
                    <a:gd name="T100" fmla="*/ 83 w 444"/>
                    <a:gd name="T101" fmla="*/ 327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44" h="509">
                      <a:moveTo>
                        <a:pt x="52" y="392"/>
                      </a:moveTo>
                      <a:cubicBezTo>
                        <a:pt x="248" y="473"/>
                        <a:pt x="248" y="473"/>
                        <a:pt x="248" y="473"/>
                      </a:cubicBezTo>
                      <a:cubicBezTo>
                        <a:pt x="245" y="481"/>
                        <a:pt x="245" y="481"/>
                        <a:pt x="245" y="481"/>
                      </a:cubicBezTo>
                      <a:cubicBezTo>
                        <a:pt x="243" y="484"/>
                        <a:pt x="241" y="488"/>
                        <a:pt x="238" y="491"/>
                      </a:cubicBezTo>
                      <a:cubicBezTo>
                        <a:pt x="280" y="509"/>
                        <a:pt x="280" y="509"/>
                        <a:pt x="280" y="509"/>
                      </a:cubicBezTo>
                      <a:cubicBezTo>
                        <a:pt x="444" y="117"/>
                        <a:pt x="444" y="117"/>
                        <a:pt x="444" y="117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0" y="392"/>
                        <a:pt x="0" y="392"/>
                        <a:pt x="0" y="392"/>
                      </a:cubicBezTo>
                      <a:cubicBezTo>
                        <a:pt x="46" y="411"/>
                        <a:pt x="46" y="411"/>
                        <a:pt x="46" y="411"/>
                      </a:cubicBezTo>
                      <a:cubicBezTo>
                        <a:pt x="46" y="407"/>
                        <a:pt x="47" y="403"/>
                        <a:pt x="49" y="399"/>
                      </a:cubicBezTo>
                      <a:lnTo>
                        <a:pt x="52" y="392"/>
                      </a:lnTo>
                      <a:close/>
                      <a:moveTo>
                        <a:pt x="182" y="90"/>
                      </a:moveTo>
                      <a:cubicBezTo>
                        <a:pt x="374" y="170"/>
                        <a:pt x="374" y="170"/>
                        <a:pt x="374" y="170"/>
                      </a:cubicBezTo>
                      <a:cubicBezTo>
                        <a:pt x="371" y="178"/>
                        <a:pt x="371" y="178"/>
                        <a:pt x="371" y="178"/>
                      </a:cubicBezTo>
                      <a:cubicBezTo>
                        <a:pt x="179" y="98"/>
                        <a:pt x="179" y="98"/>
                        <a:pt x="179" y="98"/>
                      </a:cubicBezTo>
                      <a:lnTo>
                        <a:pt x="182" y="90"/>
                      </a:lnTo>
                      <a:close/>
                      <a:moveTo>
                        <a:pt x="168" y="124"/>
                      </a:moveTo>
                      <a:cubicBezTo>
                        <a:pt x="360" y="204"/>
                        <a:pt x="360" y="204"/>
                        <a:pt x="360" y="204"/>
                      </a:cubicBezTo>
                      <a:cubicBezTo>
                        <a:pt x="357" y="211"/>
                        <a:pt x="357" y="211"/>
                        <a:pt x="357" y="211"/>
                      </a:cubicBezTo>
                      <a:cubicBezTo>
                        <a:pt x="165" y="131"/>
                        <a:pt x="165" y="131"/>
                        <a:pt x="165" y="131"/>
                      </a:cubicBezTo>
                      <a:lnTo>
                        <a:pt x="168" y="124"/>
                      </a:lnTo>
                      <a:close/>
                      <a:moveTo>
                        <a:pt x="152" y="161"/>
                      </a:moveTo>
                      <a:cubicBezTo>
                        <a:pt x="344" y="241"/>
                        <a:pt x="344" y="241"/>
                        <a:pt x="344" y="241"/>
                      </a:cubicBezTo>
                      <a:cubicBezTo>
                        <a:pt x="341" y="248"/>
                        <a:pt x="341" y="248"/>
                        <a:pt x="341" y="248"/>
                      </a:cubicBezTo>
                      <a:cubicBezTo>
                        <a:pt x="149" y="168"/>
                        <a:pt x="149" y="168"/>
                        <a:pt x="149" y="168"/>
                      </a:cubicBezTo>
                      <a:lnTo>
                        <a:pt x="152" y="161"/>
                      </a:lnTo>
                      <a:close/>
                      <a:moveTo>
                        <a:pt x="139" y="194"/>
                      </a:moveTo>
                      <a:cubicBezTo>
                        <a:pt x="331" y="274"/>
                        <a:pt x="331" y="274"/>
                        <a:pt x="331" y="274"/>
                      </a:cubicBezTo>
                      <a:cubicBezTo>
                        <a:pt x="328" y="281"/>
                        <a:pt x="328" y="281"/>
                        <a:pt x="328" y="281"/>
                      </a:cubicBezTo>
                      <a:cubicBezTo>
                        <a:pt x="136" y="201"/>
                        <a:pt x="136" y="201"/>
                        <a:pt x="136" y="201"/>
                      </a:cubicBezTo>
                      <a:lnTo>
                        <a:pt x="139" y="194"/>
                      </a:lnTo>
                      <a:close/>
                      <a:moveTo>
                        <a:pt x="125" y="227"/>
                      </a:moveTo>
                      <a:cubicBezTo>
                        <a:pt x="317" y="307"/>
                        <a:pt x="317" y="307"/>
                        <a:pt x="317" y="307"/>
                      </a:cubicBezTo>
                      <a:cubicBezTo>
                        <a:pt x="314" y="314"/>
                        <a:pt x="314" y="314"/>
                        <a:pt x="314" y="314"/>
                      </a:cubicBezTo>
                      <a:cubicBezTo>
                        <a:pt x="122" y="234"/>
                        <a:pt x="122" y="234"/>
                        <a:pt x="122" y="234"/>
                      </a:cubicBezTo>
                      <a:lnTo>
                        <a:pt x="125" y="227"/>
                      </a:lnTo>
                      <a:close/>
                      <a:moveTo>
                        <a:pt x="111" y="260"/>
                      </a:moveTo>
                      <a:cubicBezTo>
                        <a:pt x="303" y="340"/>
                        <a:pt x="303" y="340"/>
                        <a:pt x="303" y="340"/>
                      </a:cubicBezTo>
                      <a:cubicBezTo>
                        <a:pt x="300" y="348"/>
                        <a:pt x="300" y="348"/>
                        <a:pt x="300" y="348"/>
                      </a:cubicBezTo>
                      <a:cubicBezTo>
                        <a:pt x="108" y="268"/>
                        <a:pt x="108" y="268"/>
                        <a:pt x="108" y="268"/>
                      </a:cubicBezTo>
                      <a:lnTo>
                        <a:pt x="111" y="260"/>
                      </a:lnTo>
                      <a:close/>
                      <a:moveTo>
                        <a:pt x="97" y="294"/>
                      </a:moveTo>
                      <a:cubicBezTo>
                        <a:pt x="289" y="374"/>
                        <a:pt x="289" y="374"/>
                        <a:pt x="289" y="374"/>
                      </a:cubicBezTo>
                      <a:cubicBezTo>
                        <a:pt x="286" y="381"/>
                        <a:pt x="286" y="381"/>
                        <a:pt x="286" y="381"/>
                      </a:cubicBezTo>
                      <a:cubicBezTo>
                        <a:pt x="94" y="301"/>
                        <a:pt x="94" y="301"/>
                        <a:pt x="94" y="301"/>
                      </a:cubicBezTo>
                      <a:lnTo>
                        <a:pt x="97" y="294"/>
                      </a:lnTo>
                      <a:close/>
                      <a:moveTo>
                        <a:pt x="83" y="327"/>
                      </a:moveTo>
                      <a:cubicBezTo>
                        <a:pt x="275" y="407"/>
                        <a:pt x="275" y="407"/>
                        <a:pt x="275" y="407"/>
                      </a:cubicBezTo>
                      <a:cubicBezTo>
                        <a:pt x="272" y="414"/>
                        <a:pt x="272" y="414"/>
                        <a:pt x="272" y="414"/>
                      </a:cubicBezTo>
                      <a:cubicBezTo>
                        <a:pt x="80" y="334"/>
                        <a:pt x="80" y="334"/>
                        <a:pt x="80" y="334"/>
                      </a:cubicBezTo>
                      <a:lnTo>
                        <a:pt x="83" y="32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grpSp>
              <p:nvGrpSpPr>
                <p:cNvPr id="45" name="íṣ1ïďe">
                  <a:extLst>
                    <a:ext uri="{FF2B5EF4-FFF2-40B4-BE49-F238E27FC236}">
                      <a16:creationId xmlns:a16="http://schemas.microsoft.com/office/drawing/2014/main" xmlns="" id="{F6D37454-E1B8-4E29-B915-3FB415E88B44}"/>
                    </a:ext>
                  </a:extLst>
                </p:cNvPr>
                <p:cNvGrpSpPr/>
                <p:nvPr/>
              </p:nvGrpSpPr>
              <p:grpSpPr>
                <a:xfrm>
                  <a:off x="7846784" y="4529415"/>
                  <a:ext cx="1032217" cy="1167701"/>
                  <a:chOff x="7846784" y="4529415"/>
                  <a:chExt cx="1032217" cy="1167701"/>
                </a:xfrm>
                <a:grpFill/>
              </p:grpSpPr>
              <p:grpSp>
                <p:nvGrpSpPr>
                  <p:cNvPr id="120" name="íšḷíḋè">
                    <a:extLst>
                      <a:ext uri="{FF2B5EF4-FFF2-40B4-BE49-F238E27FC236}">
                        <a16:creationId xmlns:a16="http://schemas.microsoft.com/office/drawing/2014/main" xmlns="" id="{6CFF5E60-D0AE-4AAC-8A32-A5BC9E9D0573}"/>
                      </a:ext>
                    </a:extLst>
                  </p:cNvPr>
                  <p:cNvGrpSpPr/>
                  <p:nvPr/>
                </p:nvGrpSpPr>
                <p:grpSpPr>
                  <a:xfrm>
                    <a:off x="7846784" y="4529415"/>
                    <a:ext cx="1032217" cy="1167701"/>
                    <a:chOff x="7846784" y="4529415"/>
                    <a:chExt cx="1032217" cy="1167701"/>
                  </a:xfrm>
                  <a:grpFill/>
                </p:grpSpPr>
                <p:sp>
                  <p:nvSpPr>
                    <p:cNvPr id="123" name="iṥ1ïḑê">
                      <a:extLst>
                        <a:ext uri="{FF2B5EF4-FFF2-40B4-BE49-F238E27FC236}">
                          <a16:creationId xmlns:a16="http://schemas.microsoft.com/office/drawing/2014/main" xmlns="" id="{EEE5A09A-D4E3-4491-885B-08FEB8DCECC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7846784" y="4529415"/>
                      <a:ext cx="1032217" cy="1167701"/>
                    </a:xfrm>
                    <a:custGeom>
                      <a:avLst/>
                      <a:gdLst>
                        <a:gd name="T0" fmla="*/ 481 w 515"/>
                        <a:gd name="T1" fmla="*/ 116 h 583"/>
                        <a:gd name="T2" fmla="*/ 225 w 515"/>
                        <a:gd name="T3" fmla="*/ 9 h 583"/>
                        <a:gd name="T4" fmla="*/ 166 w 515"/>
                        <a:gd name="T5" fmla="*/ 34 h 583"/>
                        <a:gd name="T6" fmla="*/ 10 w 515"/>
                        <a:gd name="T7" fmla="*/ 408 h 583"/>
                        <a:gd name="T8" fmla="*/ 34 w 515"/>
                        <a:gd name="T9" fmla="*/ 467 h 583"/>
                        <a:gd name="T10" fmla="*/ 128 w 515"/>
                        <a:gd name="T11" fmla="*/ 506 h 583"/>
                        <a:gd name="T12" fmla="*/ 131 w 515"/>
                        <a:gd name="T13" fmla="*/ 503 h 583"/>
                        <a:gd name="T14" fmla="*/ 108 w 515"/>
                        <a:gd name="T15" fmla="*/ 493 h 583"/>
                        <a:gd name="T16" fmla="*/ 82 w 515"/>
                        <a:gd name="T17" fmla="*/ 448 h 583"/>
                        <a:gd name="T18" fmla="*/ 36 w 515"/>
                        <a:gd name="T19" fmla="*/ 429 h 583"/>
                        <a:gd name="T20" fmla="*/ 199 w 515"/>
                        <a:gd name="T21" fmla="*/ 37 h 583"/>
                        <a:gd name="T22" fmla="*/ 480 w 515"/>
                        <a:gd name="T23" fmla="*/ 154 h 583"/>
                        <a:gd name="T24" fmla="*/ 316 w 515"/>
                        <a:gd name="T25" fmla="*/ 546 h 583"/>
                        <a:gd name="T26" fmla="*/ 274 w 515"/>
                        <a:gd name="T27" fmla="*/ 528 h 583"/>
                        <a:gd name="T28" fmla="*/ 221 w 515"/>
                        <a:gd name="T29" fmla="*/ 540 h 583"/>
                        <a:gd name="T30" fmla="*/ 198 w 515"/>
                        <a:gd name="T31" fmla="*/ 531 h 583"/>
                        <a:gd name="T32" fmla="*/ 198 w 515"/>
                        <a:gd name="T33" fmla="*/ 535 h 583"/>
                        <a:gd name="T34" fmla="*/ 290 w 515"/>
                        <a:gd name="T35" fmla="*/ 574 h 583"/>
                        <a:gd name="T36" fmla="*/ 350 w 515"/>
                        <a:gd name="T37" fmla="*/ 549 h 583"/>
                        <a:gd name="T38" fmla="*/ 506 w 515"/>
                        <a:gd name="T39" fmla="*/ 175 h 583"/>
                        <a:gd name="T40" fmla="*/ 481 w 515"/>
                        <a:gd name="T41" fmla="*/ 116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515" h="583">
                          <a:moveTo>
                            <a:pt x="481" y="116"/>
                          </a:moveTo>
                          <a:cubicBezTo>
                            <a:pt x="225" y="9"/>
                            <a:pt x="225" y="9"/>
                            <a:pt x="225" y="9"/>
                          </a:cubicBezTo>
                          <a:cubicBezTo>
                            <a:pt x="202" y="0"/>
                            <a:pt x="175" y="10"/>
                            <a:pt x="166" y="34"/>
                          </a:cubicBezTo>
                          <a:cubicBezTo>
                            <a:pt x="10" y="408"/>
                            <a:pt x="10" y="408"/>
                            <a:pt x="10" y="408"/>
                          </a:cubicBezTo>
                          <a:cubicBezTo>
                            <a:pt x="0" y="431"/>
                            <a:pt x="11" y="457"/>
                            <a:pt x="34" y="467"/>
                          </a:cubicBezTo>
                          <a:cubicBezTo>
                            <a:pt x="128" y="506"/>
                            <a:pt x="128" y="506"/>
                            <a:pt x="128" y="506"/>
                          </a:cubicBezTo>
                          <a:cubicBezTo>
                            <a:pt x="129" y="505"/>
                            <a:pt x="130" y="504"/>
                            <a:pt x="131" y="503"/>
                          </a:cubicBezTo>
                          <a:cubicBezTo>
                            <a:pt x="108" y="493"/>
                            <a:pt x="108" y="493"/>
                            <a:pt x="108" y="493"/>
                          </a:cubicBezTo>
                          <a:cubicBezTo>
                            <a:pt x="89" y="485"/>
                            <a:pt x="79" y="467"/>
                            <a:pt x="82" y="448"/>
                          </a:cubicBezTo>
                          <a:cubicBezTo>
                            <a:pt x="36" y="429"/>
                            <a:pt x="36" y="429"/>
                            <a:pt x="36" y="429"/>
                          </a:cubicBezTo>
                          <a:cubicBezTo>
                            <a:pt x="199" y="37"/>
                            <a:pt x="199" y="37"/>
                            <a:pt x="199" y="37"/>
                          </a:cubicBezTo>
                          <a:cubicBezTo>
                            <a:pt x="480" y="154"/>
                            <a:pt x="480" y="154"/>
                            <a:pt x="480" y="154"/>
                          </a:cubicBezTo>
                          <a:cubicBezTo>
                            <a:pt x="316" y="546"/>
                            <a:pt x="316" y="546"/>
                            <a:pt x="316" y="546"/>
                          </a:cubicBezTo>
                          <a:cubicBezTo>
                            <a:pt x="274" y="528"/>
                            <a:pt x="274" y="528"/>
                            <a:pt x="274" y="528"/>
                          </a:cubicBezTo>
                          <a:cubicBezTo>
                            <a:pt x="262" y="543"/>
                            <a:pt x="240" y="548"/>
                            <a:pt x="221" y="540"/>
                          </a:cubicBezTo>
                          <a:cubicBezTo>
                            <a:pt x="198" y="531"/>
                            <a:pt x="198" y="531"/>
                            <a:pt x="198" y="531"/>
                          </a:cubicBezTo>
                          <a:cubicBezTo>
                            <a:pt x="198" y="533"/>
                            <a:pt x="198" y="534"/>
                            <a:pt x="198" y="535"/>
                          </a:cubicBezTo>
                          <a:cubicBezTo>
                            <a:pt x="290" y="574"/>
                            <a:pt x="290" y="574"/>
                            <a:pt x="290" y="574"/>
                          </a:cubicBezTo>
                          <a:cubicBezTo>
                            <a:pt x="313" y="583"/>
                            <a:pt x="340" y="572"/>
                            <a:pt x="350" y="549"/>
                          </a:cubicBezTo>
                          <a:cubicBezTo>
                            <a:pt x="506" y="175"/>
                            <a:pt x="506" y="175"/>
                            <a:pt x="506" y="175"/>
                          </a:cubicBezTo>
                          <a:cubicBezTo>
                            <a:pt x="515" y="152"/>
                            <a:pt x="504" y="125"/>
                            <a:pt x="481" y="116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4" name="íṧ1îḓé">
                      <a:extLst>
                        <a:ext uri="{FF2B5EF4-FFF2-40B4-BE49-F238E27FC236}">
                          <a16:creationId xmlns:a16="http://schemas.microsoft.com/office/drawing/2014/main" xmlns="" id="{B6331366-81BA-4BFF-932A-46A38FD2708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005131" y="5388044"/>
                      <a:ext cx="410685" cy="304839"/>
                    </a:xfrm>
                    <a:custGeom>
                      <a:avLst/>
                      <a:gdLst>
                        <a:gd name="T0" fmla="*/ 142 w 205"/>
                        <a:gd name="T1" fmla="*/ 111 h 152"/>
                        <a:gd name="T2" fmla="*/ 195 w 205"/>
                        <a:gd name="T3" fmla="*/ 99 h 152"/>
                        <a:gd name="T4" fmla="*/ 202 w 205"/>
                        <a:gd name="T5" fmla="*/ 89 h 152"/>
                        <a:gd name="T6" fmla="*/ 205 w 205"/>
                        <a:gd name="T7" fmla="*/ 81 h 152"/>
                        <a:gd name="T8" fmla="*/ 9 w 205"/>
                        <a:gd name="T9" fmla="*/ 0 h 152"/>
                        <a:gd name="T10" fmla="*/ 6 w 205"/>
                        <a:gd name="T11" fmla="*/ 7 h 152"/>
                        <a:gd name="T12" fmla="*/ 3 w 205"/>
                        <a:gd name="T13" fmla="*/ 19 h 152"/>
                        <a:gd name="T14" fmla="*/ 29 w 205"/>
                        <a:gd name="T15" fmla="*/ 64 h 152"/>
                        <a:gd name="T16" fmla="*/ 52 w 205"/>
                        <a:gd name="T17" fmla="*/ 74 h 152"/>
                        <a:gd name="T18" fmla="*/ 49 w 205"/>
                        <a:gd name="T19" fmla="*/ 77 h 152"/>
                        <a:gd name="T20" fmla="*/ 41 w 205"/>
                        <a:gd name="T21" fmla="*/ 90 h 152"/>
                        <a:gd name="T22" fmla="*/ 63 w 205"/>
                        <a:gd name="T23" fmla="*/ 143 h 152"/>
                        <a:gd name="T24" fmla="*/ 116 w 205"/>
                        <a:gd name="T25" fmla="*/ 121 h 152"/>
                        <a:gd name="T26" fmla="*/ 119 w 205"/>
                        <a:gd name="T27" fmla="*/ 106 h 152"/>
                        <a:gd name="T28" fmla="*/ 119 w 205"/>
                        <a:gd name="T29" fmla="*/ 102 h 152"/>
                        <a:gd name="T30" fmla="*/ 142 w 205"/>
                        <a:gd name="T31" fmla="*/ 111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05" h="152">
                          <a:moveTo>
                            <a:pt x="142" y="111"/>
                          </a:moveTo>
                          <a:cubicBezTo>
                            <a:pt x="161" y="119"/>
                            <a:pt x="183" y="114"/>
                            <a:pt x="195" y="99"/>
                          </a:cubicBezTo>
                          <a:cubicBezTo>
                            <a:pt x="198" y="96"/>
                            <a:pt x="200" y="92"/>
                            <a:pt x="202" y="89"/>
                          </a:cubicBezTo>
                          <a:cubicBezTo>
                            <a:pt x="205" y="81"/>
                            <a:pt x="205" y="81"/>
                            <a:pt x="205" y="81"/>
                          </a:cubicBezTo>
                          <a:cubicBezTo>
                            <a:pt x="9" y="0"/>
                            <a:pt x="9" y="0"/>
                            <a:pt x="9" y="0"/>
                          </a:cubicBezTo>
                          <a:cubicBezTo>
                            <a:pt x="6" y="7"/>
                            <a:pt x="6" y="7"/>
                            <a:pt x="6" y="7"/>
                          </a:cubicBezTo>
                          <a:cubicBezTo>
                            <a:pt x="4" y="11"/>
                            <a:pt x="3" y="15"/>
                            <a:pt x="3" y="19"/>
                          </a:cubicBezTo>
                          <a:cubicBezTo>
                            <a:pt x="0" y="38"/>
                            <a:pt x="10" y="56"/>
                            <a:pt x="29" y="64"/>
                          </a:cubicBezTo>
                          <a:cubicBezTo>
                            <a:pt x="52" y="74"/>
                            <a:pt x="52" y="74"/>
                            <a:pt x="52" y="74"/>
                          </a:cubicBezTo>
                          <a:cubicBezTo>
                            <a:pt x="51" y="75"/>
                            <a:pt x="50" y="76"/>
                            <a:pt x="49" y="77"/>
                          </a:cubicBezTo>
                          <a:cubicBezTo>
                            <a:pt x="45" y="82"/>
                            <a:pt x="43" y="85"/>
                            <a:pt x="41" y="90"/>
                          </a:cubicBezTo>
                          <a:cubicBezTo>
                            <a:pt x="32" y="110"/>
                            <a:pt x="42" y="134"/>
                            <a:pt x="63" y="143"/>
                          </a:cubicBezTo>
                          <a:cubicBezTo>
                            <a:pt x="83" y="152"/>
                            <a:pt x="107" y="142"/>
                            <a:pt x="116" y="121"/>
                          </a:cubicBezTo>
                          <a:cubicBezTo>
                            <a:pt x="118" y="116"/>
                            <a:pt x="119" y="112"/>
                            <a:pt x="119" y="106"/>
                          </a:cubicBezTo>
                          <a:cubicBezTo>
                            <a:pt x="119" y="105"/>
                            <a:pt x="119" y="104"/>
                            <a:pt x="119" y="102"/>
                          </a:cubicBezTo>
                          <a:lnTo>
                            <a:pt x="142" y="111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40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5" name="îṣľïḑê">
                      <a:extLst>
                        <a:ext uri="{FF2B5EF4-FFF2-40B4-BE49-F238E27FC236}">
                          <a16:creationId xmlns:a16="http://schemas.microsoft.com/office/drawing/2014/main" xmlns="" id="{04B4C0D5-1971-4CBB-9204-4C94D584C5B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079647" y="5258488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6" name="ïṩľîďê">
                      <a:extLst>
                        <a:ext uri="{FF2B5EF4-FFF2-40B4-BE49-F238E27FC236}">
                          <a16:creationId xmlns:a16="http://schemas.microsoft.com/office/drawing/2014/main" xmlns="" id="{D762E5EC-1DAC-4F19-8E38-EF0636135B2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07591" y="5192439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7" name="işľiďê">
                      <a:extLst>
                        <a:ext uri="{FF2B5EF4-FFF2-40B4-BE49-F238E27FC236}">
                          <a16:creationId xmlns:a16="http://schemas.microsoft.com/office/drawing/2014/main" xmlns="" id="{01472EBF-34DA-4401-8203-5B67D7E04DD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35534" y="5123851"/>
                      <a:ext cx="390363" cy="176129"/>
                    </a:xfrm>
                    <a:custGeom>
                      <a:avLst/>
                      <a:gdLst>
                        <a:gd name="T0" fmla="*/ 461 w 461"/>
                        <a:gd name="T1" fmla="*/ 189 h 208"/>
                        <a:gd name="T2" fmla="*/ 7 w 461"/>
                        <a:gd name="T3" fmla="*/ 0 h 208"/>
                        <a:gd name="T4" fmla="*/ 0 w 461"/>
                        <a:gd name="T5" fmla="*/ 19 h 208"/>
                        <a:gd name="T6" fmla="*/ 454 w 461"/>
                        <a:gd name="T7" fmla="*/ 208 h 208"/>
                        <a:gd name="T8" fmla="*/ 461 w 461"/>
                        <a:gd name="T9" fmla="*/ 189 h 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8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9"/>
                          </a:lnTo>
                          <a:lnTo>
                            <a:pt x="454" y="208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8" name="îṡļiḋè">
                      <a:extLst>
                        <a:ext uri="{FF2B5EF4-FFF2-40B4-BE49-F238E27FC236}">
                          <a16:creationId xmlns:a16="http://schemas.microsoft.com/office/drawing/2014/main" xmlns="" id="{B302897C-4C91-4DC4-BE51-37F152EBDED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63478" y="5057802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9" name="îSľîḑe">
                      <a:extLst>
                        <a:ext uri="{FF2B5EF4-FFF2-40B4-BE49-F238E27FC236}">
                          <a16:creationId xmlns:a16="http://schemas.microsoft.com/office/drawing/2014/main" xmlns="" id="{252E16FE-351B-4E36-90A7-935B850DF85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191421" y="4991754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30" name="íŝḻîďè">
                      <a:extLst>
                        <a:ext uri="{FF2B5EF4-FFF2-40B4-BE49-F238E27FC236}">
                          <a16:creationId xmlns:a16="http://schemas.microsoft.com/office/drawing/2014/main" xmlns="" id="{A036DAAF-68E4-4B57-9D28-4EA6769AA88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8217671" y="4925706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6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121" name="íṥľíḓè">
                    <a:extLst>
                      <a:ext uri="{FF2B5EF4-FFF2-40B4-BE49-F238E27FC236}">
                        <a16:creationId xmlns:a16="http://schemas.microsoft.com/office/drawing/2014/main" xmlns="" id="{EFFBDD84-320D-483B-B798-06A51DBF0D9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49849" y="4851189"/>
                    <a:ext cx="390363" cy="174435"/>
                  </a:xfrm>
                  <a:custGeom>
                    <a:avLst/>
                    <a:gdLst>
                      <a:gd name="T0" fmla="*/ 461 w 461"/>
                      <a:gd name="T1" fmla="*/ 190 h 206"/>
                      <a:gd name="T2" fmla="*/ 7 w 461"/>
                      <a:gd name="T3" fmla="*/ 0 h 206"/>
                      <a:gd name="T4" fmla="*/ 0 w 461"/>
                      <a:gd name="T5" fmla="*/ 17 h 206"/>
                      <a:gd name="T6" fmla="*/ 454 w 461"/>
                      <a:gd name="T7" fmla="*/ 206 h 206"/>
                      <a:gd name="T8" fmla="*/ 461 w 461"/>
                      <a:gd name="T9" fmla="*/ 190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6">
                        <a:moveTo>
                          <a:pt x="461" y="190"/>
                        </a:moveTo>
                        <a:lnTo>
                          <a:pt x="7" y="0"/>
                        </a:lnTo>
                        <a:lnTo>
                          <a:pt x="0" y="17"/>
                        </a:lnTo>
                        <a:lnTo>
                          <a:pt x="454" y="206"/>
                        </a:lnTo>
                        <a:lnTo>
                          <a:pt x="461" y="19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2" name="íşļîďé">
                    <a:extLst>
                      <a:ext uri="{FF2B5EF4-FFF2-40B4-BE49-F238E27FC236}">
                        <a16:creationId xmlns:a16="http://schemas.microsoft.com/office/drawing/2014/main" xmlns="" id="{D216AA6B-3F4F-42AF-AA31-26D02BB969C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77792" y="4783448"/>
                    <a:ext cx="390363" cy="176129"/>
                  </a:xfrm>
                  <a:custGeom>
                    <a:avLst/>
                    <a:gdLst>
                      <a:gd name="T0" fmla="*/ 461 w 461"/>
                      <a:gd name="T1" fmla="*/ 189 h 208"/>
                      <a:gd name="T2" fmla="*/ 7 w 461"/>
                      <a:gd name="T3" fmla="*/ 0 h 208"/>
                      <a:gd name="T4" fmla="*/ 0 w 461"/>
                      <a:gd name="T5" fmla="*/ 19 h 208"/>
                      <a:gd name="T6" fmla="*/ 454 w 461"/>
                      <a:gd name="T7" fmla="*/ 208 h 208"/>
                      <a:gd name="T8" fmla="*/ 461 w 461"/>
                      <a:gd name="T9" fmla="*/ 189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8">
                        <a:moveTo>
                          <a:pt x="461" y="189"/>
                        </a:moveTo>
                        <a:lnTo>
                          <a:pt x="7" y="0"/>
                        </a:lnTo>
                        <a:lnTo>
                          <a:pt x="0" y="19"/>
                        </a:lnTo>
                        <a:lnTo>
                          <a:pt x="454" y="208"/>
                        </a:lnTo>
                        <a:lnTo>
                          <a:pt x="461" y="189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6" name="ïṣľíḑè">
                  <a:extLst>
                    <a:ext uri="{FF2B5EF4-FFF2-40B4-BE49-F238E27FC236}">
                      <a16:creationId xmlns:a16="http://schemas.microsoft.com/office/drawing/2014/main" xmlns="" id="{B7332A06-10AC-4AA9-A169-91B2C4082DFE}"/>
                    </a:ext>
                  </a:extLst>
                </p:cNvPr>
                <p:cNvSpPr/>
                <p:nvPr/>
              </p:nvSpPr>
              <p:spPr bwMode="auto">
                <a:xfrm>
                  <a:off x="8193961" y="1911190"/>
                  <a:ext cx="931451" cy="629153"/>
                </a:xfrm>
                <a:custGeom>
                  <a:avLst/>
                  <a:gdLst>
                    <a:gd name="T0" fmla="*/ 380 w 465"/>
                    <a:gd name="T1" fmla="*/ 85 h 314"/>
                    <a:gd name="T2" fmla="*/ 332 w 465"/>
                    <a:gd name="T3" fmla="*/ 57 h 314"/>
                    <a:gd name="T4" fmla="*/ 316 w 465"/>
                    <a:gd name="T5" fmla="*/ 0 h 314"/>
                    <a:gd name="T6" fmla="*/ 292 w 465"/>
                    <a:gd name="T7" fmla="*/ 3 h 314"/>
                    <a:gd name="T8" fmla="*/ 295 w 465"/>
                    <a:gd name="T9" fmla="*/ 59 h 314"/>
                    <a:gd name="T10" fmla="*/ 218 w 465"/>
                    <a:gd name="T11" fmla="*/ 68 h 314"/>
                    <a:gd name="T12" fmla="*/ 206 w 465"/>
                    <a:gd name="T13" fmla="*/ 69 h 314"/>
                    <a:gd name="T14" fmla="*/ 131 w 465"/>
                    <a:gd name="T15" fmla="*/ 78 h 314"/>
                    <a:gd name="T16" fmla="*/ 120 w 465"/>
                    <a:gd name="T17" fmla="*/ 23 h 314"/>
                    <a:gd name="T18" fmla="*/ 96 w 465"/>
                    <a:gd name="T19" fmla="*/ 26 h 314"/>
                    <a:gd name="T20" fmla="*/ 94 w 465"/>
                    <a:gd name="T21" fmla="*/ 85 h 314"/>
                    <a:gd name="T22" fmla="*/ 54 w 465"/>
                    <a:gd name="T23" fmla="*/ 123 h 314"/>
                    <a:gd name="T24" fmla="*/ 12 w 465"/>
                    <a:gd name="T25" fmla="*/ 314 h 314"/>
                    <a:gd name="T26" fmla="*/ 232 w 465"/>
                    <a:gd name="T27" fmla="*/ 288 h 314"/>
                    <a:gd name="T28" fmla="*/ 244 w 465"/>
                    <a:gd name="T29" fmla="*/ 286 h 314"/>
                    <a:gd name="T30" fmla="*/ 465 w 465"/>
                    <a:gd name="T31" fmla="*/ 260 h 314"/>
                    <a:gd name="T32" fmla="*/ 380 w 465"/>
                    <a:gd name="T33" fmla="*/ 85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5" h="314">
                      <a:moveTo>
                        <a:pt x="380" y="85"/>
                      </a:moveTo>
                      <a:cubicBezTo>
                        <a:pt x="329" y="67"/>
                        <a:pt x="352" y="90"/>
                        <a:pt x="332" y="57"/>
                      </a:cubicBezTo>
                      <a:cubicBezTo>
                        <a:pt x="322" y="41"/>
                        <a:pt x="316" y="0"/>
                        <a:pt x="316" y="0"/>
                      </a:cubicBezTo>
                      <a:cubicBezTo>
                        <a:pt x="292" y="3"/>
                        <a:pt x="292" y="3"/>
                        <a:pt x="292" y="3"/>
                      </a:cubicBezTo>
                      <a:cubicBezTo>
                        <a:pt x="295" y="59"/>
                        <a:pt x="295" y="59"/>
                        <a:pt x="295" y="59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06" y="69"/>
                        <a:pt x="206" y="69"/>
                        <a:pt x="206" y="69"/>
                      </a:cubicBezTo>
                      <a:cubicBezTo>
                        <a:pt x="131" y="78"/>
                        <a:pt x="131" y="78"/>
                        <a:pt x="131" y="78"/>
                      </a:cubicBezTo>
                      <a:cubicBezTo>
                        <a:pt x="120" y="23"/>
                        <a:pt x="120" y="23"/>
                        <a:pt x="120" y="23"/>
                      </a:cubicBezTo>
                      <a:cubicBezTo>
                        <a:pt x="96" y="26"/>
                        <a:pt x="96" y="26"/>
                        <a:pt x="96" y="26"/>
                      </a:cubicBezTo>
                      <a:cubicBezTo>
                        <a:pt x="96" y="26"/>
                        <a:pt x="100" y="67"/>
                        <a:pt x="94" y="85"/>
                      </a:cubicBezTo>
                      <a:cubicBezTo>
                        <a:pt x="82" y="121"/>
                        <a:pt x="99" y="94"/>
                        <a:pt x="54" y="123"/>
                      </a:cubicBezTo>
                      <a:cubicBezTo>
                        <a:pt x="9" y="153"/>
                        <a:pt x="0" y="213"/>
                        <a:pt x="12" y="314"/>
                      </a:cubicBezTo>
                      <a:cubicBezTo>
                        <a:pt x="232" y="288"/>
                        <a:pt x="232" y="288"/>
                        <a:pt x="232" y="288"/>
                      </a:cubicBezTo>
                      <a:cubicBezTo>
                        <a:pt x="244" y="286"/>
                        <a:pt x="244" y="286"/>
                        <a:pt x="244" y="286"/>
                      </a:cubicBezTo>
                      <a:cubicBezTo>
                        <a:pt x="465" y="260"/>
                        <a:pt x="465" y="260"/>
                        <a:pt x="465" y="260"/>
                      </a:cubicBezTo>
                      <a:cubicBezTo>
                        <a:pt x="453" y="160"/>
                        <a:pt x="430" y="103"/>
                        <a:pt x="380" y="8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işļiḍê">
                  <a:extLst>
                    <a:ext uri="{FF2B5EF4-FFF2-40B4-BE49-F238E27FC236}">
                      <a16:creationId xmlns:a16="http://schemas.microsoft.com/office/drawing/2014/main" xmlns="" id="{9E199817-CBE2-4E4A-9E93-8C2A9BA11BCE}"/>
                    </a:ext>
                  </a:extLst>
                </p:cNvPr>
                <p:cNvSpPr/>
                <p:nvPr/>
              </p:nvSpPr>
              <p:spPr bwMode="auto">
                <a:xfrm>
                  <a:off x="8219365" y="2423489"/>
                  <a:ext cx="913669" cy="154960"/>
                </a:xfrm>
                <a:custGeom>
                  <a:avLst/>
                  <a:gdLst>
                    <a:gd name="T0" fmla="*/ 1079 w 1079"/>
                    <a:gd name="T1" fmla="*/ 57 h 183"/>
                    <a:gd name="T2" fmla="*/ 7 w 1079"/>
                    <a:gd name="T3" fmla="*/ 183 h 183"/>
                    <a:gd name="T4" fmla="*/ 0 w 1079"/>
                    <a:gd name="T5" fmla="*/ 126 h 183"/>
                    <a:gd name="T6" fmla="*/ 1072 w 1079"/>
                    <a:gd name="T7" fmla="*/ 0 h 183"/>
                    <a:gd name="T8" fmla="*/ 1079 w 1079"/>
                    <a:gd name="T9" fmla="*/ 5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9" h="183">
                      <a:moveTo>
                        <a:pt x="1079" y="57"/>
                      </a:moveTo>
                      <a:lnTo>
                        <a:pt x="7" y="183"/>
                      </a:lnTo>
                      <a:lnTo>
                        <a:pt x="0" y="126"/>
                      </a:lnTo>
                      <a:lnTo>
                        <a:pt x="1072" y="0"/>
                      </a:lnTo>
                      <a:lnTo>
                        <a:pt x="1079" y="5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îśḷíďê">
                  <a:extLst>
                    <a:ext uri="{FF2B5EF4-FFF2-40B4-BE49-F238E27FC236}">
                      <a16:creationId xmlns:a16="http://schemas.microsoft.com/office/drawing/2014/main" xmlns="" id="{0B69B5AD-42AF-40CF-8065-94E28A39B1DA}"/>
                    </a:ext>
                  </a:extLst>
                </p:cNvPr>
                <p:cNvSpPr/>
                <p:nvPr/>
              </p:nvSpPr>
              <p:spPr bwMode="auto">
                <a:xfrm>
                  <a:off x="8453921" y="2072924"/>
                  <a:ext cx="382742" cy="385282"/>
                </a:xfrm>
                <a:custGeom>
                  <a:avLst/>
                  <a:gdLst>
                    <a:gd name="T0" fmla="*/ 5 w 191"/>
                    <a:gd name="T1" fmla="*/ 107 h 192"/>
                    <a:gd name="T2" fmla="*/ 85 w 191"/>
                    <a:gd name="T3" fmla="*/ 6 h 192"/>
                    <a:gd name="T4" fmla="*/ 185 w 191"/>
                    <a:gd name="T5" fmla="*/ 85 h 192"/>
                    <a:gd name="T6" fmla="*/ 106 w 191"/>
                    <a:gd name="T7" fmla="*/ 186 h 192"/>
                    <a:gd name="T8" fmla="*/ 5 w 191"/>
                    <a:gd name="T9" fmla="*/ 107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1" h="192">
                      <a:moveTo>
                        <a:pt x="5" y="107"/>
                      </a:moveTo>
                      <a:cubicBezTo>
                        <a:pt x="0" y="57"/>
                        <a:pt x="35" y="12"/>
                        <a:pt x="85" y="6"/>
                      </a:cubicBezTo>
                      <a:cubicBezTo>
                        <a:pt x="135" y="0"/>
                        <a:pt x="180" y="36"/>
                        <a:pt x="185" y="85"/>
                      </a:cubicBezTo>
                      <a:cubicBezTo>
                        <a:pt x="191" y="135"/>
                        <a:pt x="156" y="180"/>
                        <a:pt x="106" y="186"/>
                      </a:cubicBezTo>
                      <a:cubicBezTo>
                        <a:pt x="56" y="192"/>
                        <a:pt x="11" y="156"/>
                        <a:pt x="5" y="107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îŝľïḓe">
                  <a:extLst>
                    <a:ext uri="{FF2B5EF4-FFF2-40B4-BE49-F238E27FC236}">
                      <a16:creationId xmlns:a16="http://schemas.microsoft.com/office/drawing/2014/main" xmlns="" id="{D3CBA0EA-E4BE-4109-8860-C689DF1AB610}"/>
                    </a:ext>
                  </a:extLst>
                </p:cNvPr>
                <p:cNvSpPr/>
                <p:nvPr/>
              </p:nvSpPr>
              <p:spPr bwMode="auto">
                <a:xfrm>
                  <a:off x="8477631" y="2100868"/>
                  <a:ext cx="332782" cy="326855"/>
                </a:xfrm>
                <a:custGeom>
                  <a:avLst/>
                  <a:gdLst>
                    <a:gd name="T0" fmla="*/ 60 w 166"/>
                    <a:gd name="T1" fmla="*/ 151 h 163"/>
                    <a:gd name="T2" fmla="*/ 79 w 166"/>
                    <a:gd name="T3" fmla="*/ 155 h 163"/>
                    <a:gd name="T4" fmla="*/ 67 w 166"/>
                    <a:gd name="T5" fmla="*/ 163 h 163"/>
                    <a:gd name="T6" fmla="*/ 110 w 166"/>
                    <a:gd name="T7" fmla="*/ 139 h 163"/>
                    <a:gd name="T8" fmla="*/ 118 w 166"/>
                    <a:gd name="T9" fmla="*/ 157 h 163"/>
                    <a:gd name="T10" fmla="*/ 105 w 166"/>
                    <a:gd name="T11" fmla="*/ 152 h 163"/>
                    <a:gd name="T12" fmla="*/ 23 w 166"/>
                    <a:gd name="T13" fmla="*/ 124 h 163"/>
                    <a:gd name="T14" fmla="*/ 37 w 166"/>
                    <a:gd name="T15" fmla="*/ 139 h 163"/>
                    <a:gd name="T16" fmla="*/ 23 w 166"/>
                    <a:gd name="T17" fmla="*/ 138 h 163"/>
                    <a:gd name="T18" fmla="*/ 138 w 166"/>
                    <a:gd name="T19" fmla="*/ 112 h 163"/>
                    <a:gd name="T20" fmla="*/ 155 w 166"/>
                    <a:gd name="T21" fmla="*/ 122 h 163"/>
                    <a:gd name="T22" fmla="*/ 142 w 166"/>
                    <a:gd name="T23" fmla="*/ 126 h 163"/>
                    <a:gd name="T24" fmla="*/ 0 w 166"/>
                    <a:gd name="T25" fmla="*/ 92 h 163"/>
                    <a:gd name="T26" fmla="*/ 10 w 166"/>
                    <a:gd name="T27" fmla="*/ 81 h 163"/>
                    <a:gd name="T28" fmla="*/ 21 w 166"/>
                    <a:gd name="T29" fmla="*/ 90 h 163"/>
                    <a:gd name="T30" fmla="*/ 11 w 166"/>
                    <a:gd name="T31" fmla="*/ 101 h 163"/>
                    <a:gd name="T32" fmla="*/ 146 w 166"/>
                    <a:gd name="T33" fmla="*/ 75 h 163"/>
                    <a:gd name="T34" fmla="*/ 165 w 166"/>
                    <a:gd name="T35" fmla="*/ 72 h 163"/>
                    <a:gd name="T36" fmla="*/ 155 w 166"/>
                    <a:gd name="T37" fmla="*/ 83 h 163"/>
                    <a:gd name="T38" fmla="*/ 15 w 166"/>
                    <a:gd name="T39" fmla="*/ 55 h 163"/>
                    <a:gd name="T40" fmla="*/ 25 w 166"/>
                    <a:gd name="T41" fmla="*/ 38 h 163"/>
                    <a:gd name="T42" fmla="*/ 20 w 166"/>
                    <a:gd name="T43" fmla="*/ 57 h 163"/>
                    <a:gd name="T44" fmla="*/ 129 w 166"/>
                    <a:gd name="T45" fmla="*/ 40 h 163"/>
                    <a:gd name="T46" fmla="*/ 144 w 166"/>
                    <a:gd name="T47" fmla="*/ 26 h 163"/>
                    <a:gd name="T48" fmla="*/ 137 w 166"/>
                    <a:gd name="T49" fmla="*/ 43 h 163"/>
                    <a:gd name="T50" fmla="*/ 44 w 166"/>
                    <a:gd name="T51" fmla="*/ 20 h 163"/>
                    <a:gd name="T52" fmla="*/ 62 w 166"/>
                    <a:gd name="T53" fmla="*/ 12 h 163"/>
                    <a:gd name="T54" fmla="*/ 57 w 166"/>
                    <a:gd name="T55" fmla="*/ 25 h 163"/>
                    <a:gd name="T56" fmla="*/ 44 w 166"/>
                    <a:gd name="T57" fmla="*/ 20 h 163"/>
                    <a:gd name="T58" fmla="*/ 96 w 166"/>
                    <a:gd name="T59" fmla="*/ 21 h 163"/>
                    <a:gd name="T60" fmla="*/ 100 w 166"/>
                    <a:gd name="T61" fmla="*/ 1 h 163"/>
                    <a:gd name="T62" fmla="*/ 98 w 166"/>
                    <a:gd name="T63" fmla="*/ 2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6" h="163">
                      <a:moveTo>
                        <a:pt x="67" y="163"/>
                      </a:moveTo>
                      <a:cubicBezTo>
                        <a:pt x="62" y="162"/>
                        <a:pt x="59" y="157"/>
                        <a:pt x="60" y="151"/>
                      </a:cubicBezTo>
                      <a:cubicBezTo>
                        <a:pt x="61" y="146"/>
                        <a:pt x="66" y="142"/>
                        <a:pt x="71" y="143"/>
                      </a:cubicBezTo>
                      <a:cubicBezTo>
                        <a:pt x="77" y="144"/>
                        <a:pt x="80" y="150"/>
                        <a:pt x="79" y="155"/>
                      </a:cubicBezTo>
                      <a:cubicBezTo>
                        <a:pt x="78" y="160"/>
                        <a:pt x="74" y="163"/>
                        <a:pt x="69" y="163"/>
                      </a:cubicBezTo>
                      <a:cubicBezTo>
                        <a:pt x="69" y="163"/>
                        <a:pt x="68" y="163"/>
                        <a:pt x="67" y="163"/>
                      </a:cubicBezTo>
                      <a:close/>
                      <a:moveTo>
                        <a:pt x="105" y="152"/>
                      </a:moveTo>
                      <a:cubicBezTo>
                        <a:pt x="103" y="147"/>
                        <a:pt x="105" y="141"/>
                        <a:pt x="110" y="139"/>
                      </a:cubicBezTo>
                      <a:cubicBezTo>
                        <a:pt x="115" y="136"/>
                        <a:pt x="121" y="139"/>
                        <a:pt x="123" y="144"/>
                      </a:cubicBezTo>
                      <a:cubicBezTo>
                        <a:pt x="125" y="149"/>
                        <a:pt x="123" y="155"/>
                        <a:pt x="118" y="157"/>
                      </a:cubicBezTo>
                      <a:cubicBezTo>
                        <a:pt x="117" y="158"/>
                        <a:pt x="115" y="158"/>
                        <a:pt x="114" y="158"/>
                      </a:cubicBezTo>
                      <a:cubicBezTo>
                        <a:pt x="110" y="158"/>
                        <a:pt x="107" y="156"/>
                        <a:pt x="105" y="152"/>
                      </a:cubicBezTo>
                      <a:close/>
                      <a:moveTo>
                        <a:pt x="23" y="138"/>
                      </a:moveTo>
                      <a:cubicBezTo>
                        <a:pt x="19" y="134"/>
                        <a:pt x="19" y="128"/>
                        <a:pt x="23" y="124"/>
                      </a:cubicBezTo>
                      <a:cubicBezTo>
                        <a:pt x="28" y="120"/>
                        <a:pt x="34" y="121"/>
                        <a:pt x="38" y="125"/>
                      </a:cubicBezTo>
                      <a:cubicBezTo>
                        <a:pt x="41" y="129"/>
                        <a:pt x="41" y="135"/>
                        <a:pt x="37" y="139"/>
                      </a:cubicBezTo>
                      <a:cubicBezTo>
                        <a:pt x="35" y="140"/>
                        <a:pt x="33" y="141"/>
                        <a:pt x="30" y="141"/>
                      </a:cubicBezTo>
                      <a:cubicBezTo>
                        <a:pt x="28" y="141"/>
                        <a:pt x="25" y="140"/>
                        <a:pt x="23" y="138"/>
                      </a:cubicBezTo>
                      <a:close/>
                      <a:moveTo>
                        <a:pt x="142" y="126"/>
                      </a:moveTo>
                      <a:cubicBezTo>
                        <a:pt x="137" y="123"/>
                        <a:pt x="135" y="117"/>
                        <a:pt x="138" y="112"/>
                      </a:cubicBezTo>
                      <a:cubicBezTo>
                        <a:pt x="141" y="108"/>
                        <a:pt x="147" y="106"/>
                        <a:pt x="152" y="109"/>
                      </a:cubicBezTo>
                      <a:cubicBezTo>
                        <a:pt x="156" y="111"/>
                        <a:pt x="158" y="117"/>
                        <a:pt x="155" y="122"/>
                      </a:cubicBezTo>
                      <a:cubicBezTo>
                        <a:pt x="154" y="126"/>
                        <a:pt x="150" y="127"/>
                        <a:pt x="147" y="127"/>
                      </a:cubicBezTo>
                      <a:cubicBezTo>
                        <a:pt x="145" y="127"/>
                        <a:pt x="143" y="127"/>
                        <a:pt x="142" y="126"/>
                      </a:cubicBezTo>
                      <a:close/>
                      <a:moveTo>
                        <a:pt x="1" y="92"/>
                      </a:move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86"/>
                        <a:pt x="4" y="81"/>
                        <a:pt x="10" y="81"/>
                      </a:cubicBezTo>
                      <a:cubicBezTo>
                        <a:pt x="15" y="80"/>
                        <a:pt x="20" y="84"/>
                        <a:pt x="21" y="89"/>
                      </a:cubicBezTo>
                      <a:cubicBezTo>
                        <a:pt x="21" y="90"/>
                        <a:pt x="21" y="90"/>
                        <a:pt x="21" y="90"/>
                      </a:cubicBezTo>
                      <a:cubicBezTo>
                        <a:pt x="22" y="95"/>
                        <a:pt x="18" y="100"/>
                        <a:pt x="13" y="101"/>
                      </a:cubicBezTo>
                      <a:cubicBezTo>
                        <a:pt x="12" y="101"/>
                        <a:pt x="11" y="101"/>
                        <a:pt x="11" y="101"/>
                      </a:cubicBezTo>
                      <a:cubicBezTo>
                        <a:pt x="6" y="101"/>
                        <a:pt x="1" y="97"/>
                        <a:pt x="1" y="92"/>
                      </a:cubicBezTo>
                      <a:close/>
                      <a:moveTo>
                        <a:pt x="146" y="75"/>
                      </a:moveTo>
                      <a:cubicBezTo>
                        <a:pt x="145" y="69"/>
                        <a:pt x="149" y="64"/>
                        <a:pt x="154" y="63"/>
                      </a:cubicBezTo>
                      <a:cubicBezTo>
                        <a:pt x="160" y="63"/>
                        <a:pt x="165" y="67"/>
                        <a:pt x="165" y="72"/>
                      </a:cubicBezTo>
                      <a:cubicBezTo>
                        <a:pt x="166" y="78"/>
                        <a:pt x="162" y="83"/>
                        <a:pt x="157" y="83"/>
                      </a:cubicBezTo>
                      <a:cubicBezTo>
                        <a:pt x="156" y="83"/>
                        <a:pt x="156" y="83"/>
                        <a:pt x="155" y="83"/>
                      </a:cubicBezTo>
                      <a:cubicBezTo>
                        <a:pt x="150" y="83"/>
                        <a:pt x="146" y="80"/>
                        <a:pt x="146" y="75"/>
                      </a:cubicBezTo>
                      <a:close/>
                      <a:moveTo>
                        <a:pt x="15" y="55"/>
                      </a:moveTo>
                      <a:cubicBezTo>
                        <a:pt x="10" y="53"/>
                        <a:pt x="9" y="46"/>
                        <a:pt x="11" y="42"/>
                      </a:cubicBezTo>
                      <a:cubicBezTo>
                        <a:pt x="14" y="37"/>
                        <a:pt x="20" y="35"/>
                        <a:pt x="25" y="38"/>
                      </a:cubicBezTo>
                      <a:cubicBezTo>
                        <a:pt x="30" y="41"/>
                        <a:pt x="32" y="47"/>
                        <a:pt x="29" y="51"/>
                      </a:cubicBezTo>
                      <a:cubicBezTo>
                        <a:pt x="27" y="55"/>
                        <a:pt x="24" y="57"/>
                        <a:pt x="20" y="57"/>
                      </a:cubicBezTo>
                      <a:cubicBezTo>
                        <a:pt x="18" y="57"/>
                        <a:pt x="17" y="56"/>
                        <a:pt x="15" y="55"/>
                      </a:cubicBezTo>
                      <a:close/>
                      <a:moveTo>
                        <a:pt x="129" y="40"/>
                      </a:moveTo>
                      <a:cubicBezTo>
                        <a:pt x="126" y="36"/>
                        <a:pt x="126" y="29"/>
                        <a:pt x="130" y="25"/>
                      </a:cubicBezTo>
                      <a:cubicBezTo>
                        <a:pt x="134" y="22"/>
                        <a:pt x="140" y="22"/>
                        <a:pt x="144" y="26"/>
                      </a:cubicBezTo>
                      <a:cubicBezTo>
                        <a:pt x="148" y="30"/>
                        <a:pt x="148" y="36"/>
                        <a:pt x="143" y="40"/>
                      </a:cubicBezTo>
                      <a:cubicBezTo>
                        <a:pt x="142" y="42"/>
                        <a:pt x="139" y="43"/>
                        <a:pt x="137" y="43"/>
                      </a:cubicBezTo>
                      <a:cubicBezTo>
                        <a:pt x="134" y="43"/>
                        <a:pt x="131" y="42"/>
                        <a:pt x="129" y="40"/>
                      </a:cubicBezTo>
                      <a:close/>
                      <a:moveTo>
                        <a:pt x="44" y="20"/>
                      </a:moveTo>
                      <a:cubicBezTo>
                        <a:pt x="42" y="15"/>
                        <a:pt x="44" y="9"/>
                        <a:pt x="49" y="7"/>
                      </a:cubicBezTo>
                      <a:cubicBezTo>
                        <a:pt x="54" y="5"/>
                        <a:pt x="60" y="7"/>
                        <a:pt x="62" y="12"/>
                      </a:cubicBezTo>
                      <a:cubicBezTo>
                        <a:pt x="64" y="17"/>
                        <a:pt x="62" y="21"/>
                        <a:pt x="57" y="25"/>
                      </a:cubicBezTo>
                      <a:cubicBezTo>
                        <a:pt x="57" y="25"/>
                        <a:pt x="57" y="25"/>
                        <a:pt x="57" y="25"/>
                      </a:cubicBezTo>
                      <a:cubicBezTo>
                        <a:pt x="56" y="25"/>
                        <a:pt x="54" y="26"/>
                        <a:pt x="53" y="26"/>
                      </a:cubicBezTo>
                      <a:cubicBezTo>
                        <a:pt x="49" y="26"/>
                        <a:pt x="46" y="24"/>
                        <a:pt x="44" y="20"/>
                      </a:cubicBezTo>
                      <a:close/>
                      <a:moveTo>
                        <a:pt x="96" y="21"/>
                      </a:moveTo>
                      <a:cubicBezTo>
                        <a:pt x="96" y="21"/>
                        <a:pt x="96" y="21"/>
                        <a:pt x="96" y="21"/>
                      </a:cubicBezTo>
                      <a:cubicBezTo>
                        <a:pt x="90" y="20"/>
                        <a:pt x="87" y="14"/>
                        <a:pt x="88" y="9"/>
                      </a:cubicBezTo>
                      <a:cubicBezTo>
                        <a:pt x="89" y="3"/>
                        <a:pt x="94" y="0"/>
                        <a:pt x="100" y="1"/>
                      </a:cubicBezTo>
                      <a:cubicBezTo>
                        <a:pt x="105" y="2"/>
                        <a:pt x="108" y="7"/>
                        <a:pt x="107" y="13"/>
                      </a:cubicBezTo>
                      <a:cubicBezTo>
                        <a:pt x="106" y="18"/>
                        <a:pt x="102" y="21"/>
                        <a:pt x="98" y="21"/>
                      </a:cubicBezTo>
                      <a:cubicBezTo>
                        <a:pt x="97" y="21"/>
                        <a:pt x="96" y="21"/>
                        <a:pt x="96" y="2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îśľiḍè">
                  <a:extLst>
                    <a:ext uri="{FF2B5EF4-FFF2-40B4-BE49-F238E27FC236}">
                      <a16:creationId xmlns:a16="http://schemas.microsoft.com/office/drawing/2014/main" xmlns="" id="{6912C81B-8150-48B0-8E00-3082DCD2C706}"/>
                    </a:ext>
                  </a:extLst>
                </p:cNvPr>
                <p:cNvSpPr/>
                <p:nvPr/>
              </p:nvSpPr>
              <p:spPr bwMode="auto">
                <a:xfrm>
                  <a:off x="8525897" y="2147440"/>
                  <a:ext cx="238790" cy="236250"/>
                </a:xfrm>
                <a:custGeom>
                  <a:avLst/>
                  <a:gdLst>
                    <a:gd name="T0" fmla="*/ 4 w 119"/>
                    <a:gd name="T1" fmla="*/ 66 h 118"/>
                    <a:gd name="T2" fmla="*/ 53 w 119"/>
                    <a:gd name="T3" fmla="*/ 3 h 118"/>
                    <a:gd name="T4" fmla="*/ 115 w 119"/>
                    <a:gd name="T5" fmla="*/ 53 h 118"/>
                    <a:gd name="T6" fmla="*/ 66 w 119"/>
                    <a:gd name="T7" fmla="*/ 115 h 118"/>
                    <a:gd name="T8" fmla="*/ 4 w 119"/>
                    <a:gd name="T9" fmla="*/ 6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9" h="118">
                      <a:moveTo>
                        <a:pt x="4" y="66"/>
                      </a:moveTo>
                      <a:cubicBezTo>
                        <a:pt x="0" y="35"/>
                        <a:pt x="22" y="7"/>
                        <a:pt x="53" y="3"/>
                      </a:cubicBezTo>
                      <a:cubicBezTo>
                        <a:pt x="84" y="0"/>
                        <a:pt x="111" y="22"/>
                        <a:pt x="115" y="53"/>
                      </a:cubicBezTo>
                      <a:cubicBezTo>
                        <a:pt x="119" y="83"/>
                        <a:pt x="97" y="111"/>
                        <a:pt x="66" y="115"/>
                      </a:cubicBezTo>
                      <a:cubicBezTo>
                        <a:pt x="35" y="118"/>
                        <a:pt x="8" y="96"/>
                        <a:pt x="4" y="6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ïŝľiḋe">
                  <a:extLst>
                    <a:ext uri="{FF2B5EF4-FFF2-40B4-BE49-F238E27FC236}">
                      <a16:creationId xmlns:a16="http://schemas.microsoft.com/office/drawing/2014/main" xmlns="" id="{DABDD95E-D8BE-4B34-921C-DF598D7451B1}"/>
                    </a:ext>
                  </a:extLst>
                </p:cNvPr>
                <p:cNvSpPr/>
                <p:nvPr/>
              </p:nvSpPr>
              <p:spPr bwMode="auto">
                <a:xfrm>
                  <a:off x="8121139" y="1773166"/>
                  <a:ext cx="975483" cy="321774"/>
                </a:xfrm>
                <a:custGeom>
                  <a:avLst/>
                  <a:gdLst>
                    <a:gd name="T0" fmla="*/ 118 w 487"/>
                    <a:gd name="T1" fmla="*/ 149 h 161"/>
                    <a:gd name="T2" fmla="*/ 112 w 487"/>
                    <a:gd name="T3" fmla="*/ 98 h 161"/>
                    <a:gd name="T4" fmla="*/ 377 w 487"/>
                    <a:gd name="T5" fmla="*/ 67 h 161"/>
                    <a:gd name="T6" fmla="*/ 383 w 487"/>
                    <a:gd name="T7" fmla="*/ 118 h 161"/>
                    <a:gd name="T8" fmla="*/ 487 w 487"/>
                    <a:gd name="T9" fmla="*/ 105 h 161"/>
                    <a:gd name="T10" fmla="*/ 486 w 487"/>
                    <a:gd name="T11" fmla="*/ 87 h 161"/>
                    <a:gd name="T12" fmla="*/ 384 w 487"/>
                    <a:gd name="T13" fmla="*/ 6 h 161"/>
                    <a:gd name="T14" fmla="*/ 86 w 487"/>
                    <a:gd name="T15" fmla="*/ 41 h 161"/>
                    <a:gd name="T16" fmla="*/ 6 w 487"/>
                    <a:gd name="T17" fmla="*/ 143 h 161"/>
                    <a:gd name="T18" fmla="*/ 10 w 487"/>
                    <a:gd name="T19" fmla="*/ 161 h 161"/>
                    <a:gd name="T20" fmla="*/ 118 w 487"/>
                    <a:gd name="T21" fmla="*/ 149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7" h="161">
                      <a:moveTo>
                        <a:pt x="118" y="149"/>
                      </a:moveTo>
                      <a:cubicBezTo>
                        <a:pt x="112" y="98"/>
                        <a:pt x="112" y="98"/>
                        <a:pt x="112" y="98"/>
                      </a:cubicBezTo>
                      <a:cubicBezTo>
                        <a:pt x="377" y="67"/>
                        <a:pt x="377" y="67"/>
                        <a:pt x="377" y="67"/>
                      </a:cubicBezTo>
                      <a:cubicBezTo>
                        <a:pt x="383" y="118"/>
                        <a:pt x="383" y="118"/>
                        <a:pt x="383" y="118"/>
                      </a:cubicBezTo>
                      <a:cubicBezTo>
                        <a:pt x="487" y="105"/>
                        <a:pt x="487" y="105"/>
                        <a:pt x="487" y="105"/>
                      </a:cubicBezTo>
                      <a:cubicBezTo>
                        <a:pt x="487" y="99"/>
                        <a:pt x="487" y="93"/>
                        <a:pt x="486" y="87"/>
                      </a:cubicBezTo>
                      <a:cubicBezTo>
                        <a:pt x="480" y="36"/>
                        <a:pt x="435" y="0"/>
                        <a:pt x="384" y="6"/>
                      </a:cubicBezTo>
                      <a:cubicBezTo>
                        <a:pt x="86" y="41"/>
                        <a:pt x="86" y="41"/>
                        <a:pt x="86" y="41"/>
                      </a:cubicBezTo>
                      <a:cubicBezTo>
                        <a:pt x="36" y="47"/>
                        <a:pt x="0" y="93"/>
                        <a:pt x="6" y="143"/>
                      </a:cubicBezTo>
                      <a:cubicBezTo>
                        <a:pt x="6" y="149"/>
                        <a:pt x="8" y="156"/>
                        <a:pt x="10" y="161"/>
                      </a:cubicBezTo>
                      <a:lnTo>
                        <a:pt x="118" y="1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ï$ḷíḑé">
                  <a:extLst>
                    <a:ext uri="{FF2B5EF4-FFF2-40B4-BE49-F238E27FC236}">
                      <a16:creationId xmlns:a16="http://schemas.microsoft.com/office/drawing/2014/main" xmlns="" id="{0180FAAC-CD1F-4D39-91C9-3E5EF74055F5}"/>
                    </a:ext>
                  </a:extLst>
                </p:cNvPr>
                <p:cNvSpPr/>
                <p:nvPr/>
              </p:nvSpPr>
              <p:spPr bwMode="auto">
                <a:xfrm>
                  <a:off x="8131300" y="2012803"/>
                  <a:ext cx="226935" cy="82137"/>
                </a:xfrm>
                <a:custGeom>
                  <a:avLst/>
                  <a:gdLst>
                    <a:gd name="T0" fmla="*/ 0 w 113"/>
                    <a:gd name="T1" fmla="*/ 12 h 41"/>
                    <a:gd name="T2" fmla="*/ 1 w 113"/>
                    <a:gd name="T3" fmla="*/ 23 h 41"/>
                    <a:gd name="T4" fmla="*/ 5 w 113"/>
                    <a:gd name="T5" fmla="*/ 41 h 41"/>
                    <a:gd name="T6" fmla="*/ 113 w 113"/>
                    <a:gd name="T7" fmla="*/ 29 h 41"/>
                    <a:gd name="T8" fmla="*/ 109 w 113"/>
                    <a:gd name="T9" fmla="*/ 0 h 41"/>
                    <a:gd name="T10" fmla="*/ 0 w 113"/>
                    <a:gd name="T11" fmla="*/ 1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41">
                      <a:moveTo>
                        <a:pt x="0" y="12"/>
                      </a:moveTo>
                      <a:cubicBezTo>
                        <a:pt x="0" y="16"/>
                        <a:pt x="0" y="20"/>
                        <a:pt x="1" y="23"/>
                      </a:cubicBezTo>
                      <a:cubicBezTo>
                        <a:pt x="1" y="29"/>
                        <a:pt x="3" y="36"/>
                        <a:pt x="5" y="41"/>
                      </a:cubicBezTo>
                      <a:cubicBezTo>
                        <a:pt x="113" y="29"/>
                        <a:pt x="113" y="29"/>
                        <a:pt x="113" y="29"/>
                      </a:cubicBezTo>
                      <a:cubicBezTo>
                        <a:pt x="109" y="0"/>
                        <a:pt x="109" y="0"/>
                        <a:pt x="10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íšlîďê">
                  <a:extLst>
                    <a:ext uri="{FF2B5EF4-FFF2-40B4-BE49-F238E27FC236}">
                      <a16:creationId xmlns:a16="http://schemas.microsoft.com/office/drawing/2014/main" xmlns="" id="{F559C3CA-F41E-49F3-8574-F759A10F94D6}"/>
                    </a:ext>
                  </a:extLst>
                </p:cNvPr>
                <p:cNvSpPr/>
                <p:nvPr/>
              </p:nvSpPr>
              <p:spPr bwMode="auto">
                <a:xfrm>
                  <a:off x="8880695" y="1924739"/>
                  <a:ext cx="215927" cy="84677"/>
                </a:xfrm>
                <a:custGeom>
                  <a:avLst/>
                  <a:gdLst>
                    <a:gd name="T0" fmla="*/ 0 w 108"/>
                    <a:gd name="T1" fmla="*/ 13 h 42"/>
                    <a:gd name="T2" fmla="*/ 4 w 108"/>
                    <a:gd name="T3" fmla="*/ 42 h 42"/>
                    <a:gd name="T4" fmla="*/ 108 w 108"/>
                    <a:gd name="T5" fmla="*/ 29 h 42"/>
                    <a:gd name="T6" fmla="*/ 107 w 108"/>
                    <a:gd name="T7" fmla="*/ 11 h 42"/>
                    <a:gd name="T8" fmla="*/ 106 w 108"/>
                    <a:gd name="T9" fmla="*/ 0 h 42"/>
                    <a:gd name="T10" fmla="*/ 0 w 108"/>
                    <a:gd name="T11" fmla="*/ 1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42">
                      <a:moveTo>
                        <a:pt x="0" y="13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108" y="29"/>
                        <a:pt x="108" y="29"/>
                        <a:pt x="108" y="29"/>
                      </a:cubicBezTo>
                      <a:cubicBezTo>
                        <a:pt x="108" y="23"/>
                        <a:pt x="108" y="17"/>
                        <a:pt x="107" y="11"/>
                      </a:cubicBezTo>
                      <a:cubicBezTo>
                        <a:pt x="107" y="7"/>
                        <a:pt x="106" y="4"/>
                        <a:pt x="106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îṧliḓe">
                  <a:extLst>
                    <a:ext uri="{FF2B5EF4-FFF2-40B4-BE49-F238E27FC236}">
                      <a16:creationId xmlns:a16="http://schemas.microsoft.com/office/drawing/2014/main" xmlns="" id="{67CCE1D9-BEB3-4073-A8BA-F9931DC5961D}"/>
                    </a:ext>
                  </a:extLst>
                </p:cNvPr>
                <p:cNvSpPr/>
                <p:nvPr/>
              </p:nvSpPr>
              <p:spPr bwMode="auto">
                <a:xfrm>
                  <a:off x="10869767" y="4669133"/>
                  <a:ext cx="538548" cy="258266"/>
                </a:xfrm>
                <a:custGeom>
                  <a:avLst/>
                  <a:gdLst>
                    <a:gd name="T0" fmla="*/ 264 w 269"/>
                    <a:gd name="T1" fmla="*/ 129 h 129"/>
                    <a:gd name="T2" fmla="*/ 267 w 269"/>
                    <a:gd name="T3" fmla="*/ 120 h 129"/>
                    <a:gd name="T4" fmla="*/ 266 w 269"/>
                    <a:gd name="T5" fmla="*/ 95 h 129"/>
                    <a:gd name="T6" fmla="*/ 261 w 269"/>
                    <a:gd name="T7" fmla="*/ 82 h 129"/>
                    <a:gd name="T8" fmla="*/ 251 w 269"/>
                    <a:gd name="T9" fmla="*/ 70 h 129"/>
                    <a:gd name="T10" fmla="*/ 210 w 269"/>
                    <a:gd name="T11" fmla="*/ 56 h 129"/>
                    <a:gd name="T12" fmla="*/ 167 w 269"/>
                    <a:gd name="T13" fmla="*/ 23 h 129"/>
                    <a:gd name="T14" fmla="*/ 155 w 269"/>
                    <a:gd name="T15" fmla="*/ 25 h 129"/>
                    <a:gd name="T16" fmla="*/ 146 w 269"/>
                    <a:gd name="T17" fmla="*/ 13 h 129"/>
                    <a:gd name="T18" fmla="*/ 136 w 269"/>
                    <a:gd name="T19" fmla="*/ 6 h 129"/>
                    <a:gd name="T20" fmla="*/ 113 w 269"/>
                    <a:gd name="T21" fmla="*/ 0 h 129"/>
                    <a:gd name="T22" fmla="*/ 80 w 269"/>
                    <a:gd name="T23" fmla="*/ 15 h 129"/>
                    <a:gd name="T24" fmla="*/ 67 w 269"/>
                    <a:gd name="T25" fmla="*/ 48 h 129"/>
                    <a:gd name="T26" fmla="*/ 68 w 269"/>
                    <a:gd name="T27" fmla="*/ 58 h 129"/>
                    <a:gd name="T28" fmla="*/ 65 w 269"/>
                    <a:gd name="T29" fmla="*/ 57 h 129"/>
                    <a:gd name="T30" fmla="*/ 36 w 269"/>
                    <a:gd name="T31" fmla="*/ 89 h 129"/>
                    <a:gd name="T32" fmla="*/ 17 w 269"/>
                    <a:gd name="T33" fmla="*/ 98 h 129"/>
                    <a:gd name="T34" fmla="*/ 0 w 269"/>
                    <a:gd name="T35" fmla="*/ 125 h 129"/>
                    <a:gd name="T36" fmla="*/ 264 w 269"/>
                    <a:gd name="T37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9" h="129">
                      <a:moveTo>
                        <a:pt x="264" y="129"/>
                      </a:moveTo>
                      <a:cubicBezTo>
                        <a:pt x="265" y="126"/>
                        <a:pt x="266" y="123"/>
                        <a:pt x="267" y="120"/>
                      </a:cubicBezTo>
                      <a:cubicBezTo>
                        <a:pt x="269" y="112"/>
                        <a:pt x="269" y="104"/>
                        <a:pt x="266" y="95"/>
                      </a:cubicBezTo>
                      <a:cubicBezTo>
                        <a:pt x="265" y="90"/>
                        <a:pt x="263" y="86"/>
                        <a:pt x="261" y="82"/>
                      </a:cubicBezTo>
                      <a:cubicBezTo>
                        <a:pt x="258" y="78"/>
                        <a:pt x="255" y="74"/>
                        <a:pt x="251" y="70"/>
                      </a:cubicBezTo>
                      <a:cubicBezTo>
                        <a:pt x="240" y="60"/>
                        <a:pt x="225" y="55"/>
                        <a:pt x="210" y="56"/>
                      </a:cubicBezTo>
                      <a:cubicBezTo>
                        <a:pt x="205" y="37"/>
                        <a:pt x="187" y="23"/>
                        <a:pt x="167" y="23"/>
                      </a:cubicBezTo>
                      <a:cubicBezTo>
                        <a:pt x="163" y="23"/>
                        <a:pt x="159" y="23"/>
                        <a:pt x="155" y="25"/>
                      </a:cubicBezTo>
                      <a:cubicBezTo>
                        <a:pt x="153" y="20"/>
                        <a:pt x="150" y="16"/>
                        <a:pt x="146" y="13"/>
                      </a:cubicBezTo>
                      <a:cubicBezTo>
                        <a:pt x="143" y="11"/>
                        <a:pt x="139" y="8"/>
                        <a:pt x="136" y="6"/>
                      </a:cubicBezTo>
                      <a:cubicBezTo>
                        <a:pt x="129" y="2"/>
                        <a:pt x="121" y="0"/>
                        <a:pt x="113" y="0"/>
                      </a:cubicBezTo>
                      <a:cubicBezTo>
                        <a:pt x="100" y="0"/>
                        <a:pt x="88" y="6"/>
                        <a:pt x="80" y="15"/>
                      </a:cubicBezTo>
                      <a:cubicBezTo>
                        <a:pt x="71" y="24"/>
                        <a:pt x="66" y="36"/>
                        <a:pt x="67" y="48"/>
                      </a:cubicBezTo>
                      <a:cubicBezTo>
                        <a:pt x="67" y="51"/>
                        <a:pt x="67" y="54"/>
                        <a:pt x="68" y="58"/>
                      </a:cubicBezTo>
                      <a:cubicBezTo>
                        <a:pt x="67" y="57"/>
                        <a:pt x="66" y="57"/>
                        <a:pt x="65" y="57"/>
                      </a:cubicBezTo>
                      <a:cubicBezTo>
                        <a:pt x="44" y="57"/>
                        <a:pt x="35" y="73"/>
                        <a:pt x="36" y="89"/>
                      </a:cubicBezTo>
                      <a:cubicBezTo>
                        <a:pt x="29" y="91"/>
                        <a:pt x="23" y="93"/>
                        <a:pt x="17" y="98"/>
                      </a:cubicBezTo>
                      <a:cubicBezTo>
                        <a:pt x="8" y="105"/>
                        <a:pt x="1" y="115"/>
                        <a:pt x="0" y="125"/>
                      </a:cubicBezTo>
                      <a:lnTo>
                        <a:pt x="264" y="12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íṡlïḋe">
                  <a:extLst>
                    <a:ext uri="{FF2B5EF4-FFF2-40B4-BE49-F238E27FC236}">
                      <a16:creationId xmlns:a16="http://schemas.microsoft.com/office/drawing/2014/main" xmlns="" id="{9AFBBC46-4377-4F61-B585-B6B25CF5EB1A}"/>
                    </a:ext>
                  </a:extLst>
                </p:cNvPr>
                <p:cNvSpPr/>
                <p:nvPr/>
              </p:nvSpPr>
              <p:spPr bwMode="auto">
                <a:xfrm>
                  <a:off x="9697832" y="5260181"/>
                  <a:ext cx="398830" cy="398831"/>
                </a:xfrm>
                <a:custGeom>
                  <a:avLst/>
                  <a:gdLst>
                    <a:gd name="T0" fmla="*/ 127 w 199"/>
                    <a:gd name="T1" fmla="*/ 183 h 199"/>
                    <a:gd name="T2" fmla="*/ 15 w 199"/>
                    <a:gd name="T3" fmla="*/ 127 h 199"/>
                    <a:gd name="T4" fmla="*/ 71 w 199"/>
                    <a:gd name="T5" fmla="*/ 15 h 199"/>
                    <a:gd name="T6" fmla="*/ 183 w 199"/>
                    <a:gd name="T7" fmla="*/ 71 h 199"/>
                    <a:gd name="T8" fmla="*/ 127 w 199"/>
                    <a:gd name="T9" fmla="*/ 183 h 199"/>
                    <a:gd name="T10" fmla="*/ 76 w 199"/>
                    <a:gd name="T11" fmla="*/ 32 h 199"/>
                    <a:gd name="T12" fmla="*/ 32 w 199"/>
                    <a:gd name="T13" fmla="*/ 122 h 199"/>
                    <a:gd name="T14" fmla="*/ 122 w 199"/>
                    <a:gd name="T15" fmla="*/ 167 h 199"/>
                    <a:gd name="T16" fmla="*/ 166 w 199"/>
                    <a:gd name="T17" fmla="*/ 77 h 199"/>
                    <a:gd name="T18" fmla="*/ 76 w 199"/>
                    <a:gd name="T19" fmla="*/ 3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9" h="199">
                      <a:moveTo>
                        <a:pt x="127" y="183"/>
                      </a:moveTo>
                      <a:cubicBezTo>
                        <a:pt x="81" y="199"/>
                        <a:pt x="31" y="174"/>
                        <a:pt x="15" y="127"/>
                      </a:cubicBezTo>
                      <a:cubicBezTo>
                        <a:pt x="0" y="81"/>
                        <a:pt x="25" y="31"/>
                        <a:pt x="71" y="15"/>
                      </a:cubicBezTo>
                      <a:cubicBezTo>
                        <a:pt x="117" y="0"/>
                        <a:pt x="167" y="25"/>
                        <a:pt x="183" y="71"/>
                      </a:cubicBezTo>
                      <a:cubicBezTo>
                        <a:pt x="199" y="117"/>
                        <a:pt x="174" y="167"/>
                        <a:pt x="127" y="183"/>
                      </a:cubicBezTo>
                      <a:close/>
                      <a:moveTo>
                        <a:pt x="76" y="32"/>
                      </a:moveTo>
                      <a:cubicBezTo>
                        <a:pt x="39" y="44"/>
                        <a:pt x="19" y="85"/>
                        <a:pt x="32" y="122"/>
                      </a:cubicBezTo>
                      <a:cubicBezTo>
                        <a:pt x="44" y="159"/>
                        <a:pt x="85" y="179"/>
                        <a:pt x="122" y="167"/>
                      </a:cubicBezTo>
                      <a:cubicBezTo>
                        <a:pt x="159" y="154"/>
                        <a:pt x="179" y="114"/>
                        <a:pt x="166" y="77"/>
                      </a:cubicBezTo>
                      <a:cubicBezTo>
                        <a:pt x="154" y="39"/>
                        <a:pt x="114" y="19"/>
                        <a:pt x="76" y="3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ïṩlide">
                  <a:extLst>
                    <a:ext uri="{FF2B5EF4-FFF2-40B4-BE49-F238E27FC236}">
                      <a16:creationId xmlns:a16="http://schemas.microsoft.com/office/drawing/2014/main" xmlns="" id="{BE30A5C5-0B2F-4F32-9FCD-ECE62A46054B}"/>
                    </a:ext>
                  </a:extLst>
                </p:cNvPr>
                <p:cNvSpPr/>
                <p:nvPr/>
              </p:nvSpPr>
              <p:spPr bwMode="auto">
                <a:xfrm>
                  <a:off x="9800291" y="5354173"/>
                  <a:ext cx="202379" cy="204073"/>
                </a:xfrm>
                <a:custGeom>
                  <a:avLst/>
                  <a:gdLst>
                    <a:gd name="T0" fmla="*/ 88 w 101"/>
                    <a:gd name="T1" fmla="*/ 28 h 102"/>
                    <a:gd name="T2" fmla="*/ 56 w 101"/>
                    <a:gd name="T3" fmla="*/ 39 h 102"/>
                    <a:gd name="T4" fmla="*/ 45 w 101"/>
                    <a:gd name="T5" fmla="*/ 8 h 102"/>
                    <a:gd name="T6" fmla="*/ 33 w 101"/>
                    <a:gd name="T7" fmla="*/ 2 h 102"/>
                    <a:gd name="T8" fmla="*/ 27 w 101"/>
                    <a:gd name="T9" fmla="*/ 14 h 102"/>
                    <a:gd name="T10" fmla="*/ 37 w 101"/>
                    <a:gd name="T11" fmla="*/ 45 h 102"/>
                    <a:gd name="T12" fmla="*/ 7 w 101"/>
                    <a:gd name="T13" fmla="*/ 55 h 102"/>
                    <a:gd name="T14" fmla="*/ 1 w 101"/>
                    <a:gd name="T15" fmla="*/ 67 h 102"/>
                    <a:gd name="T16" fmla="*/ 13 w 101"/>
                    <a:gd name="T17" fmla="*/ 73 h 102"/>
                    <a:gd name="T18" fmla="*/ 44 w 101"/>
                    <a:gd name="T19" fmla="*/ 63 h 102"/>
                    <a:gd name="T20" fmla="*/ 54 w 101"/>
                    <a:gd name="T21" fmla="*/ 94 h 102"/>
                    <a:gd name="T22" fmla="*/ 66 w 101"/>
                    <a:gd name="T23" fmla="*/ 100 h 102"/>
                    <a:gd name="T24" fmla="*/ 72 w 101"/>
                    <a:gd name="T25" fmla="*/ 88 h 102"/>
                    <a:gd name="T26" fmla="*/ 62 w 101"/>
                    <a:gd name="T27" fmla="*/ 57 h 102"/>
                    <a:gd name="T28" fmla="*/ 94 w 101"/>
                    <a:gd name="T29" fmla="*/ 46 h 102"/>
                    <a:gd name="T30" fmla="*/ 100 w 101"/>
                    <a:gd name="T31" fmla="*/ 34 h 102"/>
                    <a:gd name="T32" fmla="*/ 88 w 101"/>
                    <a:gd name="T33" fmla="*/ 2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1" h="102">
                      <a:moveTo>
                        <a:pt x="88" y="28"/>
                      </a:moveTo>
                      <a:cubicBezTo>
                        <a:pt x="56" y="39"/>
                        <a:pt x="56" y="39"/>
                        <a:pt x="56" y="39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3" y="3"/>
                        <a:pt x="38" y="0"/>
                        <a:pt x="33" y="2"/>
                      </a:cubicBezTo>
                      <a:cubicBezTo>
                        <a:pt x="28" y="3"/>
                        <a:pt x="25" y="9"/>
                        <a:pt x="27" y="14"/>
                      </a:cubicBezTo>
                      <a:cubicBezTo>
                        <a:pt x="37" y="45"/>
                        <a:pt x="37" y="45"/>
                        <a:pt x="37" y="45"/>
                      </a:cubicBezTo>
                      <a:cubicBezTo>
                        <a:pt x="7" y="55"/>
                        <a:pt x="7" y="55"/>
                        <a:pt x="7" y="55"/>
                      </a:cubicBezTo>
                      <a:cubicBezTo>
                        <a:pt x="2" y="57"/>
                        <a:pt x="0" y="62"/>
                        <a:pt x="1" y="67"/>
                      </a:cubicBezTo>
                      <a:cubicBezTo>
                        <a:pt x="3" y="72"/>
                        <a:pt x="8" y="75"/>
                        <a:pt x="13" y="7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54" y="94"/>
                        <a:pt x="54" y="94"/>
                        <a:pt x="54" y="94"/>
                      </a:cubicBezTo>
                      <a:cubicBezTo>
                        <a:pt x="56" y="99"/>
                        <a:pt x="61" y="102"/>
                        <a:pt x="66" y="100"/>
                      </a:cubicBezTo>
                      <a:cubicBezTo>
                        <a:pt x="71" y="98"/>
                        <a:pt x="74" y="93"/>
                        <a:pt x="72" y="88"/>
                      </a:cubicBezTo>
                      <a:cubicBezTo>
                        <a:pt x="62" y="57"/>
                        <a:pt x="62" y="57"/>
                        <a:pt x="62" y="57"/>
                      </a:cubicBezTo>
                      <a:cubicBezTo>
                        <a:pt x="94" y="46"/>
                        <a:pt x="94" y="46"/>
                        <a:pt x="94" y="46"/>
                      </a:cubicBezTo>
                      <a:cubicBezTo>
                        <a:pt x="99" y="45"/>
                        <a:pt x="101" y="39"/>
                        <a:pt x="100" y="34"/>
                      </a:cubicBezTo>
                      <a:cubicBezTo>
                        <a:pt x="98" y="29"/>
                        <a:pt x="92" y="26"/>
                        <a:pt x="88" y="2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ïŝ1iďè">
                  <a:extLst>
                    <a:ext uri="{FF2B5EF4-FFF2-40B4-BE49-F238E27FC236}">
                      <a16:creationId xmlns:a16="http://schemas.microsoft.com/office/drawing/2014/main" xmlns="" id="{5D879322-BA52-4B9F-B3E5-D72ACF9EC89D}"/>
                    </a:ext>
                  </a:extLst>
                </p:cNvPr>
                <p:cNvSpPr/>
                <p:nvPr/>
              </p:nvSpPr>
              <p:spPr bwMode="auto">
                <a:xfrm>
                  <a:off x="10557307" y="4651351"/>
                  <a:ext cx="446250" cy="796814"/>
                </a:xfrm>
                <a:custGeom>
                  <a:avLst/>
                  <a:gdLst>
                    <a:gd name="T0" fmla="*/ 163 w 223"/>
                    <a:gd name="T1" fmla="*/ 0 h 398"/>
                    <a:gd name="T2" fmla="*/ 163 w 223"/>
                    <a:gd name="T3" fmla="*/ 2 h 398"/>
                    <a:gd name="T4" fmla="*/ 163 w 223"/>
                    <a:gd name="T5" fmla="*/ 3 h 398"/>
                    <a:gd name="T6" fmla="*/ 162 w 223"/>
                    <a:gd name="T7" fmla="*/ 4 h 398"/>
                    <a:gd name="T8" fmla="*/ 162 w 223"/>
                    <a:gd name="T9" fmla="*/ 5 h 398"/>
                    <a:gd name="T10" fmla="*/ 161 w 223"/>
                    <a:gd name="T11" fmla="*/ 7 h 398"/>
                    <a:gd name="T12" fmla="*/ 1 w 223"/>
                    <a:gd name="T13" fmla="*/ 394 h 398"/>
                    <a:gd name="T14" fmla="*/ 0 w 223"/>
                    <a:gd name="T15" fmla="*/ 398 h 398"/>
                    <a:gd name="T16" fmla="*/ 0 w 223"/>
                    <a:gd name="T17" fmla="*/ 398 h 398"/>
                    <a:gd name="T18" fmla="*/ 2 w 223"/>
                    <a:gd name="T19" fmla="*/ 394 h 398"/>
                    <a:gd name="T20" fmla="*/ 0 w 223"/>
                    <a:gd name="T21" fmla="*/ 398 h 398"/>
                    <a:gd name="T22" fmla="*/ 223 w 223"/>
                    <a:gd name="T23" fmla="*/ 258 h 398"/>
                    <a:gd name="T24" fmla="*/ 163 w 223"/>
                    <a:gd name="T25" fmla="*/ 0 h 398"/>
                    <a:gd name="T26" fmla="*/ 163 w 223"/>
                    <a:gd name="T27" fmla="*/ 0 h 398"/>
                    <a:gd name="T28" fmla="*/ 163 w 223"/>
                    <a:gd name="T29" fmla="*/ 2 h 398"/>
                    <a:gd name="T30" fmla="*/ 163 w 223"/>
                    <a:gd name="T31" fmla="*/ 3 h 398"/>
                    <a:gd name="T32" fmla="*/ 162 w 223"/>
                    <a:gd name="T33" fmla="*/ 4 h 398"/>
                    <a:gd name="T34" fmla="*/ 162 w 223"/>
                    <a:gd name="T35" fmla="*/ 5 h 398"/>
                    <a:gd name="T36" fmla="*/ 161 w 223"/>
                    <a:gd name="T37" fmla="*/ 7 h 398"/>
                    <a:gd name="T38" fmla="*/ 162 w 223"/>
                    <a:gd name="T39" fmla="*/ 5 h 398"/>
                    <a:gd name="T40" fmla="*/ 162 w 223"/>
                    <a:gd name="T41" fmla="*/ 4 h 398"/>
                    <a:gd name="T42" fmla="*/ 163 w 223"/>
                    <a:gd name="T43" fmla="*/ 3 h 398"/>
                    <a:gd name="T44" fmla="*/ 163 w 223"/>
                    <a:gd name="T45" fmla="*/ 2 h 398"/>
                    <a:gd name="T46" fmla="*/ 163 w 223"/>
                    <a:gd name="T47" fmla="*/ 0 h 398"/>
                    <a:gd name="T48" fmla="*/ 163 w 223"/>
                    <a:gd name="T49" fmla="*/ 0 h 398"/>
                    <a:gd name="T50" fmla="*/ 163 w 223"/>
                    <a:gd name="T51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23" h="398">
                      <a:moveTo>
                        <a:pt x="163" y="0"/>
                      </a:move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2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1" y="6"/>
                        <a:pt x="161" y="7"/>
                      </a:cubicBezTo>
                      <a:cubicBezTo>
                        <a:pt x="1" y="394"/>
                        <a:pt x="1" y="394"/>
                        <a:pt x="1" y="394"/>
                      </a:cubicBezTo>
                      <a:cubicBezTo>
                        <a:pt x="1" y="395"/>
                        <a:pt x="0" y="397"/>
                        <a:pt x="0" y="398"/>
                      </a:cubicBezTo>
                      <a:cubicBezTo>
                        <a:pt x="0" y="398"/>
                        <a:pt x="0" y="398"/>
                        <a:pt x="0" y="398"/>
                      </a:cubicBezTo>
                      <a:cubicBezTo>
                        <a:pt x="0" y="396"/>
                        <a:pt x="1" y="395"/>
                        <a:pt x="2" y="394"/>
                      </a:cubicBezTo>
                      <a:cubicBezTo>
                        <a:pt x="1" y="395"/>
                        <a:pt x="0" y="396"/>
                        <a:pt x="0" y="398"/>
                      </a:cubicBezTo>
                      <a:cubicBezTo>
                        <a:pt x="223" y="258"/>
                        <a:pt x="223" y="258"/>
                        <a:pt x="223" y="258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3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2" y="7"/>
                        <a:pt x="161" y="7"/>
                      </a:cubicBezTo>
                      <a:cubicBezTo>
                        <a:pt x="162" y="7"/>
                        <a:pt x="162" y="6"/>
                        <a:pt x="162" y="5"/>
                      </a:cubicBezTo>
                      <a:cubicBezTo>
                        <a:pt x="162" y="4"/>
                        <a:pt x="162" y="4"/>
                        <a:pt x="162" y="4"/>
                      </a:cubicBezTo>
                      <a:cubicBezTo>
                        <a:pt x="162" y="4"/>
                        <a:pt x="163" y="3"/>
                        <a:pt x="163" y="3"/>
                      </a:cubicBezTo>
                      <a:cubicBezTo>
                        <a:pt x="163" y="2"/>
                        <a:pt x="163" y="2"/>
                        <a:pt x="163" y="2"/>
                      </a:cubicBezTo>
                      <a:cubicBezTo>
                        <a:pt x="163" y="1"/>
                        <a:pt x="163" y="1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isḻiḋê">
                  <a:extLst>
                    <a:ext uri="{FF2B5EF4-FFF2-40B4-BE49-F238E27FC236}">
                      <a16:creationId xmlns:a16="http://schemas.microsoft.com/office/drawing/2014/main" xmlns="" id="{637A5769-93A7-4A8C-9AF6-771B15BF49C1}"/>
                    </a:ext>
                  </a:extLst>
                </p:cNvPr>
                <p:cNvSpPr/>
                <p:nvPr/>
              </p:nvSpPr>
              <p:spPr bwMode="auto">
                <a:xfrm>
                  <a:off x="9998436" y="4403246"/>
                  <a:ext cx="881492" cy="1071169"/>
                </a:xfrm>
                <a:custGeom>
                  <a:avLst/>
                  <a:gdLst>
                    <a:gd name="T0" fmla="*/ 263 w 440"/>
                    <a:gd name="T1" fmla="*/ 513 h 535"/>
                    <a:gd name="T2" fmla="*/ 263 w 440"/>
                    <a:gd name="T3" fmla="*/ 514 h 535"/>
                    <a:gd name="T4" fmla="*/ 251 w 440"/>
                    <a:gd name="T5" fmla="*/ 452 h 535"/>
                    <a:gd name="T6" fmla="*/ 220 w 440"/>
                    <a:gd name="T7" fmla="*/ 269 h 535"/>
                    <a:gd name="T8" fmla="*/ 374 w 440"/>
                    <a:gd name="T9" fmla="*/ 154 h 535"/>
                    <a:gd name="T10" fmla="*/ 440 w 440"/>
                    <a:gd name="T11" fmla="*/ 113 h 535"/>
                    <a:gd name="T12" fmla="*/ 440 w 440"/>
                    <a:gd name="T13" fmla="*/ 112 h 535"/>
                    <a:gd name="T14" fmla="*/ 439 w 440"/>
                    <a:gd name="T15" fmla="*/ 112 h 535"/>
                    <a:gd name="T16" fmla="*/ 439 w 440"/>
                    <a:gd name="T17" fmla="*/ 111 h 535"/>
                    <a:gd name="T18" fmla="*/ 439 w 440"/>
                    <a:gd name="T19" fmla="*/ 111 h 535"/>
                    <a:gd name="T20" fmla="*/ 428 w 440"/>
                    <a:gd name="T21" fmla="*/ 101 h 535"/>
                    <a:gd name="T22" fmla="*/ 195 w 440"/>
                    <a:gd name="T23" fmla="*/ 5 h 535"/>
                    <a:gd name="T24" fmla="*/ 164 w 440"/>
                    <a:gd name="T25" fmla="*/ 17 h 535"/>
                    <a:gd name="T26" fmla="*/ 5 w 440"/>
                    <a:gd name="T27" fmla="*/ 404 h 535"/>
                    <a:gd name="T28" fmla="*/ 17 w 440"/>
                    <a:gd name="T29" fmla="*/ 436 h 535"/>
                    <a:gd name="T30" fmla="*/ 250 w 440"/>
                    <a:gd name="T31" fmla="*/ 532 h 535"/>
                    <a:gd name="T32" fmla="*/ 269 w 440"/>
                    <a:gd name="T33" fmla="*/ 531 h 535"/>
                    <a:gd name="T34" fmla="*/ 267 w 440"/>
                    <a:gd name="T35" fmla="*/ 529 h 535"/>
                    <a:gd name="T36" fmla="*/ 268 w 440"/>
                    <a:gd name="T37" fmla="*/ 529 h 535"/>
                    <a:gd name="T38" fmla="*/ 264 w 440"/>
                    <a:gd name="T39" fmla="*/ 513 h 535"/>
                    <a:gd name="T40" fmla="*/ 263 w 440"/>
                    <a:gd name="T41" fmla="*/ 513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0" h="535">
                      <a:moveTo>
                        <a:pt x="263" y="513"/>
                      </a:moveTo>
                      <a:cubicBezTo>
                        <a:pt x="263" y="514"/>
                        <a:pt x="263" y="514"/>
                        <a:pt x="263" y="514"/>
                      </a:cubicBezTo>
                      <a:cubicBezTo>
                        <a:pt x="260" y="499"/>
                        <a:pt x="256" y="477"/>
                        <a:pt x="251" y="452"/>
                      </a:cubicBezTo>
                      <a:cubicBezTo>
                        <a:pt x="237" y="375"/>
                        <a:pt x="220" y="269"/>
                        <a:pt x="220" y="269"/>
                      </a:cubicBezTo>
                      <a:cubicBezTo>
                        <a:pt x="223" y="261"/>
                        <a:pt x="311" y="198"/>
                        <a:pt x="374" y="154"/>
                      </a:cubicBezTo>
                      <a:cubicBezTo>
                        <a:pt x="410" y="129"/>
                        <a:pt x="439" y="111"/>
                        <a:pt x="440" y="113"/>
                      </a:cubicBezTo>
                      <a:cubicBezTo>
                        <a:pt x="440" y="112"/>
                        <a:pt x="440" y="112"/>
                        <a:pt x="440" y="112"/>
                      </a:cubicBezTo>
                      <a:cubicBezTo>
                        <a:pt x="439" y="112"/>
                        <a:pt x="439" y="112"/>
                        <a:pt x="439" y="112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6" y="107"/>
                        <a:pt x="433" y="103"/>
                        <a:pt x="428" y="101"/>
                      </a:cubicBezTo>
                      <a:cubicBezTo>
                        <a:pt x="195" y="5"/>
                        <a:pt x="195" y="5"/>
                        <a:pt x="195" y="5"/>
                      </a:cubicBezTo>
                      <a:cubicBezTo>
                        <a:pt x="183" y="0"/>
                        <a:pt x="169" y="6"/>
                        <a:pt x="164" y="17"/>
                      </a:cubicBezTo>
                      <a:cubicBezTo>
                        <a:pt x="5" y="404"/>
                        <a:pt x="5" y="404"/>
                        <a:pt x="5" y="404"/>
                      </a:cubicBezTo>
                      <a:cubicBezTo>
                        <a:pt x="0" y="416"/>
                        <a:pt x="5" y="431"/>
                        <a:pt x="17" y="436"/>
                      </a:cubicBezTo>
                      <a:cubicBezTo>
                        <a:pt x="250" y="532"/>
                        <a:pt x="250" y="532"/>
                        <a:pt x="250" y="532"/>
                      </a:cubicBezTo>
                      <a:cubicBezTo>
                        <a:pt x="256" y="535"/>
                        <a:pt x="263" y="534"/>
                        <a:pt x="269" y="531"/>
                      </a:cubicBezTo>
                      <a:cubicBezTo>
                        <a:pt x="268" y="531"/>
                        <a:pt x="268" y="530"/>
                        <a:pt x="267" y="529"/>
                      </a:cubicBezTo>
                      <a:cubicBezTo>
                        <a:pt x="268" y="529"/>
                        <a:pt x="268" y="529"/>
                        <a:pt x="268" y="529"/>
                      </a:cubicBezTo>
                      <a:cubicBezTo>
                        <a:pt x="267" y="526"/>
                        <a:pt x="265" y="521"/>
                        <a:pt x="264" y="513"/>
                      </a:cubicBezTo>
                      <a:lnTo>
                        <a:pt x="263" y="5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íSļiďé">
                  <a:extLst>
                    <a:ext uri="{FF2B5EF4-FFF2-40B4-BE49-F238E27FC236}">
                      <a16:creationId xmlns:a16="http://schemas.microsoft.com/office/drawing/2014/main" xmlns="" id="{4AF6D4E8-2E7F-4331-ADDC-92C896E9CE68}"/>
                    </a:ext>
                  </a:extLst>
                </p:cNvPr>
                <p:cNvSpPr/>
                <p:nvPr/>
              </p:nvSpPr>
              <p:spPr bwMode="auto">
                <a:xfrm>
                  <a:off x="10881622" y="4657278"/>
                  <a:ext cx="1694" cy="1694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íṩlide">
                  <a:extLst>
                    <a:ext uri="{FF2B5EF4-FFF2-40B4-BE49-F238E27FC236}">
                      <a16:creationId xmlns:a16="http://schemas.microsoft.com/office/drawing/2014/main" xmlns="" id="{3A0DC61F-31C7-42B1-A471-35D2D38DCB3C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iṧḷíḋé">
                  <a:extLst>
                    <a:ext uri="{FF2B5EF4-FFF2-40B4-BE49-F238E27FC236}">
                      <a16:creationId xmlns:a16="http://schemas.microsoft.com/office/drawing/2014/main" xmlns="" id="{50DCF7DD-2729-4AB6-8D37-8E1D0BEB78FD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îŝ1iḑê">
                  <a:extLst>
                    <a:ext uri="{FF2B5EF4-FFF2-40B4-BE49-F238E27FC236}">
                      <a16:creationId xmlns:a16="http://schemas.microsoft.com/office/drawing/2014/main" xmlns="" id="{B1923259-7713-4DEB-AD54-366EE8703E96}"/>
                    </a:ext>
                  </a:extLst>
                </p:cNvPr>
                <p:cNvSpPr/>
                <p:nvPr/>
              </p:nvSpPr>
              <p:spPr bwMode="auto">
                <a:xfrm>
                  <a:off x="10557307" y="5440544"/>
                  <a:ext cx="3387" cy="7621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íśļídè">
                  <a:extLst>
                    <a:ext uri="{FF2B5EF4-FFF2-40B4-BE49-F238E27FC236}">
                      <a16:creationId xmlns:a16="http://schemas.microsoft.com/office/drawing/2014/main" xmlns="" id="{7C30E7E6-600B-4079-AE51-9D159FDD26DF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423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íşľïḓè">
                  <a:extLst>
                    <a:ext uri="{FF2B5EF4-FFF2-40B4-BE49-F238E27FC236}">
                      <a16:creationId xmlns:a16="http://schemas.microsoft.com/office/drawing/2014/main" xmlns="" id="{CDE78FDB-BDBD-4086-9809-88C704C6DAFD}"/>
                    </a:ext>
                  </a:extLst>
                </p:cNvPr>
                <p:cNvSpPr/>
                <p:nvPr/>
              </p:nvSpPr>
              <p:spPr bwMode="auto">
                <a:xfrm>
                  <a:off x="10879928" y="4661512"/>
                  <a:ext cx="1694" cy="3387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1" y="2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íṣ1ïdê">
                  <a:extLst>
                    <a:ext uri="{FF2B5EF4-FFF2-40B4-BE49-F238E27FC236}">
                      <a16:creationId xmlns:a16="http://schemas.microsoft.com/office/drawing/2014/main" xmlns="" id="{650C0657-36D6-4417-ADD3-D45E31DC11B1}"/>
                    </a:ext>
                  </a:extLst>
                </p:cNvPr>
                <p:cNvSpPr/>
                <p:nvPr/>
              </p:nvSpPr>
              <p:spPr bwMode="auto">
                <a:xfrm>
                  <a:off x="10883315" y="4647117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0 h 2"/>
                    <a:gd name="T3" fmla="*/ 0 h 2"/>
                    <a:gd name="T4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iŝḻíḑé">
                  <a:extLst>
                    <a:ext uri="{FF2B5EF4-FFF2-40B4-BE49-F238E27FC236}">
                      <a16:creationId xmlns:a16="http://schemas.microsoft.com/office/drawing/2014/main" xmlns="" id="{62DCA672-4B52-4EB7-8250-9D5BD32C771C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ïṣľîďé">
                  <a:extLst>
                    <a:ext uri="{FF2B5EF4-FFF2-40B4-BE49-F238E27FC236}">
                      <a16:creationId xmlns:a16="http://schemas.microsoft.com/office/drawing/2014/main" xmlns="" id="{96CF889B-82E3-41F8-BA05-092146FE4350}"/>
                    </a:ext>
                  </a:extLst>
                </p:cNvPr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ïSḷïḓê">
                  <a:extLst>
                    <a:ext uri="{FF2B5EF4-FFF2-40B4-BE49-F238E27FC236}">
                      <a16:creationId xmlns:a16="http://schemas.microsoft.com/office/drawing/2014/main" xmlns="" id="{187A253F-B46A-4D46-8196-03275F9F7BB2}"/>
                    </a:ext>
                  </a:extLst>
                </p:cNvPr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iSľïḋè">
                  <a:extLst>
                    <a:ext uri="{FF2B5EF4-FFF2-40B4-BE49-F238E27FC236}">
                      <a16:creationId xmlns:a16="http://schemas.microsoft.com/office/drawing/2014/main" xmlns="" id="{6EC39BE7-8268-4CC0-8851-377AC61D6D09}"/>
                    </a:ext>
                  </a:extLst>
                </p:cNvPr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îṥlîḑe">
                  <a:extLst>
                    <a:ext uri="{FF2B5EF4-FFF2-40B4-BE49-F238E27FC236}">
                      <a16:creationId xmlns:a16="http://schemas.microsoft.com/office/drawing/2014/main" xmlns="" id="{CCD2CEB0-9B95-46D8-8813-66DC717A7F6C}"/>
                    </a:ext>
                  </a:extLst>
                </p:cNvPr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îṣḻiḓe">
                  <a:extLst>
                    <a:ext uri="{FF2B5EF4-FFF2-40B4-BE49-F238E27FC236}">
                      <a16:creationId xmlns:a16="http://schemas.microsoft.com/office/drawing/2014/main" xmlns="" id="{F81DB25A-9760-4A27-AA03-2D0D27EE1240}"/>
                    </a:ext>
                  </a:extLst>
                </p:cNvPr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íṥḷiḓe">
                  <a:extLst>
                    <a:ext uri="{FF2B5EF4-FFF2-40B4-BE49-F238E27FC236}">
                      <a16:creationId xmlns:a16="http://schemas.microsoft.com/office/drawing/2014/main" xmlns="" id="{D1DAC776-205F-4D6F-BCF8-B6D75618F263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ïṩḻîďê">
                  <a:extLst>
                    <a:ext uri="{FF2B5EF4-FFF2-40B4-BE49-F238E27FC236}">
                      <a16:creationId xmlns:a16="http://schemas.microsoft.com/office/drawing/2014/main" xmlns="" id="{26CD3E17-37B9-49B3-8B46-B0F136728407}"/>
                    </a:ext>
                  </a:extLst>
                </p:cNvPr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í$ļîďê">
                  <a:extLst>
                    <a:ext uri="{FF2B5EF4-FFF2-40B4-BE49-F238E27FC236}">
                      <a16:creationId xmlns:a16="http://schemas.microsoft.com/office/drawing/2014/main" xmlns="" id="{0F2E0F45-EC11-40A4-BC15-522AA47B1F11}"/>
                    </a:ext>
                  </a:extLst>
                </p:cNvPr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îś1îḑê">
                  <a:extLst>
                    <a:ext uri="{FF2B5EF4-FFF2-40B4-BE49-F238E27FC236}">
                      <a16:creationId xmlns:a16="http://schemas.microsoft.com/office/drawing/2014/main" xmlns="" id="{8D0F046F-84CC-47B0-9C64-59A5E2FA77BC}"/>
                    </a:ext>
                  </a:extLst>
                </p:cNvPr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îś1îḑe">
                  <a:extLst>
                    <a:ext uri="{FF2B5EF4-FFF2-40B4-BE49-F238E27FC236}">
                      <a16:creationId xmlns:a16="http://schemas.microsoft.com/office/drawing/2014/main" xmlns="" id="{6B21CF95-9052-496E-88E6-BC9716A2D964}"/>
                    </a:ext>
                  </a:extLst>
                </p:cNvPr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îṥļïḓe">
                  <a:extLst>
                    <a:ext uri="{FF2B5EF4-FFF2-40B4-BE49-F238E27FC236}">
                      <a16:creationId xmlns:a16="http://schemas.microsoft.com/office/drawing/2014/main" xmlns="" id="{5F225A98-BD7E-4C80-B3E3-9F0AAC6C5BEA}"/>
                    </a:ext>
                  </a:extLst>
                </p:cNvPr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ïṡļîḋè">
                  <a:extLst>
                    <a:ext uri="{FF2B5EF4-FFF2-40B4-BE49-F238E27FC236}">
                      <a16:creationId xmlns:a16="http://schemas.microsoft.com/office/drawing/2014/main" xmlns="" id="{5393443E-2478-490B-9C90-A553E8ADF40F}"/>
                    </a:ext>
                  </a:extLst>
                </p:cNvPr>
                <p:cNvSpPr/>
                <p:nvPr/>
              </p:nvSpPr>
              <p:spPr bwMode="auto">
                <a:xfrm>
                  <a:off x="10503114" y="4625101"/>
                  <a:ext cx="380201" cy="839153"/>
                </a:xfrm>
                <a:custGeom>
                  <a:avLst/>
                  <a:gdLst>
                    <a:gd name="T0" fmla="*/ 27 w 190"/>
                    <a:gd name="T1" fmla="*/ 411 h 419"/>
                    <a:gd name="T2" fmla="*/ 28 w 190"/>
                    <a:gd name="T3" fmla="*/ 407 h 419"/>
                    <a:gd name="T4" fmla="*/ 188 w 190"/>
                    <a:gd name="T5" fmla="*/ 20 h 419"/>
                    <a:gd name="T6" fmla="*/ 189 w 190"/>
                    <a:gd name="T7" fmla="*/ 18 h 419"/>
                    <a:gd name="T8" fmla="*/ 189 w 190"/>
                    <a:gd name="T9" fmla="*/ 17 h 419"/>
                    <a:gd name="T10" fmla="*/ 190 w 190"/>
                    <a:gd name="T11" fmla="*/ 16 h 419"/>
                    <a:gd name="T12" fmla="*/ 190 w 190"/>
                    <a:gd name="T13" fmla="*/ 15 h 419"/>
                    <a:gd name="T14" fmla="*/ 190 w 190"/>
                    <a:gd name="T15" fmla="*/ 13 h 419"/>
                    <a:gd name="T16" fmla="*/ 190 w 190"/>
                    <a:gd name="T17" fmla="*/ 13 h 419"/>
                    <a:gd name="T18" fmla="*/ 190 w 190"/>
                    <a:gd name="T19" fmla="*/ 12 h 419"/>
                    <a:gd name="T20" fmla="*/ 190 w 190"/>
                    <a:gd name="T21" fmla="*/ 11 h 419"/>
                    <a:gd name="T22" fmla="*/ 190 w 190"/>
                    <a:gd name="T23" fmla="*/ 10 h 419"/>
                    <a:gd name="T24" fmla="*/ 190 w 190"/>
                    <a:gd name="T25" fmla="*/ 9 h 419"/>
                    <a:gd name="T26" fmla="*/ 190 w 190"/>
                    <a:gd name="T27" fmla="*/ 8 h 419"/>
                    <a:gd name="T28" fmla="*/ 189 w 190"/>
                    <a:gd name="T29" fmla="*/ 6 h 419"/>
                    <a:gd name="T30" fmla="*/ 189 w 190"/>
                    <a:gd name="T31" fmla="*/ 5 h 419"/>
                    <a:gd name="T32" fmla="*/ 189 w 190"/>
                    <a:gd name="T33" fmla="*/ 4 h 419"/>
                    <a:gd name="T34" fmla="*/ 188 w 190"/>
                    <a:gd name="T35" fmla="*/ 3 h 419"/>
                    <a:gd name="T36" fmla="*/ 188 w 190"/>
                    <a:gd name="T37" fmla="*/ 2 h 419"/>
                    <a:gd name="T38" fmla="*/ 188 w 190"/>
                    <a:gd name="T39" fmla="*/ 2 h 419"/>
                    <a:gd name="T40" fmla="*/ 188 w 190"/>
                    <a:gd name="T41" fmla="*/ 2 h 419"/>
                    <a:gd name="T42" fmla="*/ 188 w 190"/>
                    <a:gd name="T43" fmla="*/ 1 h 419"/>
                    <a:gd name="T44" fmla="*/ 188 w 190"/>
                    <a:gd name="T45" fmla="*/ 2 h 419"/>
                    <a:gd name="T46" fmla="*/ 122 w 190"/>
                    <a:gd name="T47" fmla="*/ 43 h 419"/>
                    <a:gd name="T48" fmla="*/ 0 w 190"/>
                    <a:gd name="T49" fmla="*/ 341 h 419"/>
                    <a:gd name="T50" fmla="*/ 12 w 190"/>
                    <a:gd name="T51" fmla="*/ 402 h 419"/>
                    <a:gd name="T52" fmla="*/ 16 w 190"/>
                    <a:gd name="T53" fmla="*/ 418 h 419"/>
                    <a:gd name="T54" fmla="*/ 17 w 190"/>
                    <a:gd name="T55" fmla="*/ 419 h 419"/>
                    <a:gd name="T56" fmla="*/ 17 w 190"/>
                    <a:gd name="T57" fmla="*/ 419 h 419"/>
                    <a:gd name="T58" fmla="*/ 17 w 190"/>
                    <a:gd name="T59" fmla="*/ 419 h 419"/>
                    <a:gd name="T60" fmla="*/ 20 w 190"/>
                    <a:gd name="T61" fmla="*/ 417 h 419"/>
                    <a:gd name="T62" fmla="*/ 21 w 190"/>
                    <a:gd name="T63" fmla="*/ 417 h 419"/>
                    <a:gd name="T64" fmla="*/ 24 w 190"/>
                    <a:gd name="T65" fmla="*/ 414 h 419"/>
                    <a:gd name="T66" fmla="*/ 24 w 190"/>
                    <a:gd name="T67" fmla="*/ 414 h 419"/>
                    <a:gd name="T68" fmla="*/ 27 w 190"/>
                    <a:gd name="T69" fmla="*/ 411 h 419"/>
                    <a:gd name="T70" fmla="*/ 26 w 190"/>
                    <a:gd name="T71" fmla="*/ 411 h 419"/>
                    <a:gd name="T72" fmla="*/ 27 w 190"/>
                    <a:gd name="T73" fmla="*/ 411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0" h="419">
                      <a:moveTo>
                        <a:pt x="27" y="411"/>
                      </a:moveTo>
                      <a:cubicBezTo>
                        <a:pt x="27" y="410"/>
                        <a:pt x="28" y="408"/>
                        <a:pt x="28" y="407"/>
                      </a:cubicBezTo>
                      <a:cubicBezTo>
                        <a:pt x="188" y="20"/>
                        <a:pt x="188" y="20"/>
                        <a:pt x="188" y="20"/>
                      </a:cubicBezTo>
                      <a:cubicBezTo>
                        <a:pt x="188" y="19"/>
                        <a:pt x="189" y="19"/>
                        <a:pt x="189" y="18"/>
                      </a:cubicBezTo>
                      <a:cubicBezTo>
                        <a:pt x="189" y="17"/>
                        <a:pt x="189" y="17"/>
                        <a:pt x="189" y="17"/>
                      </a:cubicBezTo>
                      <a:cubicBezTo>
                        <a:pt x="189" y="17"/>
                        <a:pt x="189" y="16"/>
                        <a:pt x="190" y="16"/>
                      </a:cubicBezTo>
                      <a:cubicBezTo>
                        <a:pt x="190" y="15"/>
                        <a:pt x="190" y="15"/>
                        <a:pt x="190" y="15"/>
                      </a:cubicBezTo>
                      <a:cubicBezTo>
                        <a:pt x="190" y="14"/>
                        <a:pt x="190" y="14"/>
                        <a:pt x="190" y="13"/>
                      </a:cubicBezTo>
                      <a:cubicBezTo>
                        <a:pt x="190" y="13"/>
                        <a:pt x="190" y="13"/>
                        <a:pt x="190" y="13"/>
                      </a:cubicBezTo>
                      <a:cubicBezTo>
                        <a:pt x="190" y="12"/>
                        <a:pt x="190" y="12"/>
                        <a:pt x="190" y="12"/>
                      </a:cubicBezTo>
                      <a:cubicBezTo>
                        <a:pt x="190" y="12"/>
                        <a:pt x="190" y="11"/>
                        <a:pt x="190" y="11"/>
                      </a:cubicBezTo>
                      <a:cubicBezTo>
                        <a:pt x="190" y="10"/>
                        <a:pt x="190" y="10"/>
                        <a:pt x="190" y="10"/>
                      </a:cubicBezTo>
                      <a:cubicBezTo>
                        <a:pt x="190" y="9"/>
                        <a:pt x="190" y="9"/>
                        <a:pt x="190" y="9"/>
                      </a:cubicBezTo>
                      <a:cubicBezTo>
                        <a:pt x="190" y="8"/>
                        <a:pt x="190" y="8"/>
                        <a:pt x="190" y="8"/>
                      </a:cubicBezTo>
                      <a:cubicBezTo>
                        <a:pt x="190" y="7"/>
                        <a:pt x="190" y="7"/>
                        <a:pt x="189" y="6"/>
                      </a:cubicBezTo>
                      <a:cubicBezTo>
                        <a:pt x="189" y="5"/>
                        <a:pt x="189" y="5"/>
                        <a:pt x="189" y="5"/>
                      </a:cubicBezTo>
                      <a:cubicBezTo>
                        <a:pt x="189" y="5"/>
                        <a:pt x="189" y="5"/>
                        <a:pt x="189" y="4"/>
                      </a:cubicBezTo>
                      <a:cubicBezTo>
                        <a:pt x="188" y="3"/>
                        <a:pt x="188" y="3"/>
                        <a:pt x="188" y="3"/>
                      </a:cubicBezTo>
                      <a:cubicBezTo>
                        <a:pt x="188" y="3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1"/>
                        <a:pt x="188" y="1"/>
                        <a:pt x="188" y="1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7" y="0"/>
                        <a:pt x="158" y="18"/>
                        <a:pt x="122" y="43"/>
                      </a:cubicBezTo>
                      <a:cubicBezTo>
                        <a:pt x="0" y="341"/>
                        <a:pt x="0" y="341"/>
                        <a:pt x="0" y="341"/>
                      </a:cubicBezTo>
                      <a:cubicBezTo>
                        <a:pt x="4" y="366"/>
                        <a:pt x="8" y="388"/>
                        <a:pt x="12" y="402"/>
                      </a:cubicBezTo>
                      <a:cubicBezTo>
                        <a:pt x="13" y="410"/>
                        <a:pt x="15" y="415"/>
                        <a:pt x="16" y="418"/>
                      </a:cubicBezTo>
                      <a:cubicBezTo>
                        <a:pt x="16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8" y="419"/>
                        <a:pt x="19" y="418"/>
                        <a:pt x="20" y="417"/>
                      </a:cubicBezTo>
                      <a:cubicBezTo>
                        <a:pt x="21" y="417"/>
                        <a:pt x="21" y="417"/>
                        <a:pt x="21" y="417"/>
                      </a:cubicBezTo>
                      <a:cubicBezTo>
                        <a:pt x="22" y="416"/>
                        <a:pt x="23" y="415"/>
                        <a:pt x="24" y="414"/>
                      </a:cubicBezTo>
                      <a:cubicBezTo>
                        <a:pt x="24" y="414"/>
                        <a:pt x="24" y="414"/>
                        <a:pt x="24" y="414"/>
                      </a:cubicBezTo>
                      <a:cubicBezTo>
                        <a:pt x="25" y="413"/>
                        <a:pt x="26" y="412"/>
                        <a:pt x="27" y="411"/>
                      </a:cubicBezTo>
                      <a:cubicBezTo>
                        <a:pt x="26" y="411"/>
                        <a:pt x="26" y="411"/>
                        <a:pt x="26" y="411"/>
                      </a:cubicBezTo>
                      <a:lnTo>
                        <a:pt x="27" y="41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î$ľîḋé">
                  <a:extLst>
                    <a:ext uri="{FF2B5EF4-FFF2-40B4-BE49-F238E27FC236}">
                      <a16:creationId xmlns:a16="http://schemas.microsoft.com/office/drawing/2014/main" xmlns="" id="{A9526E05-11D5-4505-B0A9-666D9F96438F}"/>
                    </a:ext>
                  </a:extLst>
                </p:cNvPr>
                <p:cNvSpPr/>
                <p:nvPr/>
              </p:nvSpPr>
              <p:spPr bwMode="auto">
                <a:xfrm>
                  <a:off x="10438759" y="4711472"/>
                  <a:ext cx="308226" cy="596976"/>
                </a:xfrm>
                <a:custGeom>
                  <a:avLst/>
                  <a:gdLst>
                    <a:gd name="T0" fmla="*/ 0 w 154"/>
                    <a:gd name="T1" fmla="*/ 115 h 298"/>
                    <a:gd name="T2" fmla="*/ 31 w 154"/>
                    <a:gd name="T3" fmla="*/ 298 h 298"/>
                    <a:gd name="T4" fmla="*/ 32 w 154"/>
                    <a:gd name="T5" fmla="*/ 298 h 298"/>
                    <a:gd name="T6" fmla="*/ 154 w 154"/>
                    <a:gd name="T7" fmla="*/ 0 h 298"/>
                    <a:gd name="T8" fmla="*/ 0 w 154"/>
                    <a:gd name="T9" fmla="*/ 11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4" h="298">
                      <a:moveTo>
                        <a:pt x="0" y="115"/>
                      </a:moveTo>
                      <a:cubicBezTo>
                        <a:pt x="0" y="115"/>
                        <a:pt x="17" y="221"/>
                        <a:pt x="31" y="298"/>
                      </a:cubicBezTo>
                      <a:cubicBezTo>
                        <a:pt x="32" y="298"/>
                        <a:pt x="32" y="298"/>
                        <a:pt x="32" y="298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91" y="44"/>
                        <a:pt x="3" y="107"/>
                        <a:pt x="0" y="1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íSlïḍe">
                  <a:extLst>
                    <a:ext uri="{FF2B5EF4-FFF2-40B4-BE49-F238E27FC236}">
                      <a16:creationId xmlns:a16="http://schemas.microsoft.com/office/drawing/2014/main" xmlns="" id="{BAD5DF21-BA51-4A6D-89A0-408E4F7A6883}"/>
                    </a:ext>
                  </a:extLst>
                </p:cNvPr>
                <p:cNvSpPr/>
                <p:nvPr/>
              </p:nvSpPr>
              <p:spPr bwMode="auto">
                <a:xfrm>
                  <a:off x="7227793" y="4321109"/>
                  <a:ext cx="298911" cy="290443"/>
                </a:xfrm>
                <a:custGeom>
                  <a:avLst/>
                  <a:gdLst>
                    <a:gd name="T0" fmla="*/ 50 w 353"/>
                    <a:gd name="T1" fmla="*/ 324 h 343"/>
                    <a:gd name="T2" fmla="*/ 81 w 353"/>
                    <a:gd name="T3" fmla="*/ 205 h 343"/>
                    <a:gd name="T4" fmla="*/ 0 w 353"/>
                    <a:gd name="T5" fmla="*/ 113 h 343"/>
                    <a:gd name="T6" fmla="*/ 123 w 353"/>
                    <a:gd name="T7" fmla="*/ 104 h 343"/>
                    <a:gd name="T8" fmla="*/ 187 w 353"/>
                    <a:gd name="T9" fmla="*/ 0 h 343"/>
                    <a:gd name="T10" fmla="*/ 232 w 353"/>
                    <a:gd name="T11" fmla="*/ 113 h 343"/>
                    <a:gd name="T12" fmla="*/ 353 w 353"/>
                    <a:gd name="T13" fmla="*/ 141 h 343"/>
                    <a:gd name="T14" fmla="*/ 258 w 353"/>
                    <a:gd name="T15" fmla="*/ 220 h 343"/>
                    <a:gd name="T16" fmla="*/ 268 w 353"/>
                    <a:gd name="T17" fmla="*/ 343 h 343"/>
                    <a:gd name="T18" fmla="*/ 164 w 353"/>
                    <a:gd name="T19" fmla="*/ 276 h 343"/>
                    <a:gd name="T20" fmla="*/ 50 w 353"/>
                    <a:gd name="T21" fmla="*/ 324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53" h="343">
                      <a:moveTo>
                        <a:pt x="50" y="324"/>
                      </a:moveTo>
                      <a:lnTo>
                        <a:pt x="81" y="205"/>
                      </a:lnTo>
                      <a:lnTo>
                        <a:pt x="0" y="113"/>
                      </a:lnTo>
                      <a:lnTo>
                        <a:pt x="123" y="104"/>
                      </a:lnTo>
                      <a:lnTo>
                        <a:pt x="187" y="0"/>
                      </a:lnTo>
                      <a:lnTo>
                        <a:pt x="232" y="113"/>
                      </a:lnTo>
                      <a:lnTo>
                        <a:pt x="353" y="141"/>
                      </a:lnTo>
                      <a:lnTo>
                        <a:pt x="258" y="220"/>
                      </a:lnTo>
                      <a:lnTo>
                        <a:pt x="268" y="343"/>
                      </a:lnTo>
                      <a:lnTo>
                        <a:pt x="164" y="276"/>
                      </a:lnTo>
                      <a:lnTo>
                        <a:pt x="50" y="32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iṣlîḑe">
                  <a:extLst>
                    <a:ext uri="{FF2B5EF4-FFF2-40B4-BE49-F238E27FC236}">
                      <a16:creationId xmlns:a16="http://schemas.microsoft.com/office/drawing/2014/main" xmlns="" id="{938ECE23-F62E-4C4E-820F-C5725DF76091}"/>
                    </a:ext>
                  </a:extLst>
                </p:cNvPr>
                <p:cNvSpPr/>
                <p:nvPr/>
              </p:nvSpPr>
              <p:spPr bwMode="auto">
                <a:xfrm>
                  <a:off x="9857872" y="2480223"/>
                  <a:ext cx="224395" cy="227782"/>
                </a:xfrm>
                <a:custGeom>
                  <a:avLst/>
                  <a:gdLst>
                    <a:gd name="T0" fmla="*/ 265 w 265"/>
                    <a:gd name="T1" fmla="*/ 71 h 269"/>
                    <a:gd name="T2" fmla="*/ 76 w 265"/>
                    <a:gd name="T3" fmla="*/ 269 h 269"/>
                    <a:gd name="T4" fmla="*/ 0 w 265"/>
                    <a:gd name="T5" fmla="*/ 198 h 269"/>
                    <a:gd name="T6" fmla="*/ 192 w 265"/>
                    <a:gd name="T7" fmla="*/ 0 h 269"/>
                    <a:gd name="T8" fmla="*/ 265 w 265"/>
                    <a:gd name="T9" fmla="*/ 71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69">
                      <a:moveTo>
                        <a:pt x="265" y="71"/>
                      </a:moveTo>
                      <a:lnTo>
                        <a:pt x="76" y="269"/>
                      </a:lnTo>
                      <a:lnTo>
                        <a:pt x="0" y="198"/>
                      </a:lnTo>
                      <a:lnTo>
                        <a:pt x="192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ïśḻíḓe">
                  <a:extLst>
                    <a:ext uri="{FF2B5EF4-FFF2-40B4-BE49-F238E27FC236}">
                      <a16:creationId xmlns:a16="http://schemas.microsoft.com/office/drawing/2014/main" xmlns="" id="{D3E6D7C9-C919-4F7F-A22A-229DB9B8A2E0}"/>
                    </a:ext>
                  </a:extLst>
                </p:cNvPr>
                <p:cNvSpPr/>
                <p:nvPr/>
              </p:nvSpPr>
              <p:spPr bwMode="auto">
                <a:xfrm>
                  <a:off x="9232953" y="1874779"/>
                  <a:ext cx="749395" cy="733306"/>
                </a:xfrm>
                <a:custGeom>
                  <a:avLst/>
                  <a:gdLst>
                    <a:gd name="T0" fmla="*/ 885 w 885"/>
                    <a:gd name="T1" fmla="*/ 672 h 866"/>
                    <a:gd name="T2" fmla="*/ 700 w 885"/>
                    <a:gd name="T3" fmla="*/ 866 h 866"/>
                    <a:gd name="T4" fmla="*/ 0 w 885"/>
                    <a:gd name="T5" fmla="*/ 194 h 866"/>
                    <a:gd name="T6" fmla="*/ 185 w 885"/>
                    <a:gd name="T7" fmla="*/ 0 h 866"/>
                    <a:gd name="T8" fmla="*/ 885 w 885"/>
                    <a:gd name="T9" fmla="*/ 672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5" h="866">
                      <a:moveTo>
                        <a:pt x="885" y="672"/>
                      </a:moveTo>
                      <a:lnTo>
                        <a:pt x="700" y="866"/>
                      </a:lnTo>
                      <a:lnTo>
                        <a:pt x="0" y="194"/>
                      </a:lnTo>
                      <a:lnTo>
                        <a:pt x="185" y="0"/>
                      </a:lnTo>
                      <a:lnTo>
                        <a:pt x="885" y="67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ïṣḷiďê">
                  <a:extLst>
                    <a:ext uri="{FF2B5EF4-FFF2-40B4-BE49-F238E27FC236}">
                      <a16:creationId xmlns:a16="http://schemas.microsoft.com/office/drawing/2014/main" xmlns="" id="{045B7566-B561-405A-AF35-75357004872F}"/>
                    </a:ext>
                  </a:extLst>
                </p:cNvPr>
                <p:cNvSpPr/>
                <p:nvPr/>
              </p:nvSpPr>
              <p:spPr bwMode="auto">
                <a:xfrm>
                  <a:off x="9297308" y="1943368"/>
                  <a:ext cx="620685" cy="598669"/>
                </a:xfrm>
                <a:custGeom>
                  <a:avLst/>
                  <a:gdLst>
                    <a:gd name="T0" fmla="*/ 733 w 733"/>
                    <a:gd name="T1" fmla="*/ 671 h 707"/>
                    <a:gd name="T2" fmla="*/ 700 w 733"/>
                    <a:gd name="T3" fmla="*/ 707 h 707"/>
                    <a:gd name="T4" fmla="*/ 0 w 733"/>
                    <a:gd name="T5" fmla="*/ 35 h 707"/>
                    <a:gd name="T6" fmla="*/ 33 w 733"/>
                    <a:gd name="T7" fmla="*/ 0 h 707"/>
                    <a:gd name="T8" fmla="*/ 733 w 733"/>
                    <a:gd name="T9" fmla="*/ 671 h 7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3" h="707">
                      <a:moveTo>
                        <a:pt x="733" y="671"/>
                      </a:moveTo>
                      <a:lnTo>
                        <a:pt x="700" y="707"/>
                      </a:lnTo>
                      <a:lnTo>
                        <a:pt x="0" y="35"/>
                      </a:lnTo>
                      <a:lnTo>
                        <a:pt x="33" y="0"/>
                      </a:lnTo>
                      <a:lnTo>
                        <a:pt x="733" y="67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íS1ïḋè">
                  <a:extLst>
                    <a:ext uri="{FF2B5EF4-FFF2-40B4-BE49-F238E27FC236}">
                      <a16:creationId xmlns:a16="http://schemas.microsoft.com/office/drawing/2014/main" xmlns="" id="{46D6F905-61EF-4CBF-88A9-552DD882AE7D}"/>
                    </a:ext>
                  </a:extLst>
                </p:cNvPr>
                <p:cNvSpPr/>
                <p:nvPr/>
              </p:nvSpPr>
              <p:spPr bwMode="auto">
                <a:xfrm>
                  <a:off x="9822307" y="2443811"/>
                  <a:ext cx="224395" cy="228629"/>
                </a:xfrm>
                <a:custGeom>
                  <a:avLst/>
                  <a:gdLst>
                    <a:gd name="T0" fmla="*/ 265 w 265"/>
                    <a:gd name="T1" fmla="*/ 71 h 270"/>
                    <a:gd name="T2" fmla="*/ 73 w 265"/>
                    <a:gd name="T3" fmla="*/ 270 h 270"/>
                    <a:gd name="T4" fmla="*/ 0 w 265"/>
                    <a:gd name="T5" fmla="*/ 199 h 270"/>
                    <a:gd name="T6" fmla="*/ 189 w 265"/>
                    <a:gd name="T7" fmla="*/ 0 h 270"/>
                    <a:gd name="T8" fmla="*/ 265 w 265"/>
                    <a:gd name="T9" fmla="*/ 71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70">
                      <a:moveTo>
                        <a:pt x="265" y="71"/>
                      </a:moveTo>
                      <a:lnTo>
                        <a:pt x="73" y="270"/>
                      </a:lnTo>
                      <a:lnTo>
                        <a:pt x="0" y="199"/>
                      </a:lnTo>
                      <a:lnTo>
                        <a:pt x="189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íṡlïḓe">
                  <a:extLst>
                    <a:ext uri="{FF2B5EF4-FFF2-40B4-BE49-F238E27FC236}">
                      <a16:creationId xmlns:a16="http://schemas.microsoft.com/office/drawing/2014/main" xmlns="" id="{AC8EEAED-C2F3-4201-99B6-18DECE13EFCE}"/>
                    </a:ext>
                  </a:extLst>
                </p:cNvPr>
                <p:cNvSpPr/>
                <p:nvPr/>
              </p:nvSpPr>
              <p:spPr bwMode="auto">
                <a:xfrm>
                  <a:off x="9118638" y="1774860"/>
                  <a:ext cx="268427" cy="264193"/>
                </a:xfrm>
                <a:custGeom>
                  <a:avLst/>
                  <a:gdLst>
                    <a:gd name="T0" fmla="*/ 135 w 317"/>
                    <a:gd name="T1" fmla="*/ 312 h 312"/>
                    <a:gd name="T2" fmla="*/ 0 w 317"/>
                    <a:gd name="T3" fmla="*/ 0 h 312"/>
                    <a:gd name="T4" fmla="*/ 317 w 317"/>
                    <a:gd name="T5" fmla="*/ 121 h 312"/>
                    <a:gd name="T6" fmla="*/ 135 w 317"/>
                    <a:gd name="T7" fmla="*/ 312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7" h="312">
                      <a:moveTo>
                        <a:pt x="135" y="312"/>
                      </a:moveTo>
                      <a:lnTo>
                        <a:pt x="0" y="0"/>
                      </a:lnTo>
                      <a:lnTo>
                        <a:pt x="317" y="121"/>
                      </a:lnTo>
                      <a:lnTo>
                        <a:pt x="135" y="31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ïṡḻíḋe">
                  <a:extLst>
                    <a:ext uri="{FF2B5EF4-FFF2-40B4-BE49-F238E27FC236}">
                      <a16:creationId xmlns:a16="http://schemas.microsoft.com/office/drawing/2014/main" xmlns="" id="{C6FA40E7-AF09-4C8F-9EBE-C0A454BBAA4D}"/>
                    </a:ext>
                  </a:extLst>
                </p:cNvPr>
                <p:cNvSpPr/>
                <p:nvPr/>
              </p:nvSpPr>
              <p:spPr bwMode="auto">
                <a:xfrm>
                  <a:off x="9121179" y="1776553"/>
                  <a:ext cx="136331" cy="132097"/>
                </a:xfrm>
                <a:custGeom>
                  <a:avLst/>
                  <a:gdLst>
                    <a:gd name="T0" fmla="*/ 161 w 161"/>
                    <a:gd name="T1" fmla="*/ 62 h 156"/>
                    <a:gd name="T2" fmla="*/ 0 w 161"/>
                    <a:gd name="T3" fmla="*/ 0 h 156"/>
                    <a:gd name="T4" fmla="*/ 68 w 161"/>
                    <a:gd name="T5" fmla="*/ 156 h 156"/>
                    <a:gd name="T6" fmla="*/ 161 w 161"/>
                    <a:gd name="T7" fmla="*/ 6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1" h="156">
                      <a:moveTo>
                        <a:pt x="161" y="62"/>
                      </a:moveTo>
                      <a:lnTo>
                        <a:pt x="0" y="0"/>
                      </a:lnTo>
                      <a:lnTo>
                        <a:pt x="68" y="156"/>
                      </a:lnTo>
                      <a:lnTo>
                        <a:pt x="161" y="6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ïş1îḋé">
                  <a:extLst>
                    <a:ext uri="{FF2B5EF4-FFF2-40B4-BE49-F238E27FC236}">
                      <a16:creationId xmlns:a16="http://schemas.microsoft.com/office/drawing/2014/main" xmlns="" id="{0F60A5B4-BA1C-4CAB-8969-D6ADDCE74C89}"/>
                    </a:ext>
                  </a:extLst>
                </p:cNvPr>
                <p:cNvSpPr/>
                <p:nvPr/>
              </p:nvSpPr>
              <p:spPr bwMode="auto">
                <a:xfrm>
                  <a:off x="7416623" y="3735988"/>
                  <a:ext cx="550403" cy="552943"/>
                </a:xfrm>
                <a:custGeom>
                  <a:avLst/>
                  <a:gdLst>
                    <a:gd name="T0" fmla="*/ 216 w 275"/>
                    <a:gd name="T1" fmla="*/ 44 h 276"/>
                    <a:gd name="T2" fmla="*/ 232 w 275"/>
                    <a:gd name="T3" fmla="*/ 217 h 276"/>
                    <a:gd name="T4" fmla="*/ 59 w 275"/>
                    <a:gd name="T5" fmla="*/ 233 h 276"/>
                    <a:gd name="T6" fmla="*/ 43 w 275"/>
                    <a:gd name="T7" fmla="*/ 60 h 276"/>
                    <a:gd name="T8" fmla="*/ 216 w 275"/>
                    <a:gd name="T9" fmla="*/ 44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5" h="276">
                      <a:moveTo>
                        <a:pt x="216" y="44"/>
                      </a:moveTo>
                      <a:cubicBezTo>
                        <a:pt x="268" y="87"/>
                        <a:pt x="275" y="164"/>
                        <a:pt x="232" y="217"/>
                      </a:cubicBezTo>
                      <a:cubicBezTo>
                        <a:pt x="189" y="269"/>
                        <a:pt x="111" y="276"/>
                        <a:pt x="59" y="233"/>
                      </a:cubicBezTo>
                      <a:cubicBezTo>
                        <a:pt x="7" y="189"/>
                        <a:pt x="0" y="112"/>
                        <a:pt x="43" y="60"/>
                      </a:cubicBezTo>
                      <a:cubicBezTo>
                        <a:pt x="86" y="8"/>
                        <a:pt x="164" y="0"/>
                        <a:pt x="216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iŝļîḍè">
                  <a:extLst>
                    <a:ext uri="{FF2B5EF4-FFF2-40B4-BE49-F238E27FC236}">
                      <a16:creationId xmlns:a16="http://schemas.microsoft.com/office/drawing/2014/main" xmlns="" id="{FD66EA3A-C6DE-42A6-9656-B5CA1601B1B1}"/>
                    </a:ext>
                  </a:extLst>
                </p:cNvPr>
                <p:cNvSpPr/>
                <p:nvPr/>
              </p:nvSpPr>
              <p:spPr bwMode="auto">
                <a:xfrm>
                  <a:off x="7544486" y="3878246"/>
                  <a:ext cx="188831" cy="187984"/>
                </a:xfrm>
                <a:custGeom>
                  <a:avLst/>
                  <a:gdLst>
                    <a:gd name="T0" fmla="*/ 74 w 94"/>
                    <a:gd name="T1" fmla="*/ 15 h 94"/>
                    <a:gd name="T2" fmla="*/ 79 w 94"/>
                    <a:gd name="T3" fmla="*/ 74 h 94"/>
                    <a:gd name="T4" fmla="*/ 20 w 94"/>
                    <a:gd name="T5" fmla="*/ 79 h 94"/>
                    <a:gd name="T6" fmla="*/ 14 w 94"/>
                    <a:gd name="T7" fmla="*/ 20 h 94"/>
                    <a:gd name="T8" fmla="*/ 74 w 94"/>
                    <a:gd name="T9" fmla="*/ 1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94">
                      <a:moveTo>
                        <a:pt x="74" y="15"/>
                      </a:moveTo>
                      <a:cubicBezTo>
                        <a:pt x="92" y="29"/>
                        <a:pt x="94" y="56"/>
                        <a:pt x="79" y="74"/>
                      </a:cubicBezTo>
                      <a:cubicBezTo>
                        <a:pt x="65" y="92"/>
                        <a:pt x="38" y="94"/>
                        <a:pt x="20" y="79"/>
                      </a:cubicBezTo>
                      <a:cubicBezTo>
                        <a:pt x="2" y="65"/>
                        <a:pt x="0" y="38"/>
                        <a:pt x="14" y="20"/>
                      </a:cubicBezTo>
                      <a:cubicBezTo>
                        <a:pt x="29" y="2"/>
                        <a:pt x="56" y="0"/>
                        <a:pt x="74" y="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ïṧḻiďè">
                  <a:extLst>
                    <a:ext uri="{FF2B5EF4-FFF2-40B4-BE49-F238E27FC236}">
                      <a16:creationId xmlns:a16="http://schemas.microsoft.com/office/drawing/2014/main" xmlns="" id="{AA59AE6C-097E-4363-8E10-F9B7FE1C2452}"/>
                    </a:ext>
                  </a:extLst>
                </p:cNvPr>
                <p:cNvSpPr/>
                <p:nvPr/>
              </p:nvSpPr>
              <p:spPr bwMode="auto">
                <a:xfrm>
                  <a:off x="7663034" y="3973932"/>
                  <a:ext cx="196452" cy="202379"/>
                </a:xfrm>
                <a:custGeom>
                  <a:avLst/>
                  <a:gdLst>
                    <a:gd name="T0" fmla="*/ 98 w 98"/>
                    <a:gd name="T1" fmla="*/ 24 h 101"/>
                    <a:gd name="T2" fmla="*/ 95 w 98"/>
                    <a:gd name="T3" fmla="*/ 21 h 101"/>
                    <a:gd name="T4" fmla="*/ 17 w 98"/>
                    <a:gd name="T5" fmla="*/ 22 h 101"/>
                    <a:gd name="T6" fmla="*/ 31 w 98"/>
                    <a:gd name="T7" fmla="*/ 99 h 101"/>
                    <a:gd name="T8" fmla="*/ 34 w 98"/>
                    <a:gd name="T9" fmla="*/ 101 h 101"/>
                    <a:gd name="T10" fmla="*/ 98 w 98"/>
                    <a:gd name="T11" fmla="*/ 2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8" h="101">
                      <a:moveTo>
                        <a:pt x="98" y="24"/>
                      </a:moveTo>
                      <a:cubicBezTo>
                        <a:pt x="97" y="23"/>
                        <a:pt x="96" y="22"/>
                        <a:pt x="95" y="21"/>
                      </a:cubicBezTo>
                      <a:cubicBezTo>
                        <a:pt x="70" y="0"/>
                        <a:pt x="35" y="1"/>
                        <a:pt x="17" y="22"/>
                      </a:cubicBezTo>
                      <a:cubicBezTo>
                        <a:pt x="0" y="44"/>
                        <a:pt x="5" y="78"/>
                        <a:pt x="31" y="99"/>
                      </a:cubicBezTo>
                      <a:cubicBezTo>
                        <a:pt x="32" y="100"/>
                        <a:pt x="33" y="100"/>
                        <a:pt x="34" y="101"/>
                      </a:cubicBezTo>
                      <a:lnTo>
                        <a:pt x="98" y="2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ïŝlïďê">
                  <a:extLst>
                    <a:ext uri="{FF2B5EF4-FFF2-40B4-BE49-F238E27FC236}">
                      <a16:creationId xmlns:a16="http://schemas.microsoft.com/office/drawing/2014/main" xmlns="" id="{9DF70044-EFD1-49C9-B70B-5D62A6E69C0E}"/>
                    </a:ext>
                  </a:extLst>
                </p:cNvPr>
                <p:cNvSpPr/>
                <p:nvPr/>
              </p:nvSpPr>
              <p:spPr bwMode="auto">
                <a:xfrm>
                  <a:off x="10767307" y="3045021"/>
                  <a:ext cx="187984" cy="117702"/>
                </a:xfrm>
                <a:custGeom>
                  <a:avLst/>
                  <a:gdLst>
                    <a:gd name="T0" fmla="*/ 0 w 94"/>
                    <a:gd name="T1" fmla="*/ 37 h 59"/>
                    <a:gd name="T2" fmla="*/ 14 w 94"/>
                    <a:gd name="T3" fmla="*/ 59 h 59"/>
                    <a:gd name="T4" fmla="*/ 94 w 94"/>
                    <a:gd name="T5" fmla="*/ 23 h 59"/>
                    <a:gd name="T6" fmla="*/ 84 w 94"/>
                    <a:gd name="T7" fmla="*/ 0 h 59"/>
                    <a:gd name="T8" fmla="*/ 0 w 94"/>
                    <a:gd name="T9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59">
                      <a:moveTo>
                        <a:pt x="0" y="37"/>
                      </a:moveTo>
                      <a:cubicBezTo>
                        <a:pt x="6" y="43"/>
                        <a:pt x="11" y="50"/>
                        <a:pt x="14" y="59"/>
                      </a:cubicBezTo>
                      <a:cubicBezTo>
                        <a:pt x="94" y="23"/>
                        <a:pt x="94" y="23"/>
                        <a:pt x="94" y="23"/>
                      </a:cubicBezTo>
                      <a:cubicBezTo>
                        <a:pt x="89" y="17"/>
                        <a:pt x="85" y="9"/>
                        <a:pt x="84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iSḻidè">
                  <a:extLst>
                    <a:ext uri="{FF2B5EF4-FFF2-40B4-BE49-F238E27FC236}">
                      <a16:creationId xmlns:a16="http://schemas.microsoft.com/office/drawing/2014/main" xmlns="" id="{DA84B093-38F5-4820-9BAF-97DE06F95396}"/>
                    </a:ext>
                  </a:extLst>
                </p:cNvPr>
                <p:cNvSpPr/>
                <p:nvPr/>
              </p:nvSpPr>
              <p:spPr bwMode="auto">
                <a:xfrm>
                  <a:off x="10689404" y="2936634"/>
                  <a:ext cx="55887" cy="168508"/>
                </a:xfrm>
                <a:custGeom>
                  <a:avLst/>
                  <a:gdLst>
                    <a:gd name="T0" fmla="*/ 24 w 28"/>
                    <a:gd name="T1" fmla="*/ 84 h 84"/>
                    <a:gd name="T2" fmla="*/ 25 w 28"/>
                    <a:gd name="T3" fmla="*/ 84 h 84"/>
                    <a:gd name="T4" fmla="*/ 28 w 28"/>
                    <a:gd name="T5" fmla="*/ 2 h 84"/>
                    <a:gd name="T6" fmla="*/ 6 w 28"/>
                    <a:gd name="T7" fmla="*/ 1 h 84"/>
                    <a:gd name="T8" fmla="*/ 3 w 28"/>
                    <a:gd name="T9" fmla="*/ 0 h 84"/>
                    <a:gd name="T10" fmla="*/ 0 w 28"/>
                    <a:gd name="T11" fmla="*/ 83 h 84"/>
                    <a:gd name="T12" fmla="*/ 24 w 28"/>
                    <a:gd name="T13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4">
                      <a:moveTo>
                        <a:pt x="24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1" y="3"/>
                        <a:pt x="13" y="3"/>
                        <a:pt x="6" y="1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7" y="81"/>
                        <a:pt x="16" y="81"/>
                        <a:pt x="24" y="8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iṧḷîḍê">
                  <a:extLst>
                    <a:ext uri="{FF2B5EF4-FFF2-40B4-BE49-F238E27FC236}">
                      <a16:creationId xmlns:a16="http://schemas.microsoft.com/office/drawing/2014/main" xmlns="" id="{01A6BDEC-BB83-489F-B447-41B713B7D3AB}"/>
                    </a:ext>
                  </a:extLst>
                </p:cNvPr>
                <p:cNvSpPr/>
                <p:nvPr/>
              </p:nvSpPr>
              <p:spPr bwMode="auto">
                <a:xfrm>
                  <a:off x="10629283" y="2756271"/>
                  <a:ext cx="196452" cy="186290"/>
                </a:xfrm>
                <a:custGeom>
                  <a:avLst/>
                  <a:gdLst>
                    <a:gd name="T0" fmla="*/ 58 w 98"/>
                    <a:gd name="T1" fmla="*/ 92 h 93"/>
                    <a:gd name="T2" fmla="*/ 90 w 98"/>
                    <a:gd name="T3" fmla="*/ 62 h 93"/>
                    <a:gd name="T4" fmla="*/ 62 w 98"/>
                    <a:gd name="T5" fmla="*/ 7 h 93"/>
                    <a:gd name="T6" fmla="*/ 7 w 98"/>
                    <a:gd name="T7" fmla="*/ 36 h 93"/>
                    <a:gd name="T8" fmla="*/ 33 w 98"/>
                    <a:gd name="T9" fmla="*/ 90 h 93"/>
                    <a:gd name="T10" fmla="*/ 36 w 98"/>
                    <a:gd name="T11" fmla="*/ 91 h 93"/>
                    <a:gd name="T12" fmla="*/ 58 w 98"/>
                    <a:gd name="T13" fmla="*/ 92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93">
                      <a:moveTo>
                        <a:pt x="58" y="92"/>
                      </a:moveTo>
                      <a:cubicBezTo>
                        <a:pt x="73" y="89"/>
                        <a:pt x="86" y="78"/>
                        <a:pt x="90" y="62"/>
                      </a:cubicBezTo>
                      <a:cubicBezTo>
                        <a:pt x="98" y="39"/>
                        <a:pt x="85" y="14"/>
                        <a:pt x="62" y="7"/>
                      </a:cubicBezTo>
                      <a:cubicBezTo>
                        <a:pt x="38" y="0"/>
                        <a:pt x="14" y="13"/>
                        <a:pt x="7" y="36"/>
                      </a:cubicBezTo>
                      <a:cubicBezTo>
                        <a:pt x="0" y="58"/>
                        <a:pt x="11" y="82"/>
                        <a:pt x="33" y="90"/>
                      </a:cubicBezTo>
                      <a:cubicBezTo>
                        <a:pt x="34" y="90"/>
                        <a:pt x="35" y="91"/>
                        <a:pt x="36" y="91"/>
                      </a:cubicBezTo>
                      <a:cubicBezTo>
                        <a:pt x="43" y="93"/>
                        <a:pt x="51" y="93"/>
                        <a:pt x="58" y="9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íślíḋé">
                  <a:extLst>
                    <a:ext uri="{FF2B5EF4-FFF2-40B4-BE49-F238E27FC236}">
                      <a16:creationId xmlns:a16="http://schemas.microsoft.com/office/drawing/2014/main" xmlns="" id="{040F18DA-3F14-4154-B8CE-C99B3D9547DD}"/>
                    </a:ext>
                  </a:extLst>
                </p:cNvPr>
                <p:cNvSpPr/>
                <p:nvPr/>
              </p:nvSpPr>
              <p:spPr bwMode="auto">
                <a:xfrm>
                  <a:off x="10933275" y="2936634"/>
                  <a:ext cx="188831" cy="196452"/>
                </a:xfrm>
                <a:custGeom>
                  <a:avLst/>
                  <a:gdLst>
                    <a:gd name="T0" fmla="*/ 58 w 94"/>
                    <a:gd name="T1" fmla="*/ 7 h 98"/>
                    <a:gd name="T2" fmla="*/ 3 w 94"/>
                    <a:gd name="T3" fmla="*/ 36 h 98"/>
                    <a:gd name="T4" fmla="*/ 1 w 94"/>
                    <a:gd name="T5" fmla="*/ 54 h 98"/>
                    <a:gd name="T6" fmla="*/ 11 w 94"/>
                    <a:gd name="T7" fmla="*/ 77 h 98"/>
                    <a:gd name="T8" fmla="*/ 32 w 94"/>
                    <a:gd name="T9" fmla="*/ 91 h 98"/>
                    <a:gd name="T10" fmla="*/ 86 w 94"/>
                    <a:gd name="T11" fmla="*/ 62 h 98"/>
                    <a:gd name="T12" fmla="*/ 58 w 94"/>
                    <a:gd name="T13" fmla="*/ 7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98">
                      <a:moveTo>
                        <a:pt x="58" y="7"/>
                      </a:moveTo>
                      <a:cubicBezTo>
                        <a:pt x="35" y="0"/>
                        <a:pt x="10" y="13"/>
                        <a:pt x="3" y="36"/>
                      </a:cubicBezTo>
                      <a:cubicBezTo>
                        <a:pt x="1" y="42"/>
                        <a:pt x="0" y="48"/>
                        <a:pt x="1" y="54"/>
                      </a:cubicBezTo>
                      <a:cubicBezTo>
                        <a:pt x="2" y="63"/>
                        <a:pt x="6" y="71"/>
                        <a:pt x="11" y="77"/>
                      </a:cubicBezTo>
                      <a:cubicBezTo>
                        <a:pt x="17" y="84"/>
                        <a:pt x="24" y="88"/>
                        <a:pt x="32" y="91"/>
                      </a:cubicBezTo>
                      <a:cubicBezTo>
                        <a:pt x="55" y="98"/>
                        <a:pt x="79" y="85"/>
                        <a:pt x="86" y="62"/>
                      </a:cubicBezTo>
                      <a:cubicBezTo>
                        <a:pt x="94" y="39"/>
                        <a:pt x="81" y="14"/>
                        <a:pt x="58" y="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iṣļíḑé">
                  <a:extLst>
                    <a:ext uri="{FF2B5EF4-FFF2-40B4-BE49-F238E27FC236}">
                      <a16:creationId xmlns:a16="http://schemas.microsoft.com/office/drawing/2014/main" xmlns="" id="{EBAC41A2-EAF4-4B5B-BE71-48DB0C26786C}"/>
                    </a:ext>
                  </a:extLst>
                </p:cNvPr>
                <p:cNvSpPr/>
                <p:nvPr/>
              </p:nvSpPr>
              <p:spPr bwMode="auto">
                <a:xfrm>
                  <a:off x="10613194" y="3099214"/>
                  <a:ext cx="187984" cy="186290"/>
                </a:xfrm>
                <a:custGeom>
                  <a:avLst/>
                  <a:gdLst>
                    <a:gd name="T0" fmla="*/ 77 w 94"/>
                    <a:gd name="T1" fmla="*/ 10 h 93"/>
                    <a:gd name="T2" fmla="*/ 63 w 94"/>
                    <a:gd name="T3" fmla="*/ 3 h 93"/>
                    <a:gd name="T4" fmla="*/ 62 w 94"/>
                    <a:gd name="T5" fmla="*/ 3 h 93"/>
                    <a:gd name="T6" fmla="*/ 38 w 94"/>
                    <a:gd name="T7" fmla="*/ 2 h 93"/>
                    <a:gd name="T8" fmla="*/ 7 w 94"/>
                    <a:gd name="T9" fmla="*/ 31 h 93"/>
                    <a:gd name="T10" fmla="*/ 36 w 94"/>
                    <a:gd name="T11" fmla="*/ 86 h 93"/>
                    <a:gd name="T12" fmla="*/ 91 w 94"/>
                    <a:gd name="T13" fmla="*/ 57 h 93"/>
                    <a:gd name="T14" fmla="*/ 91 w 94"/>
                    <a:gd name="T15" fmla="*/ 32 h 93"/>
                    <a:gd name="T16" fmla="*/ 77 w 94"/>
                    <a:gd name="T17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4" h="93">
                      <a:moveTo>
                        <a:pt x="77" y="10"/>
                      </a:moveTo>
                      <a:cubicBezTo>
                        <a:pt x="73" y="7"/>
                        <a:pt x="68" y="5"/>
                        <a:pt x="63" y="3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54" y="0"/>
                        <a:pt x="45" y="0"/>
                        <a:pt x="38" y="2"/>
                      </a:cubicBezTo>
                      <a:cubicBezTo>
                        <a:pt x="24" y="6"/>
                        <a:pt x="12" y="17"/>
                        <a:pt x="7" y="31"/>
                      </a:cubicBezTo>
                      <a:cubicBezTo>
                        <a:pt x="0" y="55"/>
                        <a:pt x="13" y="79"/>
                        <a:pt x="36" y="86"/>
                      </a:cubicBezTo>
                      <a:cubicBezTo>
                        <a:pt x="59" y="93"/>
                        <a:pt x="84" y="80"/>
                        <a:pt x="91" y="57"/>
                      </a:cubicBezTo>
                      <a:cubicBezTo>
                        <a:pt x="94" y="49"/>
                        <a:pt x="93" y="40"/>
                        <a:pt x="91" y="32"/>
                      </a:cubicBezTo>
                      <a:cubicBezTo>
                        <a:pt x="88" y="23"/>
                        <a:pt x="83" y="16"/>
                        <a:pt x="77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îSḷîḍè">
                  <a:extLst>
                    <a:ext uri="{FF2B5EF4-FFF2-40B4-BE49-F238E27FC236}">
                      <a16:creationId xmlns:a16="http://schemas.microsoft.com/office/drawing/2014/main" xmlns="" id="{57DDA959-74E0-44E9-B7BC-260AC62F5100}"/>
                    </a:ext>
                  </a:extLst>
                </p:cNvPr>
                <p:cNvSpPr/>
                <p:nvPr/>
              </p:nvSpPr>
              <p:spPr bwMode="auto">
                <a:xfrm>
                  <a:off x="7458962" y="2814698"/>
                  <a:ext cx="568185" cy="568185"/>
                </a:xfrm>
                <a:custGeom>
                  <a:avLst/>
                  <a:gdLst>
                    <a:gd name="T0" fmla="*/ 274 w 284"/>
                    <a:gd name="T1" fmla="*/ 153 h 284"/>
                    <a:gd name="T2" fmla="*/ 259 w 284"/>
                    <a:gd name="T3" fmla="*/ 203 h 284"/>
                    <a:gd name="T4" fmla="*/ 128 w 284"/>
                    <a:gd name="T5" fmla="*/ 274 h 284"/>
                    <a:gd name="T6" fmla="*/ 81 w 284"/>
                    <a:gd name="T7" fmla="*/ 258 h 284"/>
                    <a:gd name="T8" fmla="*/ 9 w 284"/>
                    <a:gd name="T9" fmla="*/ 127 h 284"/>
                    <a:gd name="T10" fmla="*/ 22 w 284"/>
                    <a:gd name="T11" fmla="*/ 81 h 284"/>
                    <a:gd name="T12" fmla="*/ 153 w 284"/>
                    <a:gd name="T13" fmla="*/ 9 h 284"/>
                    <a:gd name="T14" fmla="*/ 203 w 284"/>
                    <a:gd name="T15" fmla="*/ 22 h 284"/>
                    <a:gd name="T16" fmla="*/ 274 w 284"/>
                    <a:gd name="T17" fmla="*/ 153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4" h="284">
                      <a:moveTo>
                        <a:pt x="274" y="153"/>
                      </a:moveTo>
                      <a:cubicBezTo>
                        <a:pt x="284" y="170"/>
                        <a:pt x="276" y="193"/>
                        <a:pt x="259" y="203"/>
                      </a:cubicBezTo>
                      <a:cubicBezTo>
                        <a:pt x="128" y="274"/>
                        <a:pt x="128" y="274"/>
                        <a:pt x="128" y="274"/>
                      </a:cubicBezTo>
                      <a:cubicBezTo>
                        <a:pt x="110" y="284"/>
                        <a:pt x="90" y="275"/>
                        <a:pt x="81" y="258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0" y="110"/>
                        <a:pt x="5" y="90"/>
                        <a:pt x="22" y="81"/>
                      </a:cubicBezTo>
                      <a:cubicBezTo>
                        <a:pt x="153" y="9"/>
                        <a:pt x="153" y="9"/>
                        <a:pt x="153" y="9"/>
                      </a:cubicBezTo>
                      <a:cubicBezTo>
                        <a:pt x="171" y="0"/>
                        <a:pt x="193" y="4"/>
                        <a:pt x="203" y="22"/>
                      </a:cubicBezTo>
                      <a:lnTo>
                        <a:pt x="274" y="15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iṧḻiḑe">
                  <a:extLst>
                    <a:ext uri="{FF2B5EF4-FFF2-40B4-BE49-F238E27FC236}">
                      <a16:creationId xmlns:a16="http://schemas.microsoft.com/office/drawing/2014/main" xmlns="" id="{727FEAA9-6A92-4E33-9094-5E8CDF002373}"/>
                    </a:ext>
                  </a:extLst>
                </p:cNvPr>
                <p:cNvSpPr/>
                <p:nvPr/>
              </p:nvSpPr>
              <p:spPr bwMode="auto">
                <a:xfrm>
                  <a:off x="7704526" y="4144133"/>
                  <a:ext cx="288750" cy="624919"/>
                </a:xfrm>
                <a:custGeom>
                  <a:avLst/>
                  <a:gdLst>
                    <a:gd name="T0" fmla="*/ 56 w 144"/>
                    <a:gd name="T1" fmla="*/ 105 h 312"/>
                    <a:gd name="T2" fmla="*/ 0 w 144"/>
                    <a:gd name="T3" fmla="*/ 298 h 312"/>
                    <a:gd name="T4" fmla="*/ 20 w 144"/>
                    <a:gd name="T5" fmla="*/ 306 h 312"/>
                    <a:gd name="T6" fmla="*/ 41 w 144"/>
                    <a:gd name="T7" fmla="*/ 312 h 312"/>
                    <a:gd name="T8" fmla="*/ 117 w 144"/>
                    <a:gd name="T9" fmla="*/ 126 h 312"/>
                    <a:gd name="T10" fmla="*/ 124 w 144"/>
                    <a:gd name="T11" fmla="*/ 7 h 312"/>
                    <a:gd name="T12" fmla="*/ 56 w 144"/>
                    <a:gd name="T13" fmla="*/ 10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4" h="312">
                      <a:moveTo>
                        <a:pt x="56" y="105"/>
                      </a:moveTo>
                      <a:cubicBezTo>
                        <a:pt x="39" y="154"/>
                        <a:pt x="0" y="298"/>
                        <a:pt x="0" y="298"/>
                      </a:cubicBezTo>
                      <a:cubicBezTo>
                        <a:pt x="20" y="306"/>
                        <a:pt x="20" y="306"/>
                        <a:pt x="20" y="306"/>
                      </a:cubicBezTo>
                      <a:cubicBezTo>
                        <a:pt x="41" y="312"/>
                        <a:pt x="41" y="312"/>
                        <a:pt x="41" y="312"/>
                      </a:cubicBezTo>
                      <a:cubicBezTo>
                        <a:pt x="41" y="312"/>
                        <a:pt x="100" y="175"/>
                        <a:pt x="117" y="126"/>
                      </a:cubicBezTo>
                      <a:cubicBezTo>
                        <a:pt x="142" y="55"/>
                        <a:pt x="144" y="14"/>
                        <a:pt x="124" y="7"/>
                      </a:cubicBezTo>
                      <a:cubicBezTo>
                        <a:pt x="105" y="0"/>
                        <a:pt x="81" y="34"/>
                        <a:pt x="56" y="10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isḻïḓe">
                  <a:extLst>
                    <a:ext uri="{FF2B5EF4-FFF2-40B4-BE49-F238E27FC236}">
                      <a16:creationId xmlns:a16="http://schemas.microsoft.com/office/drawing/2014/main" xmlns="" id="{7EE535FB-F166-49C3-A7B6-1919591AFCCB}"/>
                    </a:ext>
                  </a:extLst>
                </p:cNvPr>
                <p:cNvSpPr/>
                <p:nvPr/>
              </p:nvSpPr>
              <p:spPr bwMode="auto">
                <a:xfrm>
                  <a:off x="7404768" y="4619173"/>
                  <a:ext cx="574959" cy="576653"/>
                </a:xfrm>
                <a:custGeom>
                  <a:avLst/>
                  <a:gdLst>
                    <a:gd name="T0" fmla="*/ 186 w 287"/>
                    <a:gd name="T1" fmla="*/ 23 h 288"/>
                    <a:gd name="T2" fmla="*/ 264 w 287"/>
                    <a:gd name="T3" fmla="*/ 186 h 288"/>
                    <a:gd name="T4" fmla="*/ 101 w 287"/>
                    <a:gd name="T5" fmla="*/ 265 h 288"/>
                    <a:gd name="T6" fmla="*/ 23 w 287"/>
                    <a:gd name="T7" fmla="*/ 102 h 288"/>
                    <a:gd name="T8" fmla="*/ 186 w 287"/>
                    <a:gd name="T9" fmla="*/ 23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7" h="288">
                      <a:moveTo>
                        <a:pt x="186" y="23"/>
                      </a:moveTo>
                      <a:cubicBezTo>
                        <a:pt x="252" y="47"/>
                        <a:pt x="287" y="120"/>
                        <a:pt x="264" y="186"/>
                      </a:cubicBezTo>
                      <a:cubicBezTo>
                        <a:pt x="241" y="253"/>
                        <a:pt x="168" y="288"/>
                        <a:pt x="101" y="265"/>
                      </a:cubicBezTo>
                      <a:cubicBezTo>
                        <a:pt x="35" y="241"/>
                        <a:pt x="0" y="169"/>
                        <a:pt x="23" y="102"/>
                      </a:cubicBezTo>
                      <a:cubicBezTo>
                        <a:pt x="46" y="35"/>
                        <a:pt x="119" y="0"/>
                        <a:pt x="186" y="23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íṥľîḓê">
                  <a:extLst>
                    <a:ext uri="{FF2B5EF4-FFF2-40B4-BE49-F238E27FC236}">
                      <a16:creationId xmlns:a16="http://schemas.microsoft.com/office/drawing/2014/main" xmlns="" id="{75DCBEAD-78DD-4996-8003-93414785C8F5}"/>
                    </a:ext>
                  </a:extLst>
                </p:cNvPr>
                <p:cNvSpPr/>
                <p:nvPr/>
              </p:nvSpPr>
              <p:spPr bwMode="auto">
                <a:xfrm>
                  <a:off x="7470817" y="4686915"/>
                  <a:ext cx="442016" cy="442863"/>
                </a:xfrm>
                <a:custGeom>
                  <a:avLst/>
                  <a:gdLst>
                    <a:gd name="T0" fmla="*/ 143 w 221"/>
                    <a:gd name="T1" fmla="*/ 17 h 221"/>
                    <a:gd name="T2" fmla="*/ 203 w 221"/>
                    <a:gd name="T3" fmla="*/ 142 h 221"/>
                    <a:gd name="T4" fmla="*/ 78 w 221"/>
                    <a:gd name="T5" fmla="*/ 203 h 221"/>
                    <a:gd name="T6" fmla="*/ 18 w 221"/>
                    <a:gd name="T7" fmla="*/ 78 h 221"/>
                    <a:gd name="T8" fmla="*/ 143 w 221"/>
                    <a:gd name="T9" fmla="*/ 17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1" h="221">
                      <a:moveTo>
                        <a:pt x="143" y="17"/>
                      </a:moveTo>
                      <a:cubicBezTo>
                        <a:pt x="194" y="35"/>
                        <a:pt x="221" y="91"/>
                        <a:pt x="203" y="142"/>
                      </a:cubicBezTo>
                      <a:cubicBezTo>
                        <a:pt x="185" y="194"/>
                        <a:pt x="129" y="221"/>
                        <a:pt x="78" y="203"/>
                      </a:cubicBezTo>
                      <a:cubicBezTo>
                        <a:pt x="27" y="185"/>
                        <a:pt x="0" y="129"/>
                        <a:pt x="18" y="78"/>
                      </a:cubicBezTo>
                      <a:cubicBezTo>
                        <a:pt x="36" y="27"/>
                        <a:pt x="92" y="0"/>
                        <a:pt x="143" y="1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îṧ1ïḑè">
                  <a:extLst>
                    <a:ext uri="{FF2B5EF4-FFF2-40B4-BE49-F238E27FC236}">
                      <a16:creationId xmlns:a16="http://schemas.microsoft.com/office/drawing/2014/main" xmlns="" id="{75A3A2EF-1773-4D14-B0E5-E50FC949319A}"/>
                    </a:ext>
                  </a:extLst>
                </p:cNvPr>
                <p:cNvSpPr/>
                <p:nvPr/>
              </p:nvSpPr>
              <p:spPr bwMode="auto">
                <a:xfrm>
                  <a:off x="7496220" y="4785141"/>
                  <a:ext cx="404758" cy="342943"/>
                </a:xfrm>
                <a:custGeom>
                  <a:avLst/>
                  <a:gdLst>
                    <a:gd name="T0" fmla="*/ 171 w 202"/>
                    <a:gd name="T1" fmla="*/ 44 h 171"/>
                    <a:gd name="T2" fmla="*/ 122 w 202"/>
                    <a:gd name="T3" fmla="*/ 99 h 171"/>
                    <a:gd name="T4" fmla="*/ 118 w 202"/>
                    <a:gd name="T5" fmla="*/ 100 h 171"/>
                    <a:gd name="T6" fmla="*/ 117 w 202"/>
                    <a:gd name="T7" fmla="*/ 101 h 171"/>
                    <a:gd name="T8" fmla="*/ 116 w 202"/>
                    <a:gd name="T9" fmla="*/ 101 h 171"/>
                    <a:gd name="T10" fmla="*/ 105 w 202"/>
                    <a:gd name="T11" fmla="*/ 105 h 171"/>
                    <a:gd name="T12" fmla="*/ 95 w 202"/>
                    <a:gd name="T13" fmla="*/ 108 h 171"/>
                    <a:gd name="T14" fmla="*/ 47 w 202"/>
                    <a:gd name="T15" fmla="*/ 105 h 171"/>
                    <a:gd name="T16" fmla="*/ 0 w 202"/>
                    <a:gd name="T17" fmla="*/ 67 h 171"/>
                    <a:gd name="T18" fmla="*/ 65 w 202"/>
                    <a:gd name="T19" fmla="*/ 153 h 171"/>
                    <a:gd name="T20" fmla="*/ 190 w 202"/>
                    <a:gd name="T21" fmla="*/ 93 h 171"/>
                    <a:gd name="T22" fmla="*/ 175 w 202"/>
                    <a:gd name="T23" fmla="*/ 0 h 171"/>
                    <a:gd name="T24" fmla="*/ 171 w 202"/>
                    <a:gd name="T25" fmla="*/ 44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2" h="171">
                      <a:moveTo>
                        <a:pt x="171" y="44"/>
                      </a:moveTo>
                      <a:cubicBezTo>
                        <a:pt x="162" y="68"/>
                        <a:pt x="145" y="88"/>
                        <a:pt x="122" y="99"/>
                      </a:cubicBezTo>
                      <a:cubicBezTo>
                        <a:pt x="121" y="100"/>
                        <a:pt x="119" y="100"/>
                        <a:pt x="118" y="100"/>
                      </a:cubicBezTo>
                      <a:cubicBezTo>
                        <a:pt x="118" y="101"/>
                        <a:pt x="118" y="101"/>
                        <a:pt x="117" y="101"/>
                      </a:cubicBezTo>
                      <a:cubicBezTo>
                        <a:pt x="116" y="101"/>
                        <a:pt x="116" y="101"/>
                        <a:pt x="116" y="101"/>
                      </a:cubicBezTo>
                      <a:cubicBezTo>
                        <a:pt x="112" y="103"/>
                        <a:pt x="109" y="104"/>
                        <a:pt x="105" y="105"/>
                      </a:cubicBezTo>
                      <a:cubicBezTo>
                        <a:pt x="101" y="106"/>
                        <a:pt x="98" y="107"/>
                        <a:pt x="95" y="108"/>
                      </a:cubicBezTo>
                      <a:cubicBezTo>
                        <a:pt x="79" y="112"/>
                        <a:pt x="63" y="110"/>
                        <a:pt x="47" y="105"/>
                      </a:cubicBezTo>
                      <a:cubicBezTo>
                        <a:pt x="28" y="98"/>
                        <a:pt x="11" y="84"/>
                        <a:pt x="0" y="67"/>
                      </a:cubicBezTo>
                      <a:cubicBezTo>
                        <a:pt x="2" y="105"/>
                        <a:pt x="27" y="140"/>
                        <a:pt x="65" y="153"/>
                      </a:cubicBezTo>
                      <a:cubicBezTo>
                        <a:pt x="117" y="171"/>
                        <a:pt x="173" y="144"/>
                        <a:pt x="190" y="93"/>
                      </a:cubicBezTo>
                      <a:cubicBezTo>
                        <a:pt x="202" y="60"/>
                        <a:pt x="195" y="26"/>
                        <a:pt x="175" y="0"/>
                      </a:cubicBezTo>
                      <a:cubicBezTo>
                        <a:pt x="177" y="15"/>
                        <a:pt x="176" y="30"/>
                        <a:pt x="171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iṡḻiḑé">
                  <a:extLst>
                    <a:ext uri="{FF2B5EF4-FFF2-40B4-BE49-F238E27FC236}">
                      <a16:creationId xmlns:a16="http://schemas.microsoft.com/office/drawing/2014/main" xmlns="" id="{2AB3E4D8-4822-4FB2-906E-4829EA4DB1CB}"/>
                    </a:ext>
                  </a:extLst>
                </p:cNvPr>
                <p:cNvSpPr/>
                <p:nvPr/>
              </p:nvSpPr>
              <p:spPr bwMode="auto">
                <a:xfrm>
                  <a:off x="7723155" y="4548891"/>
                  <a:ext cx="148185" cy="92298"/>
                </a:xfrm>
                <a:custGeom>
                  <a:avLst/>
                  <a:gdLst>
                    <a:gd name="T0" fmla="*/ 4 w 74"/>
                    <a:gd name="T1" fmla="*/ 9 h 46"/>
                    <a:gd name="T2" fmla="*/ 18 w 74"/>
                    <a:gd name="T3" fmla="*/ 2 h 46"/>
                    <a:gd name="T4" fmla="*/ 65 w 74"/>
                    <a:gd name="T5" fmla="*/ 19 h 46"/>
                    <a:gd name="T6" fmla="*/ 72 w 74"/>
                    <a:gd name="T7" fmla="*/ 33 h 46"/>
                    <a:gd name="T8" fmla="*/ 71 w 74"/>
                    <a:gd name="T9" fmla="*/ 37 h 46"/>
                    <a:gd name="T10" fmla="*/ 57 w 74"/>
                    <a:gd name="T11" fmla="*/ 44 h 46"/>
                    <a:gd name="T12" fmla="*/ 9 w 74"/>
                    <a:gd name="T13" fmla="*/ 27 h 46"/>
                    <a:gd name="T14" fmla="*/ 2 w 74"/>
                    <a:gd name="T15" fmla="*/ 13 h 46"/>
                    <a:gd name="T16" fmla="*/ 4 w 74"/>
                    <a:gd name="T17" fmla="*/ 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46">
                      <a:moveTo>
                        <a:pt x="4" y="9"/>
                      </a:moveTo>
                      <a:cubicBezTo>
                        <a:pt x="6" y="3"/>
                        <a:pt x="12" y="0"/>
                        <a:pt x="18" y="2"/>
                      </a:cubicBezTo>
                      <a:cubicBezTo>
                        <a:pt x="65" y="19"/>
                        <a:pt x="65" y="19"/>
                        <a:pt x="65" y="19"/>
                      </a:cubicBezTo>
                      <a:cubicBezTo>
                        <a:pt x="71" y="21"/>
                        <a:pt x="74" y="27"/>
                        <a:pt x="72" y="33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69" y="43"/>
                        <a:pt x="62" y="46"/>
                        <a:pt x="57" y="44"/>
                      </a:cubicBezTo>
                      <a:cubicBezTo>
                        <a:pt x="9" y="27"/>
                        <a:pt x="9" y="27"/>
                        <a:pt x="9" y="27"/>
                      </a:cubicBezTo>
                      <a:cubicBezTo>
                        <a:pt x="3" y="25"/>
                        <a:pt x="0" y="19"/>
                        <a:pt x="2" y="13"/>
                      </a:cubicBezTo>
                      <a:lnTo>
                        <a:pt x="4" y="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išḻïḑê">
                  <a:extLst>
                    <a:ext uri="{FF2B5EF4-FFF2-40B4-BE49-F238E27FC236}">
                      <a16:creationId xmlns:a16="http://schemas.microsoft.com/office/drawing/2014/main" xmlns="" id="{1D832037-98C6-4629-AB11-1FB2B6E3C145}"/>
                    </a:ext>
                  </a:extLst>
                </p:cNvPr>
                <p:cNvSpPr/>
                <p:nvPr/>
              </p:nvSpPr>
              <p:spPr bwMode="auto">
                <a:xfrm>
                  <a:off x="7114325" y="3269416"/>
                  <a:ext cx="1163467" cy="470806"/>
                </a:xfrm>
                <a:custGeom>
                  <a:avLst/>
                  <a:gdLst>
                    <a:gd name="T0" fmla="*/ 477 w 1374"/>
                    <a:gd name="T1" fmla="*/ 496 h 556"/>
                    <a:gd name="T2" fmla="*/ 537 w 1374"/>
                    <a:gd name="T3" fmla="*/ 295 h 556"/>
                    <a:gd name="T4" fmla="*/ 1336 w 1374"/>
                    <a:gd name="T5" fmla="*/ 556 h 556"/>
                    <a:gd name="T6" fmla="*/ 1374 w 1374"/>
                    <a:gd name="T7" fmla="*/ 425 h 556"/>
                    <a:gd name="T8" fmla="*/ 0 w 1374"/>
                    <a:gd name="T9" fmla="*/ 0 h 556"/>
                    <a:gd name="T10" fmla="*/ 477 w 1374"/>
                    <a:gd name="T11" fmla="*/ 496 h 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74" h="556">
                      <a:moveTo>
                        <a:pt x="477" y="496"/>
                      </a:moveTo>
                      <a:lnTo>
                        <a:pt x="537" y="295"/>
                      </a:lnTo>
                      <a:lnTo>
                        <a:pt x="1336" y="556"/>
                      </a:lnTo>
                      <a:lnTo>
                        <a:pt x="1374" y="425"/>
                      </a:lnTo>
                      <a:lnTo>
                        <a:pt x="0" y="0"/>
                      </a:lnTo>
                      <a:lnTo>
                        <a:pt x="477" y="496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îs1íḑè">
                  <a:extLst>
                    <a:ext uri="{FF2B5EF4-FFF2-40B4-BE49-F238E27FC236}">
                      <a16:creationId xmlns:a16="http://schemas.microsoft.com/office/drawing/2014/main" xmlns="" id="{0CDFE988-C77D-48D4-86E2-B242F2A013AD}"/>
                    </a:ext>
                  </a:extLst>
                </p:cNvPr>
                <p:cNvSpPr/>
                <p:nvPr/>
              </p:nvSpPr>
              <p:spPr bwMode="auto">
                <a:xfrm>
                  <a:off x="7110091" y="3124617"/>
                  <a:ext cx="1204112" cy="502984"/>
                </a:xfrm>
                <a:custGeom>
                  <a:avLst/>
                  <a:gdLst>
                    <a:gd name="T0" fmla="*/ 620 w 1422"/>
                    <a:gd name="T1" fmla="*/ 206 h 594"/>
                    <a:gd name="T2" fmla="*/ 676 w 1422"/>
                    <a:gd name="T3" fmla="*/ 0 h 594"/>
                    <a:gd name="T4" fmla="*/ 7 w 1422"/>
                    <a:gd name="T5" fmla="*/ 166 h 594"/>
                    <a:gd name="T6" fmla="*/ 2 w 1422"/>
                    <a:gd name="T7" fmla="*/ 168 h 594"/>
                    <a:gd name="T8" fmla="*/ 2 w 1422"/>
                    <a:gd name="T9" fmla="*/ 168 h 594"/>
                    <a:gd name="T10" fmla="*/ 0 w 1422"/>
                    <a:gd name="T11" fmla="*/ 168 h 594"/>
                    <a:gd name="T12" fmla="*/ 5 w 1422"/>
                    <a:gd name="T13" fmla="*/ 171 h 594"/>
                    <a:gd name="T14" fmla="*/ 1379 w 1422"/>
                    <a:gd name="T15" fmla="*/ 594 h 594"/>
                    <a:gd name="T16" fmla="*/ 1379 w 1422"/>
                    <a:gd name="T17" fmla="*/ 594 h 594"/>
                    <a:gd name="T18" fmla="*/ 1422 w 1422"/>
                    <a:gd name="T19" fmla="*/ 452 h 594"/>
                    <a:gd name="T20" fmla="*/ 620 w 1422"/>
                    <a:gd name="T21" fmla="*/ 206 h 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22" h="594">
                      <a:moveTo>
                        <a:pt x="620" y="206"/>
                      </a:moveTo>
                      <a:lnTo>
                        <a:pt x="676" y="0"/>
                      </a:lnTo>
                      <a:lnTo>
                        <a:pt x="7" y="166"/>
                      </a:lnTo>
                      <a:lnTo>
                        <a:pt x="2" y="168"/>
                      </a:lnTo>
                      <a:lnTo>
                        <a:pt x="2" y="168"/>
                      </a:lnTo>
                      <a:lnTo>
                        <a:pt x="0" y="168"/>
                      </a:lnTo>
                      <a:lnTo>
                        <a:pt x="5" y="171"/>
                      </a:lnTo>
                      <a:lnTo>
                        <a:pt x="1379" y="594"/>
                      </a:lnTo>
                      <a:lnTo>
                        <a:pt x="1379" y="594"/>
                      </a:lnTo>
                      <a:lnTo>
                        <a:pt x="1422" y="452"/>
                      </a:lnTo>
                      <a:lnTo>
                        <a:pt x="620" y="20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îṣ1iḓê">
                  <a:extLst>
                    <a:ext uri="{FF2B5EF4-FFF2-40B4-BE49-F238E27FC236}">
                      <a16:creationId xmlns:a16="http://schemas.microsoft.com/office/drawing/2014/main" xmlns="" id="{FF5246A2-AFB1-4AE4-88F0-F52D7D4A3C43}"/>
                    </a:ext>
                  </a:extLst>
                </p:cNvPr>
                <p:cNvSpPr/>
                <p:nvPr/>
              </p:nvSpPr>
              <p:spPr bwMode="auto">
                <a:xfrm>
                  <a:off x="9986582" y="2373529"/>
                  <a:ext cx="895040" cy="176129"/>
                </a:xfrm>
                <a:custGeom>
                  <a:avLst/>
                  <a:gdLst>
                    <a:gd name="T0" fmla="*/ 0 w 1057"/>
                    <a:gd name="T1" fmla="*/ 208 h 208"/>
                    <a:gd name="T2" fmla="*/ 97 w 1057"/>
                    <a:gd name="T3" fmla="*/ 0 h 208"/>
                    <a:gd name="T4" fmla="*/ 1057 w 1057"/>
                    <a:gd name="T5" fmla="*/ 10 h 208"/>
                    <a:gd name="T6" fmla="*/ 0 w 1057"/>
                    <a:gd name="T7" fmla="*/ 20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7" h="208">
                      <a:moveTo>
                        <a:pt x="0" y="208"/>
                      </a:moveTo>
                      <a:lnTo>
                        <a:pt x="97" y="0"/>
                      </a:lnTo>
                      <a:lnTo>
                        <a:pt x="1057" y="1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ïslîḓê">
                  <a:extLst>
                    <a:ext uri="{FF2B5EF4-FFF2-40B4-BE49-F238E27FC236}">
                      <a16:creationId xmlns:a16="http://schemas.microsoft.com/office/drawing/2014/main" xmlns="" id="{D685115E-8FF4-4EF4-9BE5-349BA6E0041F}"/>
                    </a:ext>
                  </a:extLst>
                </p:cNvPr>
                <p:cNvSpPr/>
                <p:nvPr/>
              </p:nvSpPr>
              <p:spPr bwMode="auto">
                <a:xfrm>
                  <a:off x="9986582" y="2383690"/>
                  <a:ext cx="877258" cy="178669"/>
                </a:xfrm>
                <a:custGeom>
                  <a:avLst/>
                  <a:gdLst>
                    <a:gd name="T0" fmla="*/ 1036 w 1036"/>
                    <a:gd name="T1" fmla="*/ 0 h 211"/>
                    <a:gd name="T2" fmla="*/ 0 w 1036"/>
                    <a:gd name="T3" fmla="*/ 196 h 211"/>
                    <a:gd name="T4" fmla="*/ 186 w 1036"/>
                    <a:gd name="T5" fmla="*/ 211 h 211"/>
                    <a:gd name="T6" fmla="*/ 1036 w 1036"/>
                    <a:gd name="T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36" h="211">
                      <a:moveTo>
                        <a:pt x="1036" y="0"/>
                      </a:moveTo>
                      <a:lnTo>
                        <a:pt x="0" y="196"/>
                      </a:lnTo>
                      <a:lnTo>
                        <a:pt x="186" y="211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işľïďê">
                  <a:extLst>
                    <a:ext uri="{FF2B5EF4-FFF2-40B4-BE49-F238E27FC236}">
                      <a16:creationId xmlns:a16="http://schemas.microsoft.com/office/drawing/2014/main" xmlns="" id="{86990020-C9F7-4321-B3FB-826893FF076A}"/>
                    </a:ext>
                  </a:extLst>
                </p:cNvPr>
                <p:cNvSpPr/>
                <p:nvPr/>
              </p:nvSpPr>
              <p:spPr bwMode="auto">
                <a:xfrm>
                  <a:off x="10144082" y="2381997"/>
                  <a:ext cx="737540" cy="438629"/>
                </a:xfrm>
                <a:custGeom>
                  <a:avLst/>
                  <a:gdLst>
                    <a:gd name="T0" fmla="*/ 871 w 871"/>
                    <a:gd name="T1" fmla="*/ 0 h 518"/>
                    <a:gd name="T2" fmla="*/ 0 w 871"/>
                    <a:gd name="T3" fmla="*/ 213 h 518"/>
                    <a:gd name="T4" fmla="*/ 202 w 871"/>
                    <a:gd name="T5" fmla="*/ 518 h 518"/>
                    <a:gd name="T6" fmla="*/ 871 w 871"/>
                    <a:gd name="T7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71" h="518">
                      <a:moveTo>
                        <a:pt x="871" y="0"/>
                      </a:moveTo>
                      <a:lnTo>
                        <a:pt x="0" y="213"/>
                      </a:lnTo>
                      <a:lnTo>
                        <a:pt x="202" y="518"/>
                      </a:lnTo>
                      <a:lnTo>
                        <a:pt x="87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íSlïdè">
                  <a:extLst>
                    <a:ext uri="{FF2B5EF4-FFF2-40B4-BE49-F238E27FC236}">
                      <a16:creationId xmlns:a16="http://schemas.microsoft.com/office/drawing/2014/main" xmlns="" id="{1F1DB0C3-7EE2-483F-9EC6-40EF5F3EE199}"/>
                    </a:ext>
                  </a:extLst>
                </p:cNvPr>
                <p:cNvSpPr/>
                <p:nvPr/>
              </p:nvSpPr>
              <p:spPr bwMode="auto">
                <a:xfrm>
                  <a:off x="9873961" y="2185545"/>
                  <a:ext cx="1007661" cy="196452"/>
                </a:xfrm>
                <a:custGeom>
                  <a:avLst/>
                  <a:gdLst>
                    <a:gd name="T0" fmla="*/ 230 w 1190"/>
                    <a:gd name="T1" fmla="*/ 222 h 232"/>
                    <a:gd name="T2" fmla="*/ 0 w 1190"/>
                    <a:gd name="T3" fmla="*/ 0 h 232"/>
                    <a:gd name="T4" fmla="*/ 1190 w 1190"/>
                    <a:gd name="T5" fmla="*/ 232 h 232"/>
                    <a:gd name="T6" fmla="*/ 230 w 1190"/>
                    <a:gd name="T7" fmla="*/ 22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0" h="232">
                      <a:moveTo>
                        <a:pt x="230" y="222"/>
                      </a:moveTo>
                      <a:lnTo>
                        <a:pt x="0" y="0"/>
                      </a:lnTo>
                      <a:lnTo>
                        <a:pt x="1190" y="232"/>
                      </a:lnTo>
                      <a:lnTo>
                        <a:pt x="230" y="22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iṧľíḋe">
                  <a:extLst>
                    <a:ext uri="{FF2B5EF4-FFF2-40B4-BE49-F238E27FC236}">
                      <a16:creationId xmlns:a16="http://schemas.microsoft.com/office/drawing/2014/main" xmlns="" id="{EBC07CAB-9A2C-4605-8CDA-E8A4ADF3C5DA}"/>
                    </a:ext>
                  </a:extLst>
                </p:cNvPr>
                <p:cNvSpPr/>
                <p:nvPr/>
              </p:nvSpPr>
              <p:spPr bwMode="auto">
                <a:xfrm>
                  <a:off x="7123639" y="3643690"/>
                  <a:ext cx="246411" cy="252339"/>
                </a:xfrm>
                <a:custGeom>
                  <a:avLst/>
                  <a:gdLst>
                    <a:gd name="T0" fmla="*/ 45 w 123"/>
                    <a:gd name="T1" fmla="*/ 63 h 126"/>
                    <a:gd name="T2" fmla="*/ 45 w 123"/>
                    <a:gd name="T3" fmla="*/ 121 h 126"/>
                    <a:gd name="T4" fmla="*/ 123 w 123"/>
                    <a:gd name="T5" fmla="*/ 62 h 126"/>
                    <a:gd name="T6" fmla="*/ 44 w 123"/>
                    <a:gd name="T7" fmla="*/ 5 h 126"/>
                    <a:gd name="T8" fmla="*/ 45 w 123"/>
                    <a:gd name="T9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26">
                      <a:moveTo>
                        <a:pt x="45" y="63"/>
                      </a:moveTo>
                      <a:cubicBezTo>
                        <a:pt x="3" y="65"/>
                        <a:pt x="4" y="126"/>
                        <a:pt x="45" y="121"/>
                      </a:cubicBezTo>
                      <a:cubicBezTo>
                        <a:pt x="86" y="115"/>
                        <a:pt x="123" y="62"/>
                        <a:pt x="123" y="62"/>
                      </a:cubicBezTo>
                      <a:cubicBezTo>
                        <a:pt x="123" y="62"/>
                        <a:pt x="85" y="9"/>
                        <a:pt x="44" y="5"/>
                      </a:cubicBezTo>
                      <a:cubicBezTo>
                        <a:pt x="3" y="0"/>
                        <a:pt x="0" y="57"/>
                        <a:pt x="45" y="63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íş1iḓê">
                  <a:extLst>
                    <a:ext uri="{FF2B5EF4-FFF2-40B4-BE49-F238E27FC236}">
                      <a16:creationId xmlns:a16="http://schemas.microsoft.com/office/drawing/2014/main" xmlns="" id="{906B29DE-5834-4FC3-999A-226DB1926713}"/>
                    </a:ext>
                  </a:extLst>
                </p:cNvPr>
                <p:cNvSpPr/>
                <p:nvPr/>
              </p:nvSpPr>
              <p:spPr bwMode="auto">
                <a:xfrm>
                  <a:off x="10170332" y="5528609"/>
                  <a:ext cx="284516" cy="268427"/>
                </a:xfrm>
                <a:custGeom>
                  <a:avLst/>
                  <a:gdLst>
                    <a:gd name="T0" fmla="*/ 67 w 142"/>
                    <a:gd name="T1" fmla="*/ 65 h 134"/>
                    <a:gd name="T2" fmla="*/ 115 w 142"/>
                    <a:gd name="T3" fmla="*/ 33 h 134"/>
                    <a:gd name="T4" fmla="*/ 23 w 142"/>
                    <a:gd name="T5" fmla="*/ 0 h 134"/>
                    <a:gd name="T6" fmla="*/ 19 w 142"/>
                    <a:gd name="T7" fmla="*/ 97 h 134"/>
                    <a:gd name="T8" fmla="*/ 67 w 142"/>
                    <a:gd name="T9" fmla="*/ 65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2" h="134">
                      <a:moveTo>
                        <a:pt x="67" y="65"/>
                      </a:moveTo>
                      <a:cubicBezTo>
                        <a:pt x="91" y="98"/>
                        <a:pt x="142" y="64"/>
                        <a:pt x="115" y="33"/>
                      </a:cubicBezTo>
                      <a:cubicBezTo>
                        <a:pt x="88" y="1"/>
                        <a:pt x="23" y="0"/>
                        <a:pt x="23" y="0"/>
                      </a:cubicBezTo>
                      <a:cubicBezTo>
                        <a:pt x="23" y="0"/>
                        <a:pt x="0" y="60"/>
                        <a:pt x="19" y="97"/>
                      </a:cubicBezTo>
                      <a:cubicBezTo>
                        <a:pt x="37" y="134"/>
                        <a:pt x="87" y="105"/>
                        <a:pt x="67" y="6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îślîḑé">
                  <a:extLst>
                    <a:ext uri="{FF2B5EF4-FFF2-40B4-BE49-F238E27FC236}">
                      <a16:creationId xmlns:a16="http://schemas.microsoft.com/office/drawing/2014/main" xmlns="" id="{4C310848-BE29-4706-9362-1D1AC996F285}"/>
                    </a:ext>
                  </a:extLst>
                </p:cNvPr>
                <p:cNvSpPr/>
                <p:nvPr/>
              </p:nvSpPr>
              <p:spPr bwMode="auto">
                <a:xfrm>
                  <a:off x="9589445" y="1594497"/>
                  <a:ext cx="350564" cy="354798"/>
                </a:xfrm>
                <a:custGeom>
                  <a:avLst/>
                  <a:gdLst>
                    <a:gd name="T0" fmla="*/ 81 w 175"/>
                    <a:gd name="T1" fmla="*/ 69 h 177"/>
                    <a:gd name="T2" fmla="*/ 1 w 175"/>
                    <a:gd name="T3" fmla="*/ 58 h 177"/>
                    <a:gd name="T4" fmla="*/ 66 w 175"/>
                    <a:gd name="T5" fmla="*/ 177 h 177"/>
                    <a:gd name="T6" fmla="*/ 160 w 175"/>
                    <a:gd name="T7" fmla="*/ 80 h 177"/>
                    <a:gd name="T8" fmla="*/ 81 w 175"/>
                    <a:gd name="T9" fmla="*/ 6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" h="177">
                      <a:moveTo>
                        <a:pt x="81" y="69"/>
                      </a:moveTo>
                      <a:cubicBezTo>
                        <a:pt x="85" y="12"/>
                        <a:pt x="2" y="0"/>
                        <a:pt x="1" y="58"/>
                      </a:cubicBezTo>
                      <a:cubicBezTo>
                        <a:pt x="0" y="116"/>
                        <a:pt x="66" y="177"/>
                        <a:pt x="66" y="177"/>
                      </a:cubicBezTo>
                      <a:cubicBezTo>
                        <a:pt x="66" y="177"/>
                        <a:pt x="146" y="136"/>
                        <a:pt x="160" y="80"/>
                      </a:cubicBezTo>
                      <a:cubicBezTo>
                        <a:pt x="175" y="24"/>
                        <a:pt x="97" y="9"/>
                        <a:pt x="81" y="69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îSḻîďé">
                  <a:extLst>
                    <a:ext uri="{FF2B5EF4-FFF2-40B4-BE49-F238E27FC236}">
                      <a16:creationId xmlns:a16="http://schemas.microsoft.com/office/drawing/2014/main" xmlns="" id="{F5B82A1B-5ECE-442B-950F-78831D78C3E3}"/>
                    </a:ext>
                  </a:extLst>
                </p:cNvPr>
                <p:cNvSpPr/>
                <p:nvPr/>
              </p:nvSpPr>
              <p:spPr bwMode="auto">
                <a:xfrm>
                  <a:off x="10867226" y="2493771"/>
                  <a:ext cx="268427" cy="282822"/>
                </a:xfrm>
                <a:custGeom>
                  <a:avLst/>
                  <a:gdLst>
                    <a:gd name="T0" fmla="*/ 64 w 134"/>
                    <a:gd name="T1" fmla="*/ 75 h 141"/>
                    <a:gd name="T2" fmla="*/ 30 w 134"/>
                    <a:gd name="T3" fmla="*/ 28 h 141"/>
                    <a:gd name="T4" fmla="*/ 0 w 134"/>
                    <a:gd name="T5" fmla="*/ 120 h 141"/>
                    <a:gd name="T6" fmla="*/ 98 w 134"/>
                    <a:gd name="T7" fmla="*/ 121 h 141"/>
                    <a:gd name="T8" fmla="*/ 64 w 134"/>
                    <a:gd name="T9" fmla="*/ 75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" h="141">
                      <a:moveTo>
                        <a:pt x="64" y="75"/>
                      </a:moveTo>
                      <a:cubicBezTo>
                        <a:pt x="96" y="49"/>
                        <a:pt x="60" y="0"/>
                        <a:pt x="30" y="28"/>
                      </a:cubicBezTo>
                      <a:cubicBezTo>
                        <a:pt x="0" y="56"/>
                        <a:pt x="0" y="120"/>
                        <a:pt x="0" y="120"/>
                      </a:cubicBezTo>
                      <a:cubicBezTo>
                        <a:pt x="0" y="120"/>
                        <a:pt x="61" y="141"/>
                        <a:pt x="98" y="121"/>
                      </a:cubicBezTo>
                      <a:cubicBezTo>
                        <a:pt x="134" y="101"/>
                        <a:pt x="103" y="53"/>
                        <a:pt x="64" y="7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i$1ïḍè">
                  <a:extLst>
                    <a:ext uri="{FF2B5EF4-FFF2-40B4-BE49-F238E27FC236}">
                      <a16:creationId xmlns:a16="http://schemas.microsoft.com/office/drawing/2014/main" xmlns="" id="{C916A566-DE2C-4F2C-A566-22E34FD3FEE6}"/>
                    </a:ext>
                  </a:extLst>
                </p:cNvPr>
                <p:cNvSpPr/>
                <p:nvPr/>
              </p:nvSpPr>
              <p:spPr bwMode="auto">
                <a:xfrm>
                  <a:off x="10940049" y="3099214"/>
                  <a:ext cx="594435" cy="606290"/>
                </a:xfrm>
                <a:custGeom>
                  <a:avLst/>
                  <a:gdLst>
                    <a:gd name="T0" fmla="*/ 239 w 297"/>
                    <a:gd name="T1" fmla="*/ 267 h 303"/>
                    <a:gd name="T2" fmla="*/ 253 w 297"/>
                    <a:gd name="T3" fmla="*/ 87 h 303"/>
                    <a:gd name="T4" fmla="*/ 79 w 297"/>
                    <a:gd name="T5" fmla="*/ 36 h 303"/>
                    <a:gd name="T6" fmla="*/ 37 w 297"/>
                    <a:gd name="T7" fmla="*/ 114 h 303"/>
                    <a:gd name="T8" fmla="*/ 0 w 297"/>
                    <a:gd name="T9" fmla="*/ 98 h 303"/>
                    <a:gd name="T10" fmla="*/ 9 w 297"/>
                    <a:gd name="T11" fmla="*/ 124 h 303"/>
                    <a:gd name="T12" fmla="*/ 39 w 297"/>
                    <a:gd name="T13" fmla="*/ 154 h 303"/>
                    <a:gd name="T14" fmla="*/ 65 w 297"/>
                    <a:gd name="T15" fmla="*/ 216 h 303"/>
                    <a:gd name="T16" fmla="*/ 239 w 297"/>
                    <a:gd name="T17" fmla="*/ 267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7" h="303">
                      <a:moveTo>
                        <a:pt x="239" y="267"/>
                      </a:moveTo>
                      <a:cubicBezTo>
                        <a:pt x="291" y="231"/>
                        <a:pt x="297" y="151"/>
                        <a:pt x="253" y="87"/>
                      </a:cubicBezTo>
                      <a:cubicBezTo>
                        <a:pt x="209" y="23"/>
                        <a:pt x="131" y="0"/>
                        <a:pt x="79" y="36"/>
                      </a:cubicBezTo>
                      <a:cubicBezTo>
                        <a:pt x="54" y="53"/>
                        <a:pt x="39" y="82"/>
                        <a:pt x="37" y="114"/>
                      </a:cubicBezTo>
                      <a:cubicBezTo>
                        <a:pt x="25" y="112"/>
                        <a:pt x="12" y="107"/>
                        <a:pt x="0" y="98"/>
                      </a:cubicBezTo>
                      <a:cubicBezTo>
                        <a:pt x="0" y="98"/>
                        <a:pt x="1" y="109"/>
                        <a:pt x="9" y="124"/>
                      </a:cubicBezTo>
                      <a:cubicBezTo>
                        <a:pt x="14" y="134"/>
                        <a:pt x="25" y="147"/>
                        <a:pt x="39" y="154"/>
                      </a:cubicBezTo>
                      <a:cubicBezTo>
                        <a:pt x="43" y="175"/>
                        <a:pt x="52" y="197"/>
                        <a:pt x="65" y="216"/>
                      </a:cubicBezTo>
                      <a:cubicBezTo>
                        <a:pt x="109" y="280"/>
                        <a:pt x="187" y="303"/>
                        <a:pt x="239" y="26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iṣḷîḓè">
                  <a:extLst>
                    <a:ext uri="{FF2B5EF4-FFF2-40B4-BE49-F238E27FC236}">
                      <a16:creationId xmlns:a16="http://schemas.microsoft.com/office/drawing/2014/main" xmlns="" id="{7F5CDCBF-C391-428B-97AC-D016B7BB58C3}"/>
                    </a:ext>
                  </a:extLst>
                </p:cNvPr>
                <p:cNvSpPr/>
                <p:nvPr/>
              </p:nvSpPr>
              <p:spPr bwMode="auto">
                <a:xfrm>
                  <a:off x="11151742" y="3271109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3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îṣliḑe">
                  <a:extLst>
                    <a:ext uri="{FF2B5EF4-FFF2-40B4-BE49-F238E27FC236}">
                      <a16:creationId xmlns:a16="http://schemas.microsoft.com/office/drawing/2014/main" xmlns="" id="{1C54359D-5EE4-419F-8280-BC8C105015AE}"/>
                    </a:ext>
                  </a:extLst>
                </p:cNvPr>
                <p:cNvSpPr/>
                <p:nvPr/>
              </p:nvSpPr>
              <p:spPr bwMode="auto">
                <a:xfrm>
                  <a:off x="11205936" y="3363408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2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iṥḷiḋè">
                  <a:extLst>
                    <a:ext uri="{FF2B5EF4-FFF2-40B4-BE49-F238E27FC236}">
                      <a16:creationId xmlns:a16="http://schemas.microsoft.com/office/drawing/2014/main" xmlns="" id="{A388BE3A-E2BD-4BA9-AE86-A783DFAA73EC}"/>
                    </a:ext>
                  </a:extLst>
                </p:cNvPr>
                <p:cNvSpPr/>
                <p:nvPr/>
              </p:nvSpPr>
              <p:spPr bwMode="auto">
                <a:xfrm>
                  <a:off x="11258436" y="3455706"/>
                  <a:ext cx="88064" cy="85524"/>
                </a:xfrm>
                <a:custGeom>
                  <a:avLst/>
                  <a:gdLst>
                    <a:gd name="T0" fmla="*/ 32 w 44"/>
                    <a:gd name="T1" fmla="*/ 38 h 43"/>
                    <a:gd name="T2" fmla="*/ 6 w 44"/>
                    <a:gd name="T3" fmla="*/ 31 h 43"/>
                    <a:gd name="T4" fmla="*/ 13 w 44"/>
                    <a:gd name="T5" fmla="*/ 5 h 43"/>
                    <a:gd name="T6" fmla="*/ 38 w 44"/>
                    <a:gd name="T7" fmla="*/ 12 h 43"/>
                    <a:gd name="T8" fmla="*/ 32 w 44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32" y="38"/>
                      </a:moveTo>
                      <a:cubicBezTo>
                        <a:pt x="23" y="43"/>
                        <a:pt x="11" y="40"/>
                        <a:pt x="6" y="31"/>
                      </a:cubicBezTo>
                      <a:cubicBezTo>
                        <a:pt x="0" y="22"/>
                        <a:pt x="4" y="11"/>
                        <a:pt x="13" y="5"/>
                      </a:cubicBezTo>
                      <a:cubicBezTo>
                        <a:pt x="22" y="0"/>
                        <a:pt x="33" y="3"/>
                        <a:pt x="38" y="12"/>
                      </a:cubicBezTo>
                      <a:cubicBezTo>
                        <a:pt x="44" y="21"/>
                        <a:pt x="41" y="33"/>
                        <a:pt x="32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iṧ1iḍè">
                  <a:extLst>
                    <a:ext uri="{FF2B5EF4-FFF2-40B4-BE49-F238E27FC236}">
                      <a16:creationId xmlns:a16="http://schemas.microsoft.com/office/drawing/2014/main" xmlns="" id="{EE360427-CCBD-49F4-BCB4-375F2D070381}"/>
                    </a:ext>
                  </a:extLst>
                </p:cNvPr>
                <p:cNvSpPr/>
                <p:nvPr/>
              </p:nvSpPr>
              <p:spPr bwMode="auto">
                <a:xfrm>
                  <a:off x="11261823" y="4094174"/>
                  <a:ext cx="392903" cy="502984"/>
                </a:xfrm>
                <a:custGeom>
                  <a:avLst/>
                  <a:gdLst>
                    <a:gd name="T0" fmla="*/ 162 w 196"/>
                    <a:gd name="T1" fmla="*/ 0 h 251"/>
                    <a:gd name="T2" fmla="*/ 173 w 196"/>
                    <a:gd name="T3" fmla="*/ 9 h 251"/>
                    <a:gd name="T4" fmla="*/ 14 w 196"/>
                    <a:gd name="T5" fmla="*/ 250 h 251"/>
                    <a:gd name="T6" fmla="*/ 1 w 196"/>
                    <a:gd name="T7" fmla="*/ 242 h 251"/>
                    <a:gd name="T8" fmla="*/ 9 w 196"/>
                    <a:gd name="T9" fmla="*/ 230 h 251"/>
                    <a:gd name="T10" fmla="*/ 153 w 196"/>
                    <a:gd name="T11" fmla="*/ 13 h 251"/>
                    <a:gd name="T12" fmla="*/ 161 w 196"/>
                    <a:gd name="T13" fmla="*/ 1 h 251"/>
                    <a:gd name="T14" fmla="*/ 162 w 196"/>
                    <a:gd name="T1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6" h="251">
                      <a:moveTo>
                        <a:pt x="162" y="0"/>
                      </a:moveTo>
                      <a:cubicBezTo>
                        <a:pt x="167" y="0"/>
                        <a:pt x="172" y="3"/>
                        <a:pt x="173" y="9"/>
                      </a:cubicBezTo>
                      <a:cubicBezTo>
                        <a:pt x="196" y="119"/>
                        <a:pt x="124" y="228"/>
                        <a:pt x="14" y="250"/>
                      </a:cubicBezTo>
                      <a:cubicBezTo>
                        <a:pt x="8" y="251"/>
                        <a:pt x="3" y="248"/>
                        <a:pt x="1" y="242"/>
                      </a:cubicBezTo>
                      <a:cubicBezTo>
                        <a:pt x="0" y="236"/>
                        <a:pt x="4" y="231"/>
                        <a:pt x="9" y="230"/>
                      </a:cubicBezTo>
                      <a:cubicBezTo>
                        <a:pt x="109" y="209"/>
                        <a:pt x="173" y="112"/>
                        <a:pt x="153" y="13"/>
                      </a:cubicBezTo>
                      <a:cubicBezTo>
                        <a:pt x="152" y="7"/>
                        <a:pt x="155" y="2"/>
                        <a:pt x="161" y="1"/>
                      </a:cubicBezTo>
                      <a:cubicBezTo>
                        <a:pt x="161" y="0"/>
                        <a:pt x="162" y="0"/>
                        <a:pt x="162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îSļíḍê">
                  <a:extLst>
                    <a:ext uri="{FF2B5EF4-FFF2-40B4-BE49-F238E27FC236}">
                      <a16:creationId xmlns:a16="http://schemas.microsoft.com/office/drawing/2014/main" xmlns="" id="{AE5BA916-EB1D-44A9-A4AB-0BB1CA85E168}"/>
                    </a:ext>
                  </a:extLst>
                </p:cNvPr>
                <p:cNvSpPr/>
                <p:nvPr/>
              </p:nvSpPr>
              <p:spPr bwMode="auto">
                <a:xfrm>
                  <a:off x="11244041" y="4112803"/>
                  <a:ext cx="288750" cy="392056"/>
                </a:xfrm>
                <a:custGeom>
                  <a:avLst/>
                  <a:gdLst>
                    <a:gd name="T0" fmla="*/ 125 w 144"/>
                    <a:gd name="T1" fmla="*/ 1 h 196"/>
                    <a:gd name="T2" fmla="*/ 136 w 144"/>
                    <a:gd name="T3" fmla="*/ 9 h 196"/>
                    <a:gd name="T4" fmla="*/ 113 w 144"/>
                    <a:gd name="T5" fmla="*/ 127 h 196"/>
                    <a:gd name="T6" fmla="*/ 13 w 144"/>
                    <a:gd name="T7" fmla="*/ 195 h 196"/>
                    <a:gd name="T8" fmla="*/ 1 w 144"/>
                    <a:gd name="T9" fmla="*/ 187 h 196"/>
                    <a:gd name="T10" fmla="*/ 9 w 144"/>
                    <a:gd name="T11" fmla="*/ 175 h 196"/>
                    <a:gd name="T12" fmla="*/ 96 w 144"/>
                    <a:gd name="T13" fmla="*/ 116 h 196"/>
                    <a:gd name="T14" fmla="*/ 116 w 144"/>
                    <a:gd name="T15" fmla="*/ 13 h 196"/>
                    <a:gd name="T16" fmla="*/ 124 w 144"/>
                    <a:gd name="T17" fmla="*/ 1 h 196"/>
                    <a:gd name="T18" fmla="*/ 125 w 144"/>
                    <a:gd name="T19" fmla="*/ 1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4" h="196">
                      <a:moveTo>
                        <a:pt x="125" y="1"/>
                      </a:moveTo>
                      <a:cubicBezTo>
                        <a:pt x="130" y="0"/>
                        <a:pt x="135" y="4"/>
                        <a:pt x="136" y="9"/>
                      </a:cubicBezTo>
                      <a:cubicBezTo>
                        <a:pt x="144" y="50"/>
                        <a:pt x="136" y="92"/>
                        <a:pt x="113" y="127"/>
                      </a:cubicBezTo>
                      <a:cubicBezTo>
                        <a:pt x="90" y="162"/>
                        <a:pt x="54" y="186"/>
                        <a:pt x="13" y="195"/>
                      </a:cubicBezTo>
                      <a:cubicBezTo>
                        <a:pt x="8" y="196"/>
                        <a:pt x="2" y="192"/>
                        <a:pt x="1" y="187"/>
                      </a:cubicBezTo>
                      <a:cubicBezTo>
                        <a:pt x="0" y="181"/>
                        <a:pt x="3" y="176"/>
                        <a:pt x="9" y="175"/>
                      </a:cubicBezTo>
                      <a:cubicBezTo>
                        <a:pt x="45" y="167"/>
                        <a:pt x="76" y="146"/>
                        <a:pt x="96" y="116"/>
                      </a:cubicBezTo>
                      <a:cubicBezTo>
                        <a:pt x="116" y="85"/>
                        <a:pt x="123" y="49"/>
                        <a:pt x="116" y="13"/>
                      </a:cubicBezTo>
                      <a:cubicBezTo>
                        <a:pt x="114" y="8"/>
                        <a:pt x="118" y="2"/>
                        <a:pt x="124" y="1"/>
                      </a:cubicBezTo>
                      <a:cubicBezTo>
                        <a:pt x="124" y="1"/>
                        <a:pt x="125" y="1"/>
                        <a:pt x="125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î$líḋê">
                  <a:extLst>
                    <a:ext uri="{FF2B5EF4-FFF2-40B4-BE49-F238E27FC236}">
                      <a16:creationId xmlns:a16="http://schemas.microsoft.com/office/drawing/2014/main" xmlns="" id="{670D6175-5A64-4B3A-81EF-88D9A1D0B488}"/>
                    </a:ext>
                  </a:extLst>
                </p:cNvPr>
                <p:cNvSpPr/>
                <p:nvPr/>
              </p:nvSpPr>
              <p:spPr bwMode="auto">
                <a:xfrm>
                  <a:off x="11223718" y="4132278"/>
                  <a:ext cx="218468" cy="274355"/>
                </a:xfrm>
                <a:custGeom>
                  <a:avLst/>
                  <a:gdLst>
                    <a:gd name="T0" fmla="*/ 86 w 109"/>
                    <a:gd name="T1" fmla="*/ 1 h 137"/>
                    <a:gd name="T2" fmla="*/ 97 w 109"/>
                    <a:gd name="T3" fmla="*/ 9 h 137"/>
                    <a:gd name="T4" fmla="*/ 13 w 109"/>
                    <a:gd name="T5" fmla="*/ 136 h 137"/>
                    <a:gd name="T6" fmla="*/ 1 w 109"/>
                    <a:gd name="T7" fmla="*/ 128 h 137"/>
                    <a:gd name="T8" fmla="*/ 9 w 109"/>
                    <a:gd name="T9" fmla="*/ 116 h 137"/>
                    <a:gd name="T10" fmla="*/ 77 w 109"/>
                    <a:gd name="T11" fmla="*/ 13 h 137"/>
                    <a:gd name="T12" fmla="*/ 85 w 109"/>
                    <a:gd name="T13" fmla="*/ 1 h 137"/>
                    <a:gd name="T14" fmla="*/ 86 w 109"/>
                    <a:gd name="T15" fmla="*/ 1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9" h="137">
                      <a:moveTo>
                        <a:pt x="86" y="1"/>
                      </a:moveTo>
                      <a:cubicBezTo>
                        <a:pt x="91" y="0"/>
                        <a:pt x="96" y="4"/>
                        <a:pt x="97" y="9"/>
                      </a:cubicBezTo>
                      <a:cubicBezTo>
                        <a:pt x="109" y="67"/>
                        <a:pt x="71" y="124"/>
                        <a:pt x="13" y="136"/>
                      </a:cubicBezTo>
                      <a:cubicBezTo>
                        <a:pt x="8" y="137"/>
                        <a:pt x="2" y="134"/>
                        <a:pt x="1" y="128"/>
                      </a:cubicBezTo>
                      <a:cubicBezTo>
                        <a:pt x="0" y="122"/>
                        <a:pt x="3" y="117"/>
                        <a:pt x="9" y="116"/>
                      </a:cubicBezTo>
                      <a:cubicBezTo>
                        <a:pt x="56" y="106"/>
                        <a:pt x="86" y="60"/>
                        <a:pt x="77" y="13"/>
                      </a:cubicBezTo>
                      <a:cubicBezTo>
                        <a:pt x="75" y="8"/>
                        <a:pt x="79" y="2"/>
                        <a:pt x="85" y="1"/>
                      </a:cubicBezTo>
                      <a:cubicBezTo>
                        <a:pt x="85" y="1"/>
                        <a:pt x="86" y="1"/>
                        <a:pt x="86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íṧļiḑe">
                  <a:extLst>
                    <a:ext uri="{FF2B5EF4-FFF2-40B4-BE49-F238E27FC236}">
                      <a16:creationId xmlns:a16="http://schemas.microsoft.com/office/drawing/2014/main" xmlns="" id="{DDE5CC90-431E-475B-BE06-592D591C24F3}"/>
                    </a:ext>
                  </a:extLst>
                </p:cNvPr>
                <p:cNvSpPr/>
                <p:nvPr/>
              </p:nvSpPr>
              <p:spPr bwMode="auto">
                <a:xfrm>
                  <a:off x="11198315" y="4152601"/>
                  <a:ext cx="132097" cy="168508"/>
                </a:xfrm>
                <a:custGeom>
                  <a:avLst/>
                  <a:gdLst>
                    <a:gd name="T0" fmla="*/ 52 w 66"/>
                    <a:gd name="T1" fmla="*/ 1 h 84"/>
                    <a:gd name="T2" fmla="*/ 62 w 66"/>
                    <a:gd name="T3" fmla="*/ 9 h 84"/>
                    <a:gd name="T4" fmla="*/ 53 w 66"/>
                    <a:gd name="T5" fmla="*/ 56 h 84"/>
                    <a:gd name="T6" fmla="*/ 14 w 66"/>
                    <a:gd name="T7" fmla="*/ 82 h 84"/>
                    <a:gd name="T8" fmla="*/ 2 w 66"/>
                    <a:gd name="T9" fmla="*/ 74 h 84"/>
                    <a:gd name="T10" fmla="*/ 10 w 66"/>
                    <a:gd name="T11" fmla="*/ 62 h 84"/>
                    <a:gd name="T12" fmla="*/ 36 w 66"/>
                    <a:gd name="T13" fmla="*/ 44 h 84"/>
                    <a:gd name="T14" fmla="*/ 42 w 66"/>
                    <a:gd name="T15" fmla="*/ 13 h 84"/>
                    <a:gd name="T16" fmla="*/ 50 w 66"/>
                    <a:gd name="T17" fmla="*/ 1 h 84"/>
                    <a:gd name="T18" fmla="*/ 52 w 66"/>
                    <a:gd name="T19" fmla="*/ 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6" h="84">
                      <a:moveTo>
                        <a:pt x="52" y="1"/>
                      </a:moveTo>
                      <a:cubicBezTo>
                        <a:pt x="57" y="0"/>
                        <a:pt x="61" y="4"/>
                        <a:pt x="62" y="9"/>
                      </a:cubicBezTo>
                      <a:cubicBezTo>
                        <a:pt x="66" y="25"/>
                        <a:pt x="63" y="42"/>
                        <a:pt x="53" y="56"/>
                      </a:cubicBezTo>
                      <a:cubicBezTo>
                        <a:pt x="44" y="70"/>
                        <a:pt x="30" y="79"/>
                        <a:pt x="14" y="82"/>
                      </a:cubicBezTo>
                      <a:cubicBezTo>
                        <a:pt x="8" y="84"/>
                        <a:pt x="3" y="80"/>
                        <a:pt x="2" y="74"/>
                      </a:cubicBezTo>
                      <a:cubicBezTo>
                        <a:pt x="0" y="69"/>
                        <a:pt x="4" y="63"/>
                        <a:pt x="10" y="62"/>
                      </a:cubicBezTo>
                      <a:cubicBezTo>
                        <a:pt x="20" y="60"/>
                        <a:pt x="30" y="54"/>
                        <a:pt x="36" y="44"/>
                      </a:cubicBezTo>
                      <a:cubicBezTo>
                        <a:pt x="42" y="35"/>
                        <a:pt x="44" y="24"/>
                        <a:pt x="42" y="13"/>
                      </a:cubicBezTo>
                      <a:cubicBezTo>
                        <a:pt x="41" y="7"/>
                        <a:pt x="45" y="2"/>
                        <a:pt x="50" y="1"/>
                      </a:cubicBezTo>
                      <a:cubicBezTo>
                        <a:pt x="51" y="1"/>
                        <a:pt x="51" y="1"/>
                        <a:pt x="52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îṥļíḍé">
                  <a:extLst>
                    <a:ext uri="{FF2B5EF4-FFF2-40B4-BE49-F238E27FC236}">
                      <a16:creationId xmlns:a16="http://schemas.microsoft.com/office/drawing/2014/main" xmlns="" id="{DCE8BA23-E9F9-421E-AE8A-4ED5BE03E111}"/>
                    </a:ext>
                  </a:extLst>
                </p:cNvPr>
                <p:cNvSpPr/>
                <p:nvPr/>
              </p:nvSpPr>
              <p:spPr bwMode="auto">
                <a:xfrm>
                  <a:off x="11182226" y="4168690"/>
                  <a:ext cx="49960" cy="51653"/>
                </a:xfrm>
                <a:custGeom>
                  <a:avLst/>
                  <a:gdLst>
                    <a:gd name="T0" fmla="*/ 24 w 25"/>
                    <a:gd name="T1" fmla="*/ 10 h 26"/>
                    <a:gd name="T2" fmla="*/ 15 w 25"/>
                    <a:gd name="T3" fmla="*/ 24 h 26"/>
                    <a:gd name="T4" fmla="*/ 1 w 25"/>
                    <a:gd name="T5" fmla="*/ 15 h 26"/>
                    <a:gd name="T6" fmla="*/ 10 w 25"/>
                    <a:gd name="T7" fmla="*/ 1 h 26"/>
                    <a:gd name="T8" fmla="*/ 24 w 25"/>
                    <a:gd name="T9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6">
                      <a:moveTo>
                        <a:pt x="24" y="10"/>
                      </a:moveTo>
                      <a:cubicBezTo>
                        <a:pt x="25" y="17"/>
                        <a:pt x="21" y="23"/>
                        <a:pt x="15" y="24"/>
                      </a:cubicBezTo>
                      <a:cubicBezTo>
                        <a:pt x="9" y="26"/>
                        <a:pt x="2" y="21"/>
                        <a:pt x="1" y="15"/>
                      </a:cubicBezTo>
                      <a:cubicBezTo>
                        <a:pt x="0" y="9"/>
                        <a:pt x="4" y="2"/>
                        <a:pt x="10" y="1"/>
                      </a:cubicBezTo>
                      <a:cubicBezTo>
                        <a:pt x="17" y="0"/>
                        <a:pt x="23" y="4"/>
                        <a:pt x="24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íṧľiḓê">
                <a:extLst>
                  <a:ext uri="{FF2B5EF4-FFF2-40B4-BE49-F238E27FC236}">
                    <a16:creationId xmlns:a16="http://schemas.microsoft.com/office/drawing/2014/main" xmlns="" id="{31683EAE-75B1-4F36-B5FB-CC6A051FF3E2}"/>
                  </a:ext>
                </a:extLst>
              </p:cNvPr>
              <p:cNvSpPr/>
              <p:nvPr/>
            </p:nvSpPr>
            <p:spPr>
              <a:xfrm>
                <a:off x="4746894" y="2126328"/>
                <a:ext cx="2579022" cy="25790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iṩļíḍè">
                <a:extLst>
                  <a:ext uri="{FF2B5EF4-FFF2-40B4-BE49-F238E27FC236}">
                    <a16:creationId xmlns:a16="http://schemas.microsoft.com/office/drawing/2014/main" xmlns="" id="{B61E3591-2089-4335-BD8B-E985AA07A742}"/>
                  </a:ext>
                </a:extLst>
              </p:cNvPr>
              <p:cNvSpPr/>
              <p:nvPr/>
            </p:nvSpPr>
            <p:spPr>
              <a:xfrm>
                <a:off x="4746894" y="2126328"/>
                <a:ext cx="2579022" cy="2579022"/>
              </a:xfrm>
              <a:prstGeom prst="pie">
                <a:avLst>
                  <a:gd name="adj1" fmla="val 16200000"/>
                  <a:gd name="adj2" fmla="val 9504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íşľïḓè">
                <a:extLst>
                  <a:ext uri="{FF2B5EF4-FFF2-40B4-BE49-F238E27FC236}">
                    <a16:creationId xmlns:a16="http://schemas.microsoft.com/office/drawing/2014/main" xmlns="" id="{13B4BC97-E78C-4AAC-8605-3A2046A54008}"/>
                  </a:ext>
                </a:extLst>
              </p:cNvPr>
              <p:cNvSpPr/>
              <p:nvPr/>
            </p:nvSpPr>
            <p:spPr bwMode="auto">
              <a:xfrm>
                <a:off x="5893084" y="3272153"/>
                <a:ext cx="286642" cy="287373"/>
              </a:xfrm>
              <a:prstGeom prst="ellipse">
                <a:avLst/>
              </a:prstGeom>
              <a:solidFill>
                <a:srgbClr val="D8574A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iŝḷidé">
                <a:extLst>
                  <a:ext uri="{FF2B5EF4-FFF2-40B4-BE49-F238E27FC236}">
                    <a16:creationId xmlns:a16="http://schemas.microsoft.com/office/drawing/2014/main" xmlns="" id="{8BFE0BD8-476F-44E6-BF2A-A1D5C1D54597}"/>
                  </a:ext>
                </a:extLst>
              </p:cNvPr>
              <p:cNvSpPr/>
              <p:nvPr/>
            </p:nvSpPr>
            <p:spPr bwMode="auto">
              <a:xfrm>
                <a:off x="4709953" y="2089021"/>
                <a:ext cx="2652904" cy="2653636"/>
              </a:xfrm>
              <a:custGeom>
                <a:avLst/>
                <a:gdLst>
                  <a:gd name="connsiteX0" fmla="*/ 1326086 w 2652904"/>
                  <a:gd name="connsiteY0" fmla="*/ 766329 h 2653636"/>
                  <a:gd name="connsiteX1" fmla="*/ 765598 w 2652904"/>
                  <a:gd name="connsiteY1" fmla="*/ 1326817 h 2653636"/>
                  <a:gd name="connsiteX2" fmla="*/ 1326086 w 2652904"/>
                  <a:gd name="connsiteY2" fmla="*/ 1887305 h 2653636"/>
                  <a:gd name="connsiteX3" fmla="*/ 1886574 w 2652904"/>
                  <a:gd name="connsiteY3" fmla="*/ 1326817 h 2653636"/>
                  <a:gd name="connsiteX4" fmla="*/ 1326086 w 2652904"/>
                  <a:gd name="connsiteY4" fmla="*/ 766329 h 2653636"/>
                  <a:gd name="connsiteX5" fmla="*/ 1325355 w 2652904"/>
                  <a:gd name="connsiteY5" fmla="*/ 626664 h 2653636"/>
                  <a:gd name="connsiteX6" fmla="*/ 2024777 w 2652904"/>
                  <a:gd name="connsiteY6" fmla="*/ 1327183 h 2653636"/>
                  <a:gd name="connsiteX7" fmla="*/ 1325355 w 2652904"/>
                  <a:gd name="connsiteY7" fmla="*/ 2027702 h 2653636"/>
                  <a:gd name="connsiteX8" fmla="*/ 625933 w 2652904"/>
                  <a:gd name="connsiteY8" fmla="*/ 1327183 h 2653636"/>
                  <a:gd name="connsiteX9" fmla="*/ 1325355 w 2652904"/>
                  <a:gd name="connsiteY9" fmla="*/ 626664 h 2653636"/>
                  <a:gd name="connsiteX10" fmla="*/ 1326452 w 2652904"/>
                  <a:gd name="connsiteY10" fmla="*/ 413876 h 2653636"/>
                  <a:gd name="connsiteX11" fmla="*/ 413145 w 2652904"/>
                  <a:gd name="connsiteY11" fmla="*/ 1327183 h 2653636"/>
                  <a:gd name="connsiteX12" fmla="*/ 1326452 w 2652904"/>
                  <a:gd name="connsiteY12" fmla="*/ 2240490 h 2653636"/>
                  <a:gd name="connsiteX13" fmla="*/ 2239759 w 2652904"/>
                  <a:gd name="connsiteY13" fmla="*/ 1327183 h 2653636"/>
                  <a:gd name="connsiteX14" fmla="*/ 1326452 w 2652904"/>
                  <a:gd name="connsiteY14" fmla="*/ 413876 h 2653636"/>
                  <a:gd name="connsiteX15" fmla="*/ 1326452 w 2652904"/>
                  <a:gd name="connsiteY15" fmla="*/ 275674 h 2653636"/>
                  <a:gd name="connsiteX16" fmla="*/ 2377961 w 2652904"/>
                  <a:gd name="connsiteY16" fmla="*/ 1327183 h 2653636"/>
                  <a:gd name="connsiteX17" fmla="*/ 1326452 w 2652904"/>
                  <a:gd name="connsiteY17" fmla="*/ 2378692 h 2653636"/>
                  <a:gd name="connsiteX18" fmla="*/ 274943 w 2652904"/>
                  <a:gd name="connsiteY18" fmla="*/ 1327183 h 2653636"/>
                  <a:gd name="connsiteX19" fmla="*/ 1326452 w 2652904"/>
                  <a:gd name="connsiteY19" fmla="*/ 275674 h 2653636"/>
                  <a:gd name="connsiteX20" fmla="*/ 1326451 w 2652904"/>
                  <a:gd name="connsiteY20" fmla="*/ 70929 h 2653636"/>
                  <a:gd name="connsiteX21" fmla="*/ 70929 w 2652904"/>
                  <a:gd name="connsiteY21" fmla="*/ 1326817 h 2653636"/>
                  <a:gd name="connsiteX22" fmla="*/ 1326451 w 2652904"/>
                  <a:gd name="connsiteY22" fmla="*/ 2582705 h 2653636"/>
                  <a:gd name="connsiteX23" fmla="*/ 2581973 w 2652904"/>
                  <a:gd name="connsiteY23" fmla="*/ 1326817 h 2653636"/>
                  <a:gd name="connsiteX24" fmla="*/ 1326451 w 2652904"/>
                  <a:gd name="connsiteY24" fmla="*/ 70929 h 2653636"/>
                  <a:gd name="connsiteX25" fmla="*/ 1326452 w 2652904"/>
                  <a:gd name="connsiteY25" fmla="*/ 0 h 2653636"/>
                  <a:gd name="connsiteX26" fmla="*/ 2652904 w 2652904"/>
                  <a:gd name="connsiteY26" fmla="*/ 1326818 h 2653636"/>
                  <a:gd name="connsiteX27" fmla="*/ 1326452 w 2652904"/>
                  <a:gd name="connsiteY27" fmla="*/ 2653636 h 2653636"/>
                  <a:gd name="connsiteX28" fmla="*/ 0 w 2652904"/>
                  <a:gd name="connsiteY28" fmla="*/ 1326818 h 2653636"/>
                  <a:gd name="connsiteX29" fmla="*/ 1326452 w 2652904"/>
                  <a:gd name="connsiteY29" fmla="*/ 0 h 265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52904" h="2653636">
                    <a:moveTo>
                      <a:pt x="1326086" y="766329"/>
                    </a:moveTo>
                    <a:cubicBezTo>
                      <a:pt x="1016537" y="766329"/>
                      <a:pt x="765598" y="1017268"/>
                      <a:pt x="765598" y="1326817"/>
                    </a:cubicBezTo>
                    <a:cubicBezTo>
                      <a:pt x="765598" y="1636366"/>
                      <a:pt x="1016537" y="1887305"/>
                      <a:pt x="1326086" y="1887305"/>
                    </a:cubicBezTo>
                    <a:cubicBezTo>
                      <a:pt x="1635635" y="1887305"/>
                      <a:pt x="1886574" y="1636366"/>
                      <a:pt x="1886574" y="1326817"/>
                    </a:cubicBezTo>
                    <a:cubicBezTo>
                      <a:pt x="1886574" y="1017268"/>
                      <a:pt x="1635635" y="766329"/>
                      <a:pt x="1326086" y="766329"/>
                    </a:cubicBezTo>
                    <a:close/>
                    <a:moveTo>
                      <a:pt x="1325355" y="626664"/>
                    </a:moveTo>
                    <a:cubicBezTo>
                      <a:pt x="1711635" y="626664"/>
                      <a:pt x="2024777" y="940297"/>
                      <a:pt x="2024777" y="1327183"/>
                    </a:cubicBezTo>
                    <a:cubicBezTo>
                      <a:pt x="2024777" y="1714069"/>
                      <a:pt x="1711635" y="2027702"/>
                      <a:pt x="1325355" y="2027702"/>
                    </a:cubicBezTo>
                    <a:cubicBezTo>
                      <a:pt x="939075" y="2027702"/>
                      <a:pt x="625933" y="1714069"/>
                      <a:pt x="625933" y="1327183"/>
                    </a:cubicBezTo>
                    <a:cubicBezTo>
                      <a:pt x="625933" y="940297"/>
                      <a:pt x="939075" y="626664"/>
                      <a:pt x="1325355" y="626664"/>
                    </a:cubicBezTo>
                    <a:close/>
                    <a:moveTo>
                      <a:pt x="1326452" y="413876"/>
                    </a:moveTo>
                    <a:cubicBezTo>
                      <a:pt x="822046" y="413876"/>
                      <a:pt x="413145" y="822777"/>
                      <a:pt x="413145" y="1327183"/>
                    </a:cubicBezTo>
                    <a:cubicBezTo>
                      <a:pt x="413145" y="1831589"/>
                      <a:pt x="822046" y="2240490"/>
                      <a:pt x="1326452" y="2240490"/>
                    </a:cubicBezTo>
                    <a:cubicBezTo>
                      <a:pt x="1830858" y="2240490"/>
                      <a:pt x="2239759" y="1831589"/>
                      <a:pt x="2239759" y="1327183"/>
                    </a:cubicBezTo>
                    <a:cubicBezTo>
                      <a:pt x="2239759" y="822777"/>
                      <a:pt x="1830858" y="413876"/>
                      <a:pt x="1326452" y="413876"/>
                    </a:cubicBezTo>
                    <a:close/>
                    <a:moveTo>
                      <a:pt x="1326452" y="275674"/>
                    </a:moveTo>
                    <a:cubicBezTo>
                      <a:pt x="1907184" y="275674"/>
                      <a:pt x="2377961" y="746451"/>
                      <a:pt x="2377961" y="1327183"/>
                    </a:cubicBezTo>
                    <a:cubicBezTo>
                      <a:pt x="2377961" y="1907915"/>
                      <a:pt x="1907184" y="2378692"/>
                      <a:pt x="1326452" y="2378692"/>
                    </a:cubicBezTo>
                    <a:cubicBezTo>
                      <a:pt x="745720" y="2378692"/>
                      <a:pt x="274943" y="1907915"/>
                      <a:pt x="274943" y="1327183"/>
                    </a:cubicBezTo>
                    <a:cubicBezTo>
                      <a:pt x="274943" y="746451"/>
                      <a:pt x="745720" y="275674"/>
                      <a:pt x="1326452" y="275674"/>
                    </a:cubicBezTo>
                    <a:close/>
                    <a:moveTo>
                      <a:pt x="1326451" y="70929"/>
                    </a:moveTo>
                    <a:cubicBezTo>
                      <a:pt x="633045" y="70929"/>
                      <a:pt x="70929" y="633209"/>
                      <a:pt x="70929" y="1326817"/>
                    </a:cubicBezTo>
                    <a:cubicBezTo>
                      <a:pt x="70929" y="2020425"/>
                      <a:pt x="633045" y="2582705"/>
                      <a:pt x="1326451" y="2582705"/>
                    </a:cubicBezTo>
                    <a:cubicBezTo>
                      <a:pt x="2019857" y="2582705"/>
                      <a:pt x="2581973" y="2020425"/>
                      <a:pt x="2581973" y="1326817"/>
                    </a:cubicBezTo>
                    <a:cubicBezTo>
                      <a:pt x="2581973" y="633209"/>
                      <a:pt x="2019857" y="70929"/>
                      <a:pt x="1326451" y="70929"/>
                    </a:cubicBezTo>
                    <a:close/>
                    <a:moveTo>
                      <a:pt x="1326452" y="0"/>
                    </a:moveTo>
                    <a:cubicBezTo>
                      <a:pt x="2059031" y="0"/>
                      <a:pt x="2652904" y="594037"/>
                      <a:pt x="2652904" y="1326818"/>
                    </a:cubicBezTo>
                    <a:cubicBezTo>
                      <a:pt x="2652904" y="2059599"/>
                      <a:pt x="2059031" y="2653636"/>
                      <a:pt x="1326452" y="2653636"/>
                    </a:cubicBezTo>
                    <a:cubicBezTo>
                      <a:pt x="593873" y="2653636"/>
                      <a:pt x="0" y="2059599"/>
                      <a:pt x="0" y="1326818"/>
                    </a:cubicBezTo>
                    <a:cubicBezTo>
                      <a:pt x="0" y="594037"/>
                      <a:pt x="593873" y="0"/>
                      <a:pt x="13264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8" name="iṥlîďe">
                <a:extLst>
                  <a:ext uri="{FF2B5EF4-FFF2-40B4-BE49-F238E27FC236}">
                    <a16:creationId xmlns:a16="http://schemas.microsoft.com/office/drawing/2014/main" xmlns="" id="{8BE7E3AD-DA8C-482D-A0BE-5EA0597674F3}"/>
                  </a:ext>
                </a:extLst>
              </p:cNvPr>
              <p:cNvGrpSpPr/>
              <p:nvPr/>
            </p:nvGrpSpPr>
            <p:grpSpPr>
              <a:xfrm>
                <a:off x="4142522" y="1549371"/>
                <a:ext cx="1912898" cy="1897542"/>
                <a:chOff x="7120252" y="1618207"/>
                <a:chExt cx="2215160" cy="2197378"/>
              </a:xfrm>
            </p:grpSpPr>
            <p:sp>
              <p:nvSpPr>
                <p:cNvPr id="20" name="îṡliḋé">
                  <a:extLst>
                    <a:ext uri="{FF2B5EF4-FFF2-40B4-BE49-F238E27FC236}">
                      <a16:creationId xmlns:a16="http://schemas.microsoft.com/office/drawing/2014/main" xmlns="" id="{17DF822E-9768-420A-9F38-4A66AAB0B243}"/>
                    </a:ext>
                  </a:extLst>
                </p:cNvPr>
                <p:cNvSpPr/>
                <p:nvPr/>
              </p:nvSpPr>
              <p:spPr bwMode="auto">
                <a:xfrm>
                  <a:off x="7729083" y="2227884"/>
                  <a:ext cx="1153306" cy="1141451"/>
                </a:xfrm>
                <a:custGeom>
                  <a:avLst/>
                  <a:gdLst>
                    <a:gd name="T0" fmla="*/ 575 w 576"/>
                    <a:gd name="T1" fmla="*/ 518 h 570"/>
                    <a:gd name="T2" fmla="*/ 576 w 576"/>
                    <a:gd name="T3" fmla="*/ 518 h 570"/>
                    <a:gd name="T4" fmla="*/ 52 w 576"/>
                    <a:gd name="T5" fmla="*/ 0 h 570"/>
                    <a:gd name="T6" fmla="*/ 37 w 576"/>
                    <a:gd name="T7" fmla="*/ 37 h 570"/>
                    <a:gd name="T8" fmla="*/ 0 w 576"/>
                    <a:gd name="T9" fmla="*/ 52 h 570"/>
                    <a:gd name="T10" fmla="*/ 524 w 576"/>
                    <a:gd name="T11" fmla="*/ 570 h 570"/>
                    <a:gd name="T12" fmla="*/ 525 w 576"/>
                    <a:gd name="T13" fmla="*/ 569 h 570"/>
                    <a:gd name="T14" fmla="*/ 575 w 576"/>
                    <a:gd name="T15" fmla="*/ 518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6" h="570">
                      <a:moveTo>
                        <a:pt x="575" y="518"/>
                      </a:moveTo>
                      <a:cubicBezTo>
                        <a:pt x="576" y="518"/>
                        <a:pt x="576" y="518"/>
                        <a:pt x="576" y="518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47" y="12"/>
                        <a:pt x="42" y="24"/>
                        <a:pt x="37" y="37"/>
                      </a:cubicBezTo>
                      <a:cubicBezTo>
                        <a:pt x="24" y="42"/>
                        <a:pt x="12" y="47"/>
                        <a:pt x="0" y="52"/>
                      </a:cubicBezTo>
                      <a:cubicBezTo>
                        <a:pt x="524" y="570"/>
                        <a:pt x="524" y="570"/>
                        <a:pt x="524" y="570"/>
                      </a:cubicBezTo>
                      <a:cubicBezTo>
                        <a:pt x="525" y="569"/>
                        <a:pt x="525" y="569"/>
                        <a:pt x="525" y="569"/>
                      </a:cubicBezTo>
                      <a:lnTo>
                        <a:pt x="575" y="518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ïṣḷîdê">
                  <a:extLst>
                    <a:ext uri="{FF2B5EF4-FFF2-40B4-BE49-F238E27FC236}">
                      <a16:creationId xmlns:a16="http://schemas.microsoft.com/office/drawing/2014/main" xmlns="" id="{A70852BC-2368-45A4-84ED-ED746A29FCB6}"/>
                    </a:ext>
                  </a:extLst>
                </p:cNvPr>
                <p:cNvSpPr/>
                <p:nvPr/>
              </p:nvSpPr>
              <p:spPr bwMode="auto">
                <a:xfrm>
                  <a:off x="8936582" y="3420988"/>
                  <a:ext cx="398830" cy="394597"/>
                </a:xfrm>
                <a:custGeom>
                  <a:avLst/>
                  <a:gdLst>
                    <a:gd name="T0" fmla="*/ 199 w 199"/>
                    <a:gd name="T1" fmla="*/ 197 h 197"/>
                    <a:gd name="T2" fmla="*/ 59 w 199"/>
                    <a:gd name="T3" fmla="*/ 0 h 197"/>
                    <a:gd name="T4" fmla="*/ 58 w 199"/>
                    <a:gd name="T5" fmla="*/ 0 h 197"/>
                    <a:gd name="T6" fmla="*/ 55 w 199"/>
                    <a:gd name="T7" fmla="*/ 4 h 197"/>
                    <a:gd name="T8" fmla="*/ 5 w 199"/>
                    <a:gd name="T9" fmla="*/ 55 h 197"/>
                    <a:gd name="T10" fmla="*/ 0 w 199"/>
                    <a:gd name="T11" fmla="*/ 58 h 197"/>
                    <a:gd name="T12" fmla="*/ 1 w 199"/>
                    <a:gd name="T13" fmla="*/ 59 h 197"/>
                    <a:gd name="T14" fmla="*/ 199 w 199"/>
                    <a:gd name="T15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9" h="197">
                      <a:moveTo>
                        <a:pt x="199" y="197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58" y="0"/>
                        <a:pt x="58" y="0"/>
                      </a:cubicBezTo>
                      <a:cubicBezTo>
                        <a:pt x="57" y="2"/>
                        <a:pt x="56" y="3"/>
                        <a:pt x="55" y="4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3" y="56"/>
                        <a:pt x="2" y="57"/>
                        <a:pt x="0" y="58"/>
                      </a:cubicBezTo>
                      <a:cubicBezTo>
                        <a:pt x="1" y="58"/>
                        <a:pt x="1" y="59"/>
                        <a:pt x="1" y="59"/>
                      </a:cubicBezTo>
                      <a:lnTo>
                        <a:pt x="199" y="19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îşḻiḋê">
                  <a:extLst>
                    <a:ext uri="{FF2B5EF4-FFF2-40B4-BE49-F238E27FC236}">
                      <a16:creationId xmlns:a16="http://schemas.microsoft.com/office/drawing/2014/main" xmlns="" id="{D3778A65-400C-467E-A418-53B9ABA37449}"/>
                    </a:ext>
                  </a:extLst>
                </p:cNvPr>
                <p:cNvSpPr/>
                <p:nvPr/>
              </p:nvSpPr>
              <p:spPr bwMode="auto">
                <a:xfrm>
                  <a:off x="8892550" y="3375263"/>
                  <a:ext cx="164274" cy="165968"/>
                </a:xfrm>
                <a:custGeom>
                  <a:avLst/>
                  <a:gdLst>
                    <a:gd name="T0" fmla="*/ 77 w 82"/>
                    <a:gd name="T1" fmla="*/ 27 h 83"/>
                    <a:gd name="T2" fmla="*/ 80 w 82"/>
                    <a:gd name="T3" fmla="*/ 23 h 83"/>
                    <a:gd name="T4" fmla="*/ 77 w 82"/>
                    <a:gd name="T5" fmla="*/ 7 h 83"/>
                    <a:gd name="T6" fmla="*/ 75 w 82"/>
                    <a:gd name="T7" fmla="*/ 6 h 83"/>
                    <a:gd name="T8" fmla="*/ 55 w 82"/>
                    <a:gd name="T9" fmla="*/ 6 h 83"/>
                    <a:gd name="T10" fmla="*/ 5 w 82"/>
                    <a:gd name="T11" fmla="*/ 57 h 83"/>
                    <a:gd name="T12" fmla="*/ 5 w 82"/>
                    <a:gd name="T13" fmla="*/ 77 h 83"/>
                    <a:gd name="T14" fmla="*/ 7 w 82"/>
                    <a:gd name="T15" fmla="*/ 78 h 83"/>
                    <a:gd name="T16" fmla="*/ 22 w 82"/>
                    <a:gd name="T17" fmla="*/ 81 h 83"/>
                    <a:gd name="T18" fmla="*/ 27 w 82"/>
                    <a:gd name="T19" fmla="*/ 78 h 83"/>
                    <a:gd name="T20" fmla="*/ 77 w 82"/>
                    <a:gd name="T21" fmla="*/ 2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3">
                      <a:moveTo>
                        <a:pt x="77" y="27"/>
                      </a:moveTo>
                      <a:cubicBezTo>
                        <a:pt x="78" y="26"/>
                        <a:pt x="79" y="25"/>
                        <a:pt x="80" y="23"/>
                      </a:cubicBezTo>
                      <a:cubicBezTo>
                        <a:pt x="82" y="18"/>
                        <a:pt x="81" y="12"/>
                        <a:pt x="77" y="7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0" y="0"/>
                        <a:pt x="61" y="1"/>
                        <a:pt x="55" y="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0" y="71"/>
                        <a:pt x="5" y="77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1" y="82"/>
                        <a:pt x="17" y="83"/>
                        <a:pt x="22" y="81"/>
                      </a:cubicBezTo>
                      <a:cubicBezTo>
                        <a:pt x="24" y="80"/>
                        <a:pt x="25" y="79"/>
                        <a:pt x="27" y="78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ïṣḷïḋè">
                  <a:extLst>
                    <a:ext uri="{FF2B5EF4-FFF2-40B4-BE49-F238E27FC236}">
                      <a16:creationId xmlns:a16="http://schemas.microsoft.com/office/drawing/2014/main" xmlns="" id="{7318EE57-A456-4D0B-B7CB-9BD78F192BEC}"/>
                    </a:ext>
                  </a:extLst>
                </p:cNvPr>
                <p:cNvSpPr/>
                <p:nvPr/>
              </p:nvSpPr>
              <p:spPr bwMode="auto">
                <a:xfrm>
                  <a:off x="8850211" y="3335464"/>
                  <a:ext cx="164274" cy="164274"/>
                </a:xfrm>
                <a:custGeom>
                  <a:avLst/>
                  <a:gdLst>
                    <a:gd name="T0" fmla="*/ 76 w 82"/>
                    <a:gd name="T1" fmla="*/ 6 h 82"/>
                    <a:gd name="T2" fmla="*/ 75 w 82"/>
                    <a:gd name="T3" fmla="*/ 5 h 82"/>
                    <a:gd name="T4" fmla="*/ 62 w 82"/>
                    <a:gd name="T5" fmla="*/ 1 h 82"/>
                    <a:gd name="T6" fmla="*/ 58 w 82"/>
                    <a:gd name="T7" fmla="*/ 8 h 82"/>
                    <a:gd name="T8" fmla="*/ 8 w 82"/>
                    <a:gd name="T9" fmla="*/ 58 h 82"/>
                    <a:gd name="T10" fmla="*/ 1 w 82"/>
                    <a:gd name="T11" fmla="*/ 62 h 82"/>
                    <a:gd name="T12" fmla="*/ 5 w 82"/>
                    <a:gd name="T13" fmla="*/ 75 h 82"/>
                    <a:gd name="T14" fmla="*/ 6 w 82"/>
                    <a:gd name="T15" fmla="*/ 77 h 82"/>
                    <a:gd name="T16" fmla="*/ 26 w 82"/>
                    <a:gd name="T17" fmla="*/ 77 h 82"/>
                    <a:gd name="T18" fmla="*/ 76 w 82"/>
                    <a:gd name="T19" fmla="*/ 26 h 82"/>
                    <a:gd name="T20" fmla="*/ 76 w 82"/>
                    <a:gd name="T21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6" y="6"/>
                      </a:move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1" y="1"/>
                        <a:pt x="66" y="0"/>
                        <a:pt x="62" y="1"/>
                      </a:cubicBezTo>
                      <a:cubicBezTo>
                        <a:pt x="61" y="4"/>
                        <a:pt x="60" y="6"/>
                        <a:pt x="58" y="8"/>
                      </a:cubicBezTo>
                      <a:cubicBezTo>
                        <a:pt x="8" y="58"/>
                        <a:pt x="8" y="58"/>
                        <a:pt x="8" y="58"/>
                      </a:cubicBezTo>
                      <a:cubicBezTo>
                        <a:pt x="6" y="60"/>
                        <a:pt x="3" y="62"/>
                        <a:pt x="1" y="62"/>
                      </a:cubicBezTo>
                      <a:cubicBezTo>
                        <a:pt x="0" y="67"/>
                        <a:pt x="1" y="72"/>
                        <a:pt x="5" y="75"/>
                      </a:cubicBezTo>
                      <a:cubicBezTo>
                        <a:pt x="6" y="77"/>
                        <a:pt x="6" y="77"/>
                        <a:pt x="6" y="77"/>
                      </a:cubicBezTo>
                      <a:cubicBezTo>
                        <a:pt x="12" y="82"/>
                        <a:pt x="21" y="82"/>
                        <a:pt x="26" y="77"/>
                      </a:cubicBezTo>
                      <a:cubicBezTo>
                        <a:pt x="76" y="26"/>
                        <a:pt x="76" y="26"/>
                        <a:pt x="76" y="26"/>
                      </a:cubicBezTo>
                      <a:cubicBezTo>
                        <a:pt x="82" y="21"/>
                        <a:pt x="82" y="12"/>
                        <a:pt x="76" y="6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ïslíḑé">
                  <a:extLst>
                    <a:ext uri="{FF2B5EF4-FFF2-40B4-BE49-F238E27FC236}">
                      <a16:creationId xmlns:a16="http://schemas.microsoft.com/office/drawing/2014/main" xmlns="" id="{6202D28C-0C80-45B2-B322-DD7027C283F8}"/>
                    </a:ext>
                  </a:extLst>
                </p:cNvPr>
                <p:cNvSpPr/>
                <p:nvPr/>
              </p:nvSpPr>
              <p:spPr bwMode="auto">
                <a:xfrm>
                  <a:off x="8812953" y="3297359"/>
                  <a:ext cx="163427" cy="164274"/>
                </a:xfrm>
                <a:custGeom>
                  <a:avLst/>
                  <a:gdLst>
                    <a:gd name="T0" fmla="*/ 77 w 82"/>
                    <a:gd name="T1" fmla="*/ 27 h 82"/>
                    <a:gd name="T2" fmla="*/ 81 w 82"/>
                    <a:gd name="T3" fmla="*/ 20 h 82"/>
                    <a:gd name="T4" fmla="*/ 77 w 82"/>
                    <a:gd name="T5" fmla="*/ 7 h 82"/>
                    <a:gd name="T6" fmla="*/ 75 w 82"/>
                    <a:gd name="T7" fmla="*/ 5 h 82"/>
                    <a:gd name="T8" fmla="*/ 55 w 82"/>
                    <a:gd name="T9" fmla="*/ 6 h 82"/>
                    <a:gd name="T10" fmla="*/ 5 w 82"/>
                    <a:gd name="T11" fmla="*/ 56 h 82"/>
                    <a:gd name="T12" fmla="*/ 5 w 82"/>
                    <a:gd name="T13" fmla="*/ 76 h 82"/>
                    <a:gd name="T14" fmla="*/ 7 w 82"/>
                    <a:gd name="T15" fmla="*/ 78 h 82"/>
                    <a:gd name="T16" fmla="*/ 20 w 82"/>
                    <a:gd name="T17" fmla="*/ 81 h 82"/>
                    <a:gd name="T18" fmla="*/ 27 w 82"/>
                    <a:gd name="T19" fmla="*/ 77 h 82"/>
                    <a:gd name="T20" fmla="*/ 77 w 82"/>
                    <a:gd name="T21" fmla="*/ 2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7" y="27"/>
                      </a:moveTo>
                      <a:cubicBezTo>
                        <a:pt x="79" y="25"/>
                        <a:pt x="80" y="23"/>
                        <a:pt x="81" y="20"/>
                      </a:cubicBezTo>
                      <a:cubicBezTo>
                        <a:pt x="82" y="15"/>
                        <a:pt x="80" y="11"/>
                        <a:pt x="77" y="7"/>
                      </a:cubicBez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0" y="0"/>
                        <a:pt x="61" y="0"/>
                        <a:pt x="55" y="6"/>
                      </a:cubicBezTo>
                      <a:cubicBezTo>
                        <a:pt x="5" y="56"/>
                        <a:pt x="5" y="56"/>
                        <a:pt x="5" y="56"/>
                      </a:cubicBezTo>
                      <a:cubicBezTo>
                        <a:pt x="0" y="62"/>
                        <a:pt x="0" y="71"/>
                        <a:pt x="5" y="76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0" y="81"/>
                        <a:pt x="15" y="82"/>
                        <a:pt x="20" y="81"/>
                      </a:cubicBezTo>
                      <a:cubicBezTo>
                        <a:pt x="22" y="81"/>
                        <a:pt x="25" y="79"/>
                        <a:pt x="27" y="77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ïṩ1íḋè">
                  <a:extLst>
                    <a:ext uri="{FF2B5EF4-FFF2-40B4-BE49-F238E27FC236}">
                      <a16:creationId xmlns:a16="http://schemas.microsoft.com/office/drawing/2014/main" xmlns="" id="{E8F64296-80B4-4596-B4A5-27EDEA3178DE}"/>
                    </a:ext>
                  </a:extLst>
                </p:cNvPr>
                <p:cNvSpPr/>
                <p:nvPr/>
              </p:nvSpPr>
              <p:spPr bwMode="auto">
                <a:xfrm>
                  <a:off x="8768074" y="3255021"/>
                  <a:ext cx="166814" cy="165968"/>
                </a:xfrm>
                <a:custGeom>
                  <a:avLst/>
                  <a:gdLst>
                    <a:gd name="T0" fmla="*/ 77 w 83"/>
                    <a:gd name="T1" fmla="*/ 7 h 83"/>
                    <a:gd name="T2" fmla="*/ 76 w 83"/>
                    <a:gd name="T3" fmla="*/ 5 h 83"/>
                    <a:gd name="T4" fmla="*/ 57 w 83"/>
                    <a:gd name="T5" fmla="*/ 5 h 83"/>
                    <a:gd name="T6" fmla="*/ 56 w 83"/>
                    <a:gd name="T7" fmla="*/ 5 h 83"/>
                    <a:gd name="T8" fmla="*/ 6 w 83"/>
                    <a:gd name="T9" fmla="*/ 56 h 83"/>
                    <a:gd name="T10" fmla="*/ 5 w 83"/>
                    <a:gd name="T11" fmla="*/ 57 h 83"/>
                    <a:gd name="T12" fmla="*/ 6 w 83"/>
                    <a:gd name="T13" fmla="*/ 76 h 83"/>
                    <a:gd name="T14" fmla="*/ 7 w 83"/>
                    <a:gd name="T15" fmla="*/ 77 h 83"/>
                    <a:gd name="T16" fmla="*/ 27 w 83"/>
                    <a:gd name="T17" fmla="*/ 77 h 83"/>
                    <a:gd name="T18" fmla="*/ 77 w 83"/>
                    <a:gd name="T19" fmla="*/ 27 h 83"/>
                    <a:gd name="T20" fmla="*/ 77 w 83"/>
                    <a:gd name="T21" fmla="*/ 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3" h="83">
                      <a:moveTo>
                        <a:pt x="77" y="7"/>
                      </a:moveTo>
                      <a:cubicBezTo>
                        <a:pt x="76" y="5"/>
                        <a:pt x="76" y="5"/>
                        <a:pt x="76" y="5"/>
                      </a:cubicBezTo>
                      <a:cubicBezTo>
                        <a:pt x="70" y="0"/>
                        <a:pt x="62" y="0"/>
                        <a:pt x="57" y="5"/>
                      </a:cubicBez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1" y="71"/>
                        <a:pt x="6" y="76"/>
                      </a:cubicBezTo>
                      <a:cubicBezTo>
                        <a:pt x="7" y="77"/>
                        <a:pt x="7" y="77"/>
                        <a:pt x="7" y="77"/>
                      </a:cubicBezTo>
                      <a:cubicBezTo>
                        <a:pt x="13" y="83"/>
                        <a:pt x="22" y="83"/>
                        <a:pt x="27" y="77"/>
                      </a:cubicBezTo>
                      <a:cubicBezTo>
                        <a:pt x="77" y="27"/>
                        <a:pt x="77" y="27"/>
                        <a:pt x="77" y="27"/>
                      </a:cubicBezTo>
                      <a:cubicBezTo>
                        <a:pt x="83" y="21"/>
                        <a:pt x="83" y="12"/>
                        <a:pt x="77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îṥlîḋé">
                  <a:extLst>
                    <a:ext uri="{FF2B5EF4-FFF2-40B4-BE49-F238E27FC236}">
                      <a16:creationId xmlns:a16="http://schemas.microsoft.com/office/drawing/2014/main" xmlns="" id="{75EAD3AC-16FD-4507-9A06-442E60A531ED}"/>
                    </a:ext>
                  </a:extLst>
                </p:cNvPr>
                <p:cNvSpPr/>
                <p:nvPr/>
              </p:nvSpPr>
              <p:spPr bwMode="auto">
                <a:xfrm>
                  <a:off x="7120252" y="1830747"/>
                  <a:ext cx="682500" cy="709597"/>
                </a:xfrm>
                <a:custGeom>
                  <a:avLst/>
                  <a:gdLst>
                    <a:gd name="T0" fmla="*/ 222 w 341"/>
                    <a:gd name="T1" fmla="*/ 117 h 354"/>
                    <a:gd name="T2" fmla="*/ 27 w 341"/>
                    <a:gd name="T3" fmla="*/ 120 h 354"/>
                    <a:gd name="T4" fmla="*/ 304 w 341"/>
                    <a:gd name="T5" fmla="*/ 250 h 354"/>
                    <a:gd name="T6" fmla="*/ 341 w 341"/>
                    <a:gd name="T7" fmla="*/ 235 h 354"/>
                    <a:gd name="T8" fmla="*/ 222 w 341"/>
                    <a:gd name="T9" fmla="*/ 117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354">
                      <a:moveTo>
                        <a:pt x="222" y="117"/>
                      </a:moveTo>
                      <a:cubicBezTo>
                        <a:pt x="96" y="0"/>
                        <a:pt x="56" y="8"/>
                        <a:pt x="27" y="120"/>
                      </a:cubicBezTo>
                      <a:cubicBezTo>
                        <a:pt x="0" y="220"/>
                        <a:pt x="38" y="354"/>
                        <a:pt x="304" y="250"/>
                      </a:cubicBezTo>
                      <a:cubicBezTo>
                        <a:pt x="316" y="245"/>
                        <a:pt x="328" y="240"/>
                        <a:pt x="341" y="235"/>
                      </a:cubicBezTo>
                      <a:cubicBezTo>
                        <a:pt x="293" y="188"/>
                        <a:pt x="253" y="149"/>
                        <a:pt x="222" y="117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íṡḷïďê">
                  <a:extLst>
                    <a:ext uri="{FF2B5EF4-FFF2-40B4-BE49-F238E27FC236}">
                      <a16:creationId xmlns:a16="http://schemas.microsoft.com/office/drawing/2014/main" xmlns="" id="{CD140DD2-9F51-4D9E-86CD-0DE2645141C7}"/>
                    </a:ext>
                  </a:extLst>
                </p:cNvPr>
                <p:cNvSpPr/>
                <p:nvPr/>
              </p:nvSpPr>
              <p:spPr bwMode="auto">
                <a:xfrm>
                  <a:off x="7322631" y="1618207"/>
                  <a:ext cx="712984" cy="683347"/>
                </a:xfrm>
                <a:custGeom>
                  <a:avLst/>
                  <a:gdLst>
                    <a:gd name="T0" fmla="*/ 240 w 356"/>
                    <a:gd name="T1" fmla="*/ 341 h 341"/>
                    <a:gd name="T2" fmla="*/ 255 w 356"/>
                    <a:gd name="T3" fmla="*/ 304 h 341"/>
                    <a:gd name="T4" fmla="*/ 122 w 356"/>
                    <a:gd name="T5" fmla="*/ 27 h 341"/>
                    <a:gd name="T6" fmla="*/ 121 w 356"/>
                    <a:gd name="T7" fmla="*/ 223 h 341"/>
                    <a:gd name="T8" fmla="*/ 240 w 356"/>
                    <a:gd name="T9" fmla="*/ 341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6" h="341">
                      <a:moveTo>
                        <a:pt x="240" y="341"/>
                      </a:moveTo>
                      <a:cubicBezTo>
                        <a:pt x="245" y="328"/>
                        <a:pt x="250" y="316"/>
                        <a:pt x="255" y="304"/>
                      </a:cubicBezTo>
                      <a:cubicBezTo>
                        <a:pt x="356" y="36"/>
                        <a:pt x="222" y="0"/>
                        <a:pt x="122" y="27"/>
                      </a:cubicBezTo>
                      <a:cubicBezTo>
                        <a:pt x="10" y="59"/>
                        <a:pt x="0" y="94"/>
                        <a:pt x="121" y="223"/>
                      </a:cubicBezTo>
                      <a:cubicBezTo>
                        <a:pt x="152" y="255"/>
                        <a:pt x="192" y="294"/>
                        <a:pt x="240" y="341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9" name="ïṡḻíḓé">
                <a:extLst>
                  <a:ext uri="{FF2B5EF4-FFF2-40B4-BE49-F238E27FC236}">
                    <a16:creationId xmlns:a16="http://schemas.microsoft.com/office/drawing/2014/main" xmlns="" id="{EAF79B17-765E-4166-84D9-8EDCAD4A29A4}"/>
                  </a:ext>
                </a:extLst>
              </p:cNvPr>
              <p:cNvSpPr txBox="1"/>
              <p:nvPr/>
            </p:nvSpPr>
            <p:spPr>
              <a:xfrm>
                <a:off x="5781637" y="5563842"/>
                <a:ext cx="586738" cy="440053"/>
              </a:xfrm>
              <a:prstGeom prst="rect">
                <a:avLst/>
              </a:prstGeom>
            </p:spPr>
            <p:txBody>
              <a:bodyPr wrap="square" lIns="91440" tIns="45720" rIns="91440" bIns="45720">
                <a:prstTxWarp prst="textPlain">
                  <a:avLst/>
                </a:prstTxWarp>
                <a:normAutofit fontScale="40000" lnSpcReduction="20000"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69%</a:t>
                </a:r>
              </a:p>
            </p:txBody>
          </p:sp>
        </p:grpSp>
        <p:grpSp>
          <p:nvGrpSpPr>
            <p:cNvPr id="7" name="îŝliḓé">
              <a:extLst>
                <a:ext uri="{FF2B5EF4-FFF2-40B4-BE49-F238E27FC236}">
                  <a16:creationId xmlns:a16="http://schemas.microsoft.com/office/drawing/2014/main" xmlns="" id="{2B3680D3-2F3E-4ACC-B97A-99B08CDE46F9}"/>
                </a:ext>
              </a:extLst>
            </p:cNvPr>
            <p:cNvGrpSpPr/>
            <p:nvPr/>
          </p:nvGrpSpPr>
          <p:grpSpPr>
            <a:xfrm>
              <a:off x="8956186" y="4923392"/>
              <a:ext cx="2105662" cy="970279"/>
              <a:chOff x="1539665" y="1464601"/>
              <a:chExt cx="2105663" cy="970279"/>
            </a:xfrm>
          </p:grpSpPr>
          <p:sp>
            <p:nvSpPr>
              <p:cNvPr id="11" name="ïşlîḋê">
                <a:extLst>
                  <a:ext uri="{FF2B5EF4-FFF2-40B4-BE49-F238E27FC236}">
                    <a16:creationId xmlns:a16="http://schemas.microsoft.com/office/drawing/2014/main" xmlns="" id="{667DEEB6-8F8D-4128-B792-DCDDD9BFA291}"/>
                  </a:ext>
                </a:extLst>
              </p:cNvPr>
              <p:cNvSpPr/>
              <p:nvPr/>
            </p:nvSpPr>
            <p:spPr bwMode="auto">
              <a:xfrm>
                <a:off x="1539665" y="1877481"/>
                <a:ext cx="21056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dirty="0"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000" dirty="0"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12" name="îsľîḑê">
                <a:extLst>
                  <a:ext uri="{FF2B5EF4-FFF2-40B4-BE49-F238E27FC236}">
                    <a16:creationId xmlns:a16="http://schemas.microsoft.com/office/drawing/2014/main" xmlns="" id="{452D6863-2AA9-4C59-B198-F1E8FEE59E5E}"/>
                  </a:ext>
                </a:extLst>
              </p:cNvPr>
              <p:cNvSpPr txBox="1"/>
              <p:nvPr/>
            </p:nvSpPr>
            <p:spPr bwMode="auto">
              <a:xfrm>
                <a:off x="1539665" y="1464601"/>
                <a:ext cx="21056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cs typeface="+mn-ea"/>
                    <a:sym typeface="+mn-lt"/>
                  </a:rPr>
                  <a:t>输入标题文字</a:t>
                </a:r>
              </a:p>
            </p:txBody>
          </p:sp>
        </p:grpSp>
      </p:grpSp>
      <p:cxnSp>
        <p:nvCxnSpPr>
          <p:cNvPr id="8" name="iṡlïdè">
            <a:extLst>
              <a:ext uri="{FF2B5EF4-FFF2-40B4-BE49-F238E27FC236}">
                <a16:creationId xmlns:a16="http://schemas.microsoft.com/office/drawing/2014/main" xmlns="" id="{DC183CD5-D0D0-4310-9E25-EE60D89B03B5}"/>
              </a:ext>
            </a:extLst>
          </p:cNvPr>
          <p:cNvCxnSpPr/>
          <p:nvPr/>
        </p:nvCxnSpPr>
        <p:spPr>
          <a:xfrm>
            <a:off x="8258349" y="4420661"/>
            <a:ext cx="0" cy="1432234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í$ḷiďê">
            <a:extLst>
              <a:ext uri="{FF2B5EF4-FFF2-40B4-BE49-F238E27FC236}">
                <a16:creationId xmlns:a16="http://schemas.microsoft.com/office/drawing/2014/main" xmlns="" id="{8AA62B20-32F7-49AF-83CF-EF29DCB946DE}"/>
              </a:ext>
            </a:extLst>
          </p:cNvPr>
          <p:cNvSpPr txBox="1"/>
          <p:nvPr/>
        </p:nvSpPr>
        <p:spPr>
          <a:xfrm>
            <a:off x="673102" y="2044276"/>
            <a:ext cx="3690542" cy="8521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/>
          </a:bodyPr>
          <a:lstStyle/>
          <a:p>
            <a:pPr>
              <a:buSzPct val="25000"/>
            </a:pPr>
            <a:r>
              <a:rPr lang="en-US" sz="1600" b="1" dirty="0">
                <a:cs typeface="+mn-ea"/>
                <a:sym typeface="+mn-lt"/>
              </a:rPr>
              <a:t>Unified fonts make</a:t>
            </a:r>
          </a:p>
          <a:p>
            <a:pPr>
              <a:buSzPct val="25000"/>
            </a:pPr>
            <a:r>
              <a:rPr lang="en-US" sz="16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10" name="iśḷïḍè">
            <a:extLst>
              <a:ext uri="{FF2B5EF4-FFF2-40B4-BE49-F238E27FC236}">
                <a16:creationId xmlns:a16="http://schemas.microsoft.com/office/drawing/2014/main" xmlns="" id="{E8B134AF-5B0C-4C9A-BCAE-76C132202470}"/>
              </a:ext>
            </a:extLst>
          </p:cNvPr>
          <p:cNvSpPr txBox="1"/>
          <p:nvPr/>
        </p:nvSpPr>
        <p:spPr>
          <a:xfrm>
            <a:off x="673101" y="2896438"/>
            <a:ext cx="3690543" cy="104217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0F2AD4B-D847-3EBE-B0A3-A59B95DC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31786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F99F873-407B-3992-0349-CC8BA93B22FB}"/>
              </a:ext>
            </a:extLst>
          </p:cNvPr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PART04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A469322-BEFD-043D-C728-594EE705DBEF}"/>
              </a:ext>
            </a:extLst>
          </p:cNvPr>
          <p:cNvSpPr txBox="1"/>
          <p:nvPr/>
        </p:nvSpPr>
        <p:spPr>
          <a:xfrm>
            <a:off x="4899120" y="2264585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实验数据结果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2E2F50E-6766-42B0-5B70-37AD2355789B}"/>
              </a:ext>
            </a:extLst>
          </p:cNvPr>
          <p:cNvSpPr txBox="1"/>
          <p:nvPr/>
        </p:nvSpPr>
        <p:spPr>
          <a:xfrm>
            <a:off x="4899120" y="3063760"/>
            <a:ext cx="64377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实验数据   </a:t>
            </a:r>
            <a:r>
              <a:rPr lang="en-US" altLang="zh-CN" sz="2400" dirty="0">
                <a:cs typeface="+mn-ea"/>
                <a:sym typeface="+mn-lt"/>
              </a:rPr>
              <a:t>EXPERIMENTAL DATA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实验难点   </a:t>
            </a:r>
            <a:r>
              <a:rPr lang="en-US" altLang="zh-CN" sz="2400" dirty="0">
                <a:cs typeface="+mn-ea"/>
                <a:sym typeface="+mn-lt"/>
              </a:rPr>
              <a:t>EXPERIMENTAL DIFFICULTIES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案例分析   </a:t>
            </a:r>
            <a:r>
              <a:rPr lang="en-US" altLang="zh-CN" sz="2400" dirty="0">
                <a:cs typeface="+mn-ea"/>
                <a:sym typeface="+mn-lt"/>
              </a:rPr>
              <a:t>CASE ANALYSIS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问题评估   </a:t>
            </a:r>
            <a:r>
              <a:rPr lang="en-US" altLang="zh-CN" sz="2400" dirty="0">
                <a:cs typeface="+mn-ea"/>
                <a:sym typeface="+mn-lt"/>
              </a:rPr>
              <a:t>PROBLEM ASSESSMENT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研究成果   </a:t>
            </a:r>
            <a:r>
              <a:rPr lang="en-US" altLang="zh-CN" sz="2400" dirty="0">
                <a:cs typeface="+mn-ea"/>
                <a:sym typeface="+mn-lt"/>
              </a:rPr>
              <a:t>RESEARCH FINDINGS</a:t>
            </a:r>
          </a:p>
        </p:txBody>
      </p:sp>
    </p:spTree>
    <p:extLst>
      <p:ext uri="{BB962C8B-B14F-4D97-AF65-F5344CB8AC3E}">
        <p14:creationId xmlns:p14="http://schemas.microsoft.com/office/powerpoint/2010/main" val="1762418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sḷiḋê">
            <a:extLst>
              <a:ext uri="{FF2B5EF4-FFF2-40B4-BE49-F238E27FC236}">
                <a16:creationId xmlns:a16="http://schemas.microsoft.com/office/drawing/2014/main" xmlns="" id="{E5730CE9-DE0F-41DC-A512-760F20FED650}"/>
              </a:ext>
            </a:extLst>
          </p:cNvPr>
          <p:cNvSpPr/>
          <p:nvPr/>
        </p:nvSpPr>
        <p:spPr>
          <a:xfrm rot="20223228">
            <a:off x="3798806" y="2517723"/>
            <a:ext cx="1032154" cy="58057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iṥ1idè">
            <a:extLst>
              <a:ext uri="{FF2B5EF4-FFF2-40B4-BE49-F238E27FC236}">
                <a16:creationId xmlns:a16="http://schemas.microsoft.com/office/drawing/2014/main" xmlns="" id="{5C03CB03-84EC-4A3D-B2C8-B2CC1A7CC3CA}"/>
              </a:ext>
            </a:extLst>
          </p:cNvPr>
          <p:cNvSpPr/>
          <p:nvPr/>
        </p:nvSpPr>
        <p:spPr>
          <a:xfrm rot="1376772" flipH="1">
            <a:off x="7781032" y="2640589"/>
            <a:ext cx="1032154" cy="58057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5" name="iṧ1iḍe">
            <a:extLst>
              <a:ext uri="{FF2B5EF4-FFF2-40B4-BE49-F238E27FC236}">
                <a16:creationId xmlns:a16="http://schemas.microsoft.com/office/drawing/2014/main" xmlns="" id="{D0BADEEE-74C1-4636-9A7F-73FBD88FB2E3}"/>
              </a:ext>
            </a:extLst>
          </p:cNvPr>
          <p:cNvSpPr/>
          <p:nvPr/>
        </p:nvSpPr>
        <p:spPr bwMode="auto">
          <a:xfrm>
            <a:off x="9692129" y="2874143"/>
            <a:ext cx="602910" cy="432662"/>
          </a:xfrm>
          <a:custGeom>
            <a:avLst/>
            <a:gdLst>
              <a:gd name="connsiteX0" fmla="*/ 533228 w 606862"/>
              <a:gd name="connsiteY0" fmla="*/ 69781 h 435499"/>
              <a:gd name="connsiteX1" fmla="*/ 528214 w 606862"/>
              <a:gd name="connsiteY1" fmla="*/ 81924 h 435499"/>
              <a:gd name="connsiteX2" fmla="*/ 515122 w 606862"/>
              <a:gd name="connsiteY2" fmla="*/ 82851 h 435499"/>
              <a:gd name="connsiteX3" fmla="*/ 513543 w 606862"/>
              <a:gd name="connsiteY3" fmla="*/ 87671 h 435499"/>
              <a:gd name="connsiteX4" fmla="*/ 523571 w 606862"/>
              <a:gd name="connsiteY4" fmla="*/ 96107 h 435499"/>
              <a:gd name="connsiteX5" fmla="*/ 520414 w 606862"/>
              <a:gd name="connsiteY5" fmla="*/ 108806 h 435499"/>
              <a:gd name="connsiteX6" fmla="*/ 524500 w 606862"/>
              <a:gd name="connsiteY6" fmla="*/ 111773 h 435499"/>
              <a:gd name="connsiteX7" fmla="*/ 535643 w 606862"/>
              <a:gd name="connsiteY7" fmla="*/ 104913 h 435499"/>
              <a:gd name="connsiteX8" fmla="*/ 546785 w 606862"/>
              <a:gd name="connsiteY8" fmla="*/ 111773 h 435499"/>
              <a:gd name="connsiteX9" fmla="*/ 550871 w 606862"/>
              <a:gd name="connsiteY9" fmla="*/ 108806 h 435499"/>
              <a:gd name="connsiteX10" fmla="*/ 547807 w 606862"/>
              <a:gd name="connsiteY10" fmla="*/ 96107 h 435499"/>
              <a:gd name="connsiteX11" fmla="*/ 557835 w 606862"/>
              <a:gd name="connsiteY11" fmla="*/ 87671 h 435499"/>
              <a:gd name="connsiteX12" fmla="*/ 556349 w 606862"/>
              <a:gd name="connsiteY12" fmla="*/ 82851 h 435499"/>
              <a:gd name="connsiteX13" fmla="*/ 543257 w 606862"/>
              <a:gd name="connsiteY13" fmla="*/ 81924 h 435499"/>
              <a:gd name="connsiteX14" fmla="*/ 538242 w 606862"/>
              <a:gd name="connsiteY14" fmla="*/ 69781 h 435499"/>
              <a:gd name="connsiteX15" fmla="*/ 533228 w 606862"/>
              <a:gd name="connsiteY15" fmla="*/ 69781 h 435499"/>
              <a:gd name="connsiteX16" fmla="*/ 474173 w 606862"/>
              <a:gd name="connsiteY16" fmla="*/ 69781 h 435499"/>
              <a:gd name="connsiteX17" fmla="*/ 469159 w 606862"/>
              <a:gd name="connsiteY17" fmla="*/ 81924 h 435499"/>
              <a:gd name="connsiteX18" fmla="*/ 456066 w 606862"/>
              <a:gd name="connsiteY18" fmla="*/ 82851 h 435499"/>
              <a:gd name="connsiteX19" fmla="*/ 454488 w 606862"/>
              <a:gd name="connsiteY19" fmla="*/ 87671 h 435499"/>
              <a:gd name="connsiteX20" fmla="*/ 464516 w 606862"/>
              <a:gd name="connsiteY20" fmla="*/ 96107 h 435499"/>
              <a:gd name="connsiteX21" fmla="*/ 461359 w 606862"/>
              <a:gd name="connsiteY21" fmla="*/ 108806 h 435499"/>
              <a:gd name="connsiteX22" fmla="*/ 465445 w 606862"/>
              <a:gd name="connsiteY22" fmla="*/ 111773 h 435499"/>
              <a:gd name="connsiteX23" fmla="*/ 476587 w 606862"/>
              <a:gd name="connsiteY23" fmla="*/ 104913 h 435499"/>
              <a:gd name="connsiteX24" fmla="*/ 487730 w 606862"/>
              <a:gd name="connsiteY24" fmla="*/ 111773 h 435499"/>
              <a:gd name="connsiteX25" fmla="*/ 491815 w 606862"/>
              <a:gd name="connsiteY25" fmla="*/ 108806 h 435499"/>
              <a:gd name="connsiteX26" fmla="*/ 488751 w 606862"/>
              <a:gd name="connsiteY26" fmla="*/ 96107 h 435499"/>
              <a:gd name="connsiteX27" fmla="*/ 498779 w 606862"/>
              <a:gd name="connsiteY27" fmla="*/ 87671 h 435499"/>
              <a:gd name="connsiteX28" fmla="*/ 497294 w 606862"/>
              <a:gd name="connsiteY28" fmla="*/ 82851 h 435499"/>
              <a:gd name="connsiteX29" fmla="*/ 484201 w 606862"/>
              <a:gd name="connsiteY29" fmla="*/ 81924 h 435499"/>
              <a:gd name="connsiteX30" fmla="*/ 479187 w 606862"/>
              <a:gd name="connsiteY30" fmla="*/ 69781 h 435499"/>
              <a:gd name="connsiteX31" fmla="*/ 474173 w 606862"/>
              <a:gd name="connsiteY31" fmla="*/ 69781 h 435499"/>
              <a:gd name="connsiteX32" fmla="*/ 415117 w 606862"/>
              <a:gd name="connsiteY32" fmla="*/ 69781 h 435499"/>
              <a:gd name="connsiteX33" fmla="*/ 410103 w 606862"/>
              <a:gd name="connsiteY33" fmla="*/ 81924 h 435499"/>
              <a:gd name="connsiteX34" fmla="*/ 397011 w 606862"/>
              <a:gd name="connsiteY34" fmla="*/ 82851 h 435499"/>
              <a:gd name="connsiteX35" fmla="*/ 395432 w 606862"/>
              <a:gd name="connsiteY35" fmla="*/ 87671 h 435499"/>
              <a:gd name="connsiteX36" fmla="*/ 405460 w 606862"/>
              <a:gd name="connsiteY36" fmla="*/ 96107 h 435499"/>
              <a:gd name="connsiteX37" fmla="*/ 402303 w 606862"/>
              <a:gd name="connsiteY37" fmla="*/ 108806 h 435499"/>
              <a:gd name="connsiteX38" fmla="*/ 406389 w 606862"/>
              <a:gd name="connsiteY38" fmla="*/ 111773 h 435499"/>
              <a:gd name="connsiteX39" fmla="*/ 417532 w 606862"/>
              <a:gd name="connsiteY39" fmla="*/ 104913 h 435499"/>
              <a:gd name="connsiteX40" fmla="*/ 428674 w 606862"/>
              <a:gd name="connsiteY40" fmla="*/ 111773 h 435499"/>
              <a:gd name="connsiteX41" fmla="*/ 432760 w 606862"/>
              <a:gd name="connsiteY41" fmla="*/ 108806 h 435499"/>
              <a:gd name="connsiteX42" fmla="*/ 429696 w 606862"/>
              <a:gd name="connsiteY42" fmla="*/ 96107 h 435499"/>
              <a:gd name="connsiteX43" fmla="*/ 439724 w 606862"/>
              <a:gd name="connsiteY43" fmla="*/ 87671 h 435499"/>
              <a:gd name="connsiteX44" fmla="*/ 438238 w 606862"/>
              <a:gd name="connsiteY44" fmla="*/ 82851 h 435499"/>
              <a:gd name="connsiteX45" fmla="*/ 425146 w 606862"/>
              <a:gd name="connsiteY45" fmla="*/ 81924 h 435499"/>
              <a:gd name="connsiteX46" fmla="*/ 420132 w 606862"/>
              <a:gd name="connsiteY46" fmla="*/ 69781 h 435499"/>
              <a:gd name="connsiteX47" fmla="*/ 415117 w 606862"/>
              <a:gd name="connsiteY47" fmla="*/ 69781 h 435499"/>
              <a:gd name="connsiteX48" fmla="*/ 436010 w 606862"/>
              <a:gd name="connsiteY48" fmla="*/ 3780 h 435499"/>
              <a:gd name="connsiteX49" fmla="*/ 517257 w 606862"/>
              <a:gd name="connsiteY49" fmla="*/ 3780 h 435499"/>
              <a:gd name="connsiteX50" fmla="*/ 606862 w 606862"/>
              <a:gd name="connsiteY50" fmla="*/ 93140 h 435499"/>
              <a:gd name="connsiteX51" fmla="*/ 517257 w 606862"/>
              <a:gd name="connsiteY51" fmla="*/ 182594 h 435499"/>
              <a:gd name="connsiteX52" fmla="*/ 456438 w 606862"/>
              <a:gd name="connsiteY52" fmla="*/ 182594 h 435499"/>
              <a:gd name="connsiteX53" fmla="*/ 415210 w 606862"/>
              <a:gd name="connsiteY53" fmla="*/ 223751 h 435499"/>
              <a:gd name="connsiteX54" fmla="*/ 407689 w 606862"/>
              <a:gd name="connsiteY54" fmla="*/ 220692 h 435499"/>
              <a:gd name="connsiteX55" fmla="*/ 407689 w 606862"/>
              <a:gd name="connsiteY55" fmla="*/ 178051 h 435499"/>
              <a:gd name="connsiteX56" fmla="*/ 346405 w 606862"/>
              <a:gd name="connsiteY56" fmla="*/ 93233 h 435499"/>
              <a:gd name="connsiteX57" fmla="*/ 436010 w 606862"/>
              <a:gd name="connsiteY57" fmla="*/ 3780 h 435499"/>
              <a:gd name="connsiteX58" fmla="*/ 140854 w 606862"/>
              <a:gd name="connsiteY58" fmla="*/ 207 h 435499"/>
              <a:gd name="connsiteX59" fmla="*/ 216621 w 606862"/>
              <a:gd name="connsiteY59" fmla="*/ 856 h 435499"/>
              <a:gd name="connsiteX60" fmla="*/ 272145 w 606862"/>
              <a:gd name="connsiteY60" fmla="*/ 33762 h 435499"/>
              <a:gd name="connsiteX61" fmla="*/ 302693 w 606862"/>
              <a:gd name="connsiteY61" fmla="*/ 122934 h 435499"/>
              <a:gd name="connsiteX62" fmla="*/ 310400 w 606862"/>
              <a:gd name="connsiteY62" fmla="*/ 158343 h 435499"/>
              <a:gd name="connsiteX63" fmla="*/ 293130 w 606862"/>
              <a:gd name="connsiteY63" fmla="*/ 188098 h 435499"/>
              <a:gd name="connsiteX64" fmla="*/ 281152 w 606862"/>
              <a:gd name="connsiteY64" fmla="*/ 220819 h 435499"/>
              <a:gd name="connsiteX65" fmla="*/ 281152 w 606862"/>
              <a:gd name="connsiteY65" fmla="*/ 260863 h 435499"/>
              <a:gd name="connsiteX66" fmla="*/ 283287 w 606862"/>
              <a:gd name="connsiteY66" fmla="*/ 264385 h 435499"/>
              <a:gd name="connsiteX67" fmla="*/ 407057 w 606862"/>
              <a:gd name="connsiteY67" fmla="*/ 343732 h 435499"/>
              <a:gd name="connsiteX68" fmla="*/ 422192 w 606862"/>
              <a:gd name="connsiteY68" fmla="*/ 375989 h 435499"/>
              <a:gd name="connsiteX69" fmla="*/ 422192 w 606862"/>
              <a:gd name="connsiteY69" fmla="*/ 435406 h 435499"/>
              <a:gd name="connsiteX70" fmla="*/ 238533 w 606862"/>
              <a:gd name="connsiteY70" fmla="*/ 435406 h 435499"/>
              <a:gd name="connsiteX71" fmla="*/ 220520 w 606862"/>
              <a:gd name="connsiteY71" fmla="*/ 352816 h 435499"/>
              <a:gd name="connsiteX72" fmla="*/ 210957 w 606862"/>
              <a:gd name="connsiteY72" fmla="*/ 299331 h 435499"/>
              <a:gd name="connsiteX73" fmla="*/ 201393 w 606862"/>
              <a:gd name="connsiteY73" fmla="*/ 352816 h 435499"/>
              <a:gd name="connsiteX74" fmla="*/ 183566 w 606862"/>
              <a:gd name="connsiteY74" fmla="*/ 435499 h 435499"/>
              <a:gd name="connsiteX75" fmla="*/ 0 w 606862"/>
              <a:gd name="connsiteY75" fmla="*/ 435499 h 435499"/>
              <a:gd name="connsiteX76" fmla="*/ 0 w 606862"/>
              <a:gd name="connsiteY76" fmla="*/ 376082 h 435499"/>
              <a:gd name="connsiteX77" fmla="*/ 15135 w 606862"/>
              <a:gd name="connsiteY77" fmla="*/ 343824 h 435499"/>
              <a:gd name="connsiteX78" fmla="*/ 138905 w 606862"/>
              <a:gd name="connsiteY78" fmla="*/ 264478 h 435499"/>
              <a:gd name="connsiteX79" fmla="*/ 141040 w 606862"/>
              <a:gd name="connsiteY79" fmla="*/ 261049 h 435499"/>
              <a:gd name="connsiteX80" fmla="*/ 141040 w 606862"/>
              <a:gd name="connsiteY80" fmla="*/ 221005 h 435499"/>
              <a:gd name="connsiteX81" fmla="*/ 128970 w 606862"/>
              <a:gd name="connsiteY81" fmla="*/ 188191 h 435499"/>
              <a:gd name="connsiteX82" fmla="*/ 111792 w 606862"/>
              <a:gd name="connsiteY82" fmla="*/ 158436 h 435499"/>
              <a:gd name="connsiteX83" fmla="*/ 118942 w 606862"/>
              <a:gd name="connsiteY83" fmla="*/ 123120 h 435499"/>
              <a:gd name="connsiteX84" fmla="*/ 149397 w 606862"/>
              <a:gd name="connsiteY84" fmla="*/ 18560 h 435499"/>
              <a:gd name="connsiteX85" fmla="*/ 140854 w 606862"/>
              <a:gd name="connsiteY85" fmla="*/ 207 h 4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06862" h="435499">
                <a:moveTo>
                  <a:pt x="533228" y="69781"/>
                </a:moveTo>
                <a:lnTo>
                  <a:pt x="528214" y="81924"/>
                </a:lnTo>
                <a:lnTo>
                  <a:pt x="515122" y="82851"/>
                </a:lnTo>
                <a:cubicBezTo>
                  <a:pt x="512615" y="83036"/>
                  <a:pt x="511686" y="86095"/>
                  <a:pt x="513543" y="87671"/>
                </a:cubicBezTo>
                <a:lnTo>
                  <a:pt x="523571" y="96107"/>
                </a:lnTo>
                <a:lnTo>
                  <a:pt x="520414" y="108806"/>
                </a:lnTo>
                <a:cubicBezTo>
                  <a:pt x="519857" y="111217"/>
                  <a:pt x="522457" y="113163"/>
                  <a:pt x="524500" y="111773"/>
                </a:cubicBezTo>
                <a:lnTo>
                  <a:pt x="535643" y="104913"/>
                </a:lnTo>
                <a:lnTo>
                  <a:pt x="546785" y="111773"/>
                </a:lnTo>
                <a:cubicBezTo>
                  <a:pt x="548921" y="113163"/>
                  <a:pt x="551521" y="111217"/>
                  <a:pt x="550871" y="108806"/>
                </a:cubicBezTo>
                <a:lnTo>
                  <a:pt x="547807" y="96107"/>
                </a:lnTo>
                <a:lnTo>
                  <a:pt x="557835" y="87671"/>
                </a:lnTo>
                <a:cubicBezTo>
                  <a:pt x="559785" y="86095"/>
                  <a:pt x="558856" y="83036"/>
                  <a:pt x="556349" y="82851"/>
                </a:cubicBezTo>
                <a:lnTo>
                  <a:pt x="543257" y="81924"/>
                </a:lnTo>
                <a:lnTo>
                  <a:pt x="538242" y="69781"/>
                </a:lnTo>
                <a:cubicBezTo>
                  <a:pt x="537407" y="67463"/>
                  <a:pt x="534157" y="67463"/>
                  <a:pt x="533228" y="69781"/>
                </a:cubicBezTo>
                <a:close/>
                <a:moveTo>
                  <a:pt x="474173" y="69781"/>
                </a:moveTo>
                <a:lnTo>
                  <a:pt x="469159" y="81924"/>
                </a:lnTo>
                <a:lnTo>
                  <a:pt x="456066" y="82851"/>
                </a:lnTo>
                <a:cubicBezTo>
                  <a:pt x="453559" y="83036"/>
                  <a:pt x="452631" y="86095"/>
                  <a:pt x="454488" y="87671"/>
                </a:cubicBezTo>
                <a:lnTo>
                  <a:pt x="464516" y="96107"/>
                </a:lnTo>
                <a:lnTo>
                  <a:pt x="461359" y="108806"/>
                </a:lnTo>
                <a:cubicBezTo>
                  <a:pt x="460802" y="111217"/>
                  <a:pt x="463402" y="113163"/>
                  <a:pt x="465445" y="111773"/>
                </a:cubicBezTo>
                <a:lnTo>
                  <a:pt x="476587" y="104913"/>
                </a:lnTo>
                <a:lnTo>
                  <a:pt x="487730" y="111773"/>
                </a:lnTo>
                <a:cubicBezTo>
                  <a:pt x="489865" y="113163"/>
                  <a:pt x="492465" y="111217"/>
                  <a:pt x="491815" y="108806"/>
                </a:cubicBezTo>
                <a:lnTo>
                  <a:pt x="488751" y="96107"/>
                </a:lnTo>
                <a:lnTo>
                  <a:pt x="498779" y="87671"/>
                </a:lnTo>
                <a:cubicBezTo>
                  <a:pt x="500729" y="86095"/>
                  <a:pt x="499615" y="83036"/>
                  <a:pt x="497294" y="82851"/>
                </a:cubicBezTo>
                <a:lnTo>
                  <a:pt x="484201" y="81924"/>
                </a:lnTo>
                <a:lnTo>
                  <a:pt x="479187" y="69781"/>
                </a:lnTo>
                <a:cubicBezTo>
                  <a:pt x="478351" y="67463"/>
                  <a:pt x="475101" y="67463"/>
                  <a:pt x="474173" y="69781"/>
                </a:cubicBezTo>
                <a:close/>
                <a:moveTo>
                  <a:pt x="415117" y="69781"/>
                </a:moveTo>
                <a:lnTo>
                  <a:pt x="410103" y="81924"/>
                </a:lnTo>
                <a:lnTo>
                  <a:pt x="397011" y="82851"/>
                </a:lnTo>
                <a:cubicBezTo>
                  <a:pt x="394504" y="83036"/>
                  <a:pt x="393575" y="86095"/>
                  <a:pt x="395432" y="87671"/>
                </a:cubicBezTo>
                <a:lnTo>
                  <a:pt x="405460" y="96107"/>
                </a:lnTo>
                <a:lnTo>
                  <a:pt x="402303" y="108806"/>
                </a:lnTo>
                <a:cubicBezTo>
                  <a:pt x="401746" y="111217"/>
                  <a:pt x="404346" y="113163"/>
                  <a:pt x="406389" y="111773"/>
                </a:cubicBezTo>
                <a:lnTo>
                  <a:pt x="417532" y="104913"/>
                </a:lnTo>
                <a:lnTo>
                  <a:pt x="428674" y="111773"/>
                </a:lnTo>
                <a:cubicBezTo>
                  <a:pt x="430810" y="113163"/>
                  <a:pt x="433410" y="111217"/>
                  <a:pt x="432760" y="108806"/>
                </a:cubicBezTo>
                <a:lnTo>
                  <a:pt x="429696" y="96107"/>
                </a:lnTo>
                <a:lnTo>
                  <a:pt x="439724" y="87671"/>
                </a:lnTo>
                <a:cubicBezTo>
                  <a:pt x="441581" y="86095"/>
                  <a:pt x="440560" y="83036"/>
                  <a:pt x="438238" y="82851"/>
                </a:cubicBezTo>
                <a:lnTo>
                  <a:pt x="425146" y="81924"/>
                </a:lnTo>
                <a:lnTo>
                  <a:pt x="420132" y="69781"/>
                </a:lnTo>
                <a:cubicBezTo>
                  <a:pt x="419296" y="67463"/>
                  <a:pt x="416046" y="67463"/>
                  <a:pt x="415117" y="69781"/>
                </a:cubicBezTo>
                <a:close/>
                <a:moveTo>
                  <a:pt x="436010" y="3780"/>
                </a:moveTo>
                <a:lnTo>
                  <a:pt x="517257" y="3780"/>
                </a:lnTo>
                <a:cubicBezTo>
                  <a:pt x="566749" y="3780"/>
                  <a:pt x="606862" y="43825"/>
                  <a:pt x="606862" y="93140"/>
                </a:cubicBezTo>
                <a:cubicBezTo>
                  <a:pt x="606862" y="142548"/>
                  <a:pt x="566749" y="182594"/>
                  <a:pt x="517257" y="182594"/>
                </a:cubicBezTo>
                <a:lnTo>
                  <a:pt x="456438" y="182594"/>
                </a:lnTo>
                <a:lnTo>
                  <a:pt x="415210" y="223751"/>
                </a:lnTo>
                <a:cubicBezTo>
                  <a:pt x="412517" y="226625"/>
                  <a:pt x="407689" y="224678"/>
                  <a:pt x="407689" y="220692"/>
                </a:cubicBezTo>
                <a:lnTo>
                  <a:pt x="407689" y="178051"/>
                </a:lnTo>
                <a:cubicBezTo>
                  <a:pt x="372126" y="166279"/>
                  <a:pt x="346405" y="132815"/>
                  <a:pt x="346405" y="93233"/>
                </a:cubicBezTo>
                <a:cubicBezTo>
                  <a:pt x="346405" y="43825"/>
                  <a:pt x="386518" y="3780"/>
                  <a:pt x="436010" y="3780"/>
                </a:cubicBezTo>
                <a:close/>
                <a:moveTo>
                  <a:pt x="140854" y="207"/>
                </a:moveTo>
                <a:cubicBezTo>
                  <a:pt x="140854" y="207"/>
                  <a:pt x="191922" y="5954"/>
                  <a:pt x="216621" y="856"/>
                </a:cubicBezTo>
                <a:cubicBezTo>
                  <a:pt x="241412" y="-4335"/>
                  <a:pt x="267874" y="15038"/>
                  <a:pt x="272145" y="33762"/>
                </a:cubicBezTo>
                <a:cubicBezTo>
                  <a:pt x="272145" y="33762"/>
                  <a:pt x="322099" y="33948"/>
                  <a:pt x="302693" y="122934"/>
                </a:cubicBezTo>
                <a:cubicBezTo>
                  <a:pt x="310493" y="122563"/>
                  <a:pt x="318942" y="128032"/>
                  <a:pt x="310400" y="158343"/>
                </a:cubicBezTo>
                <a:cubicBezTo>
                  <a:pt x="303807" y="181331"/>
                  <a:pt x="297772" y="187727"/>
                  <a:pt x="293130" y="188098"/>
                </a:cubicBezTo>
                <a:cubicBezTo>
                  <a:pt x="291551" y="198480"/>
                  <a:pt x="287466" y="209974"/>
                  <a:pt x="281152" y="220819"/>
                </a:cubicBezTo>
                <a:lnTo>
                  <a:pt x="281152" y="260863"/>
                </a:lnTo>
                <a:cubicBezTo>
                  <a:pt x="281152" y="262346"/>
                  <a:pt x="281895" y="263737"/>
                  <a:pt x="283287" y="264385"/>
                </a:cubicBezTo>
                <a:cubicBezTo>
                  <a:pt x="294987" y="270133"/>
                  <a:pt x="353204" y="299424"/>
                  <a:pt x="407057" y="343732"/>
                </a:cubicBezTo>
                <a:cubicBezTo>
                  <a:pt x="416714" y="351611"/>
                  <a:pt x="422192" y="363476"/>
                  <a:pt x="422192" y="375989"/>
                </a:cubicBezTo>
                <a:lnTo>
                  <a:pt x="422192" y="435406"/>
                </a:lnTo>
                <a:lnTo>
                  <a:pt x="238533" y="435406"/>
                </a:lnTo>
                <a:lnTo>
                  <a:pt x="220520" y="352816"/>
                </a:lnTo>
                <a:cubicBezTo>
                  <a:pt x="257104" y="301834"/>
                  <a:pt x="217735" y="299331"/>
                  <a:pt x="210957" y="299331"/>
                </a:cubicBezTo>
                <a:cubicBezTo>
                  <a:pt x="204179" y="299424"/>
                  <a:pt x="164810" y="301834"/>
                  <a:pt x="201393" y="352816"/>
                </a:cubicBezTo>
                <a:lnTo>
                  <a:pt x="183566" y="435499"/>
                </a:lnTo>
                <a:lnTo>
                  <a:pt x="0" y="435499"/>
                </a:lnTo>
                <a:lnTo>
                  <a:pt x="0" y="376082"/>
                </a:lnTo>
                <a:cubicBezTo>
                  <a:pt x="0" y="363754"/>
                  <a:pt x="5478" y="351703"/>
                  <a:pt x="15135" y="343824"/>
                </a:cubicBezTo>
                <a:cubicBezTo>
                  <a:pt x="68988" y="299609"/>
                  <a:pt x="127113" y="270318"/>
                  <a:pt x="138905" y="264478"/>
                </a:cubicBezTo>
                <a:cubicBezTo>
                  <a:pt x="140112" y="263829"/>
                  <a:pt x="141040" y="262532"/>
                  <a:pt x="141040" y="261049"/>
                </a:cubicBezTo>
                <a:lnTo>
                  <a:pt x="141040" y="221005"/>
                </a:lnTo>
                <a:cubicBezTo>
                  <a:pt x="134726" y="210067"/>
                  <a:pt x="130641" y="198573"/>
                  <a:pt x="128970" y="188191"/>
                </a:cubicBezTo>
                <a:cubicBezTo>
                  <a:pt x="124420" y="187820"/>
                  <a:pt x="118385" y="181424"/>
                  <a:pt x="111792" y="158436"/>
                </a:cubicBezTo>
                <a:cubicBezTo>
                  <a:pt x="103528" y="128867"/>
                  <a:pt x="111328" y="123120"/>
                  <a:pt x="118942" y="123120"/>
                </a:cubicBezTo>
                <a:cubicBezTo>
                  <a:pt x="114856" y="105786"/>
                  <a:pt x="104643" y="45813"/>
                  <a:pt x="149397" y="18560"/>
                </a:cubicBezTo>
                <a:cubicBezTo>
                  <a:pt x="149397" y="18560"/>
                  <a:pt x="140112" y="10960"/>
                  <a:pt x="140854" y="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17" name="ï$1îḋe">
            <a:extLst>
              <a:ext uri="{FF2B5EF4-FFF2-40B4-BE49-F238E27FC236}">
                <a16:creationId xmlns:a16="http://schemas.microsoft.com/office/drawing/2014/main" xmlns="" id="{3FC26BA9-15E8-4A3B-AF50-EC8B645BDCCE}"/>
              </a:ext>
            </a:extLst>
          </p:cNvPr>
          <p:cNvCxnSpPr>
            <a:cxnSpLocks/>
          </p:cNvCxnSpPr>
          <p:nvPr/>
        </p:nvCxnSpPr>
        <p:spPr>
          <a:xfrm>
            <a:off x="4352175" y="4687967"/>
            <a:ext cx="0" cy="1455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íšḻidê">
            <a:extLst>
              <a:ext uri="{FF2B5EF4-FFF2-40B4-BE49-F238E27FC236}">
                <a16:creationId xmlns:a16="http://schemas.microsoft.com/office/drawing/2014/main" xmlns="" id="{737FA999-5E20-4259-8EB3-316145D54241}"/>
              </a:ext>
            </a:extLst>
          </p:cNvPr>
          <p:cNvCxnSpPr>
            <a:cxnSpLocks/>
          </p:cNvCxnSpPr>
          <p:nvPr/>
        </p:nvCxnSpPr>
        <p:spPr>
          <a:xfrm>
            <a:off x="8121000" y="4687967"/>
            <a:ext cx="0" cy="1455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04B98007-6CF8-4368-AA5B-803B944272DB}"/>
              </a:ext>
            </a:extLst>
          </p:cNvPr>
          <p:cNvGrpSpPr/>
          <p:nvPr/>
        </p:nvGrpSpPr>
        <p:grpSpPr>
          <a:xfrm>
            <a:off x="1217300" y="2239397"/>
            <a:ext cx="2381457" cy="3281886"/>
            <a:chOff x="1217300" y="2239397"/>
            <a:chExt cx="2381457" cy="3281886"/>
          </a:xfrm>
        </p:grpSpPr>
        <p:grpSp>
          <p:nvGrpSpPr>
            <p:cNvPr id="14" name="ïṡḷïḓè">
              <a:extLst>
                <a:ext uri="{FF2B5EF4-FFF2-40B4-BE49-F238E27FC236}">
                  <a16:creationId xmlns:a16="http://schemas.microsoft.com/office/drawing/2014/main" xmlns="" id="{E1E6EC0E-6BD9-4192-BFFA-854B751C40B1}"/>
                </a:ext>
              </a:extLst>
            </p:cNvPr>
            <p:cNvGrpSpPr/>
            <p:nvPr/>
          </p:nvGrpSpPr>
          <p:grpSpPr>
            <a:xfrm>
              <a:off x="1414435" y="2239397"/>
              <a:ext cx="1731367" cy="1838872"/>
              <a:chOff x="1722398" y="2239399"/>
              <a:chExt cx="1731367" cy="1838872"/>
            </a:xfrm>
          </p:grpSpPr>
          <p:grpSp>
            <p:nvGrpSpPr>
              <p:cNvPr id="24" name="ïŝḻíḋê">
                <a:extLst>
                  <a:ext uri="{FF2B5EF4-FFF2-40B4-BE49-F238E27FC236}">
                    <a16:creationId xmlns:a16="http://schemas.microsoft.com/office/drawing/2014/main" xmlns="" id="{46E2BB4E-EF38-4C66-9552-B5375B23463D}"/>
                  </a:ext>
                </a:extLst>
              </p:cNvPr>
              <p:cNvGrpSpPr/>
              <p:nvPr/>
            </p:nvGrpSpPr>
            <p:grpSpPr>
              <a:xfrm>
                <a:off x="1722398" y="2239399"/>
                <a:ext cx="1731367" cy="1838872"/>
                <a:chOff x="2023013" y="2210161"/>
                <a:chExt cx="1731367" cy="1838872"/>
              </a:xfrm>
            </p:grpSpPr>
            <p:sp>
              <p:nvSpPr>
                <p:cNvPr id="26" name="iṡľiḑe">
                  <a:extLst>
                    <a:ext uri="{FF2B5EF4-FFF2-40B4-BE49-F238E27FC236}">
                      <a16:creationId xmlns:a16="http://schemas.microsoft.com/office/drawing/2014/main" xmlns="" id="{DECCAE5A-022B-4745-B982-66EDFAA88A2C}"/>
                    </a:ext>
                  </a:extLst>
                </p:cNvPr>
                <p:cNvSpPr/>
                <p:nvPr/>
              </p:nvSpPr>
              <p:spPr>
                <a:xfrm rot="17590688">
                  <a:off x="2366542" y="2980819"/>
                  <a:ext cx="503678" cy="1190736"/>
                </a:xfrm>
                <a:prstGeom prst="triangle">
                  <a:avLst>
                    <a:gd name="adj" fmla="val 19748"/>
                  </a:avLst>
                </a:prstGeom>
                <a:solidFill>
                  <a:schemeClr val="bg1">
                    <a:lumMod val="8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íŝḻíďé">
                  <a:extLst>
                    <a:ext uri="{FF2B5EF4-FFF2-40B4-BE49-F238E27FC236}">
                      <a16:creationId xmlns:a16="http://schemas.microsoft.com/office/drawing/2014/main" xmlns="" id="{6CCE22E7-62F0-48A1-8706-2EC17751A225}"/>
                    </a:ext>
                  </a:extLst>
                </p:cNvPr>
                <p:cNvSpPr/>
                <p:nvPr/>
              </p:nvSpPr>
              <p:spPr>
                <a:xfrm flipV="1">
                  <a:off x="2381441" y="2451548"/>
                  <a:ext cx="1372939" cy="159748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ïŝļíḓé">
                  <a:extLst>
                    <a:ext uri="{FF2B5EF4-FFF2-40B4-BE49-F238E27FC236}">
                      <a16:creationId xmlns:a16="http://schemas.microsoft.com/office/drawing/2014/main" xmlns="" id="{223976C5-5A0B-43FE-9882-46C9FB80DC8B}"/>
                    </a:ext>
                  </a:extLst>
                </p:cNvPr>
                <p:cNvSpPr/>
                <p:nvPr/>
              </p:nvSpPr>
              <p:spPr>
                <a:xfrm>
                  <a:off x="2381441" y="2210161"/>
                  <a:ext cx="1372939" cy="4827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ïšḷíḍê">
                <a:extLst>
                  <a:ext uri="{FF2B5EF4-FFF2-40B4-BE49-F238E27FC236}">
                    <a16:creationId xmlns:a16="http://schemas.microsoft.com/office/drawing/2014/main" xmlns="" id="{A813F2E9-18F9-40A6-9319-E6920C27FEA0}"/>
                  </a:ext>
                </a:extLst>
              </p:cNvPr>
              <p:cNvSpPr/>
              <p:nvPr/>
            </p:nvSpPr>
            <p:spPr bwMode="auto">
              <a:xfrm>
                <a:off x="2488521" y="2832531"/>
                <a:ext cx="578623" cy="468342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" name="ïṥļíďè">
              <a:extLst>
                <a:ext uri="{FF2B5EF4-FFF2-40B4-BE49-F238E27FC236}">
                  <a16:creationId xmlns:a16="http://schemas.microsoft.com/office/drawing/2014/main" xmlns="" id="{368FBD56-5813-4CFA-A740-493D15BC3C14}"/>
                </a:ext>
              </a:extLst>
            </p:cNvPr>
            <p:cNvSpPr/>
            <p:nvPr/>
          </p:nvSpPr>
          <p:spPr bwMode="auto">
            <a:xfrm>
              <a:off x="1217300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6" name="iṣľiḋe">
              <a:extLst>
                <a:ext uri="{FF2B5EF4-FFF2-40B4-BE49-F238E27FC236}">
                  <a16:creationId xmlns:a16="http://schemas.microsoft.com/office/drawing/2014/main" xmlns="" id="{D8CF6A04-B5E2-4054-AE29-1E158CF6C7ED}"/>
                </a:ext>
              </a:extLst>
            </p:cNvPr>
            <p:cNvSpPr txBox="1"/>
            <p:nvPr/>
          </p:nvSpPr>
          <p:spPr bwMode="auto">
            <a:xfrm>
              <a:off x="1217302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4A7C0E6D-8DED-4D09-9840-C1A4BD03D5E8}"/>
              </a:ext>
            </a:extLst>
          </p:cNvPr>
          <p:cNvGrpSpPr/>
          <p:nvPr/>
        </p:nvGrpSpPr>
        <p:grpSpPr>
          <a:xfrm>
            <a:off x="4773341" y="1509091"/>
            <a:ext cx="2684797" cy="4012192"/>
            <a:chOff x="4773341" y="1509091"/>
            <a:chExt cx="2684797" cy="4012192"/>
          </a:xfrm>
        </p:grpSpPr>
        <p:grpSp>
          <p:nvGrpSpPr>
            <p:cNvPr id="16" name="îṩḷídé">
              <a:extLst>
                <a:ext uri="{FF2B5EF4-FFF2-40B4-BE49-F238E27FC236}">
                  <a16:creationId xmlns:a16="http://schemas.microsoft.com/office/drawing/2014/main" xmlns="" id="{876CABBF-D49F-4AF2-AB19-2553A7D14082}"/>
                </a:ext>
              </a:extLst>
            </p:cNvPr>
            <p:cNvGrpSpPr/>
            <p:nvPr/>
          </p:nvGrpSpPr>
          <p:grpSpPr>
            <a:xfrm>
              <a:off x="4773341" y="1509091"/>
              <a:ext cx="2570495" cy="2730103"/>
              <a:chOff x="4643857" y="1348167"/>
              <a:chExt cx="2570495" cy="2730103"/>
            </a:xfrm>
          </p:grpSpPr>
          <p:grpSp>
            <p:nvGrpSpPr>
              <p:cNvPr id="19" name="îŝḻiḓè">
                <a:extLst>
                  <a:ext uri="{FF2B5EF4-FFF2-40B4-BE49-F238E27FC236}">
                    <a16:creationId xmlns:a16="http://schemas.microsoft.com/office/drawing/2014/main" xmlns="" id="{49443166-413F-4DD5-92E5-889D616008BF}"/>
                  </a:ext>
                </a:extLst>
              </p:cNvPr>
              <p:cNvGrpSpPr/>
              <p:nvPr/>
            </p:nvGrpSpPr>
            <p:grpSpPr>
              <a:xfrm>
                <a:off x="4643857" y="1348167"/>
                <a:ext cx="2570495" cy="2730103"/>
                <a:chOff x="4810752" y="1318929"/>
                <a:chExt cx="2570495" cy="2730103"/>
              </a:xfrm>
            </p:grpSpPr>
            <p:sp>
              <p:nvSpPr>
                <p:cNvPr id="21" name="ïşļiḑe">
                  <a:extLst>
                    <a:ext uri="{FF2B5EF4-FFF2-40B4-BE49-F238E27FC236}">
                      <a16:creationId xmlns:a16="http://schemas.microsoft.com/office/drawing/2014/main" xmlns="" id="{FBA45394-E9B4-475C-86A5-1B36012B138E}"/>
                    </a:ext>
                  </a:extLst>
                </p:cNvPr>
                <p:cNvSpPr/>
                <p:nvPr/>
              </p:nvSpPr>
              <p:spPr>
                <a:xfrm rot="17590688">
                  <a:off x="5320776" y="2463096"/>
                  <a:ext cx="747792" cy="1767840"/>
                </a:xfrm>
                <a:prstGeom prst="triangle">
                  <a:avLst>
                    <a:gd name="adj" fmla="val 19748"/>
                  </a:avLst>
                </a:prstGeom>
                <a:solidFill>
                  <a:schemeClr val="bg1">
                    <a:lumMod val="8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îsḻiďê">
                  <a:extLst>
                    <a:ext uri="{FF2B5EF4-FFF2-40B4-BE49-F238E27FC236}">
                      <a16:creationId xmlns:a16="http://schemas.microsoft.com/office/drawing/2014/main" xmlns="" id="{E157E627-25DB-4323-BD90-BCE90A3728CB}"/>
                    </a:ext>
                  </a:extLst>
                </p:cNvPr>
                <p:cNvSpPr/>
                <p:nvPr/>
              </p:nvSpPr>
              <p:spPr>
                <a:xfrm flipV="1">
                  <a:off x="5342897" y="1677307"/>
                  <a:ext cx="2038350" cy="2371725"/>
                </a:xfrm>
                <a:prstGeom prst="triangle">
                  <a:avLst/>
                </a:prstGeom>
                <a:solidFill>
                  <a:schemeClr val="accent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ïSļide">
                  <a:extLst>
                    <a:ext uri="{FF2B5EF4-FFF2-40B4-BE49-F238E27FC236}">
                      <a16:creationId xmlns:a16="http://schemas.microsoft.com/office/drawing/2014/main" xmlns="" id="{A88564E0-1944-4ED2-A51C-58F1BDBCF282}"/>
                    </a:ext>
                  </a:extLst>
                </p:cNvPr>
                <p:cNvSpPr/>
                <p:nvPr/>
              </p:nvSpPr>
              <p:spPr>
                <a:xfrm>
                  <a:off x="5342897" y="1318929"/>
                  <a:ext cx="2038350" cy="71675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2">
                        <a:lumMod val="5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ïşlidé">
                <a:extLst>
                  <a:ext uri="{FF2B5EF4-FFF2-40B4-BE49-F238E27FC236}">
                    <a16:creationId xmlns:a16="http://schemas.microsoft.com/office/drawing/2014/main" xmlns="" id="{CD3416EF-8909-4496-AF3B-0D1C72201255}"/>
                  </a:ext>
                </a:extLst>
              </p:cNvPr>
              <p:cNvSpPr/>
              <p:nvPr/>
            </p:nvSpPr>
            <p:spPr bwMode="auto">
              <a:xfrm>
                <a:off x="5867657" y="2322697"/>
                <a:ext cx="584160" cy="556342"/>
              </a:xfrm>
              <a:custGeom>
                <a:avLst/>
                <a:gdLst>
                  <a:gd name="connsiteX0" fmla="*/ 168121 w 609643"/>
                  <a:gd name="connsiteY0" fmla="*/ 328124 h 580612"/>
                  <a:gd name="connsiteX1" fmla="*/ 161669 w 609643"/>
                  <a:gd name="connsiteY1" fmla="*/ 334470 h 580612"/>
                  <a:gd name="connsiteX2" fmla="*/ 161669 w 609643"/>
                  <a:gd name="connsiteY2" fmla="*/ 346575 h 580612"/>
                  <a:gd name="connsiteX3" fmla="*/ 160301 w 609643"/>
                  <a:gd name="connsiteY3" fmla="*/ 347942 h 580612"/>
                  <a:gd name="connsiteX4" fmla="*/ 132343 w 609643"/>
                  <a:gd name="connsiteY4" fmla="*/ 380450 h 580612"/>
                  <a:gd name="connsiteX5" fmla="*/ 166361 w 609643"/>
                  <a:gd name="connsiteY5" fmla="*/ 415887 h 580612"/>
                  <a:gd name="connsiteX6" fmla="*/ 186303 w 609643"/>
                  <a:gd name="connsiteY6" fmla="*/ 435313 h 580612"/>
                  <a:gd name="connsiteX7" fmla="*/ 166459 w 609643"/>
                  <a:gd name="connsiteY7" fmla="*/ 450543 h 580612"/>
                  <a:gd name="connsiteX8" fmla="*/ 142803 w 609643"/>
                  <a:gd name="connsiteY8" fmla="*/ 444197 h 580612"/>
                  <a:gd name="connsiteX9" fmla="*/ 140066 w 609643"/>
                  <a:gd name="connsiteY9" fmla="*/ 443514 h 580612"/>
                  <a:gd name="connsiteX10" fmla="*/ 134298 w 609643"/>
                  <a:gd name="connsiteY10" fmla="*/ 447516 h 580612"/>
                  <a:gd name="connsiteX11" fmla="*/ 131366 w 609643"/>
                  <a:gd name="connsiteY11" fmla="*/ 455521 h 580612"/>
                  <a:gd name="connsiteX12" fmla="*/ 134005 w 609643"/>
                  <a:gd name="connsiteY12" fmla="*/ 462062 h 580612"/>
                  <a:gd name="connsiteX13" fmla="*/ 159127 w 609643"/>
                  <a:gd name="connsiteY13" fmla="*/ 468993 h 580612"/>
                  <a:gd name="connsiteX14" fmla="*/ 160301 w 609643"/>
                  <a:gd name="connsiteY14" fmla="*/ 470262 h 580612"/>
                  <a:gd name="connsiteX15" fmla="*/ 160301 w 609643"/>
                  <a:gd name="connsiteY15" fmla="*/ 482367 h 580612"/>
                  <a:gd name="connsiteX16" fmla="*/ 166752 w 609643"/>
                  <a:gd name="connsiteY16" fmla="*/ 488615 h 580612"/>
                  <a:gd name="connsiteX17" fmla="*/ 172520 w 609643"/>
                  <a:gd name="connsiteY17" fmla="*/ 488615 h 580612"/>
                  <a:gd name="connsiteX18" fmla="*/ 178971 w 609643"/>
                  <a:gd name="connsiteY18" fmla="*/ 482367 h 580612"/>
                  <a:gd name="connsiteX19" fmla="*/ 178971 w 609643"/>
                  <a:gd name="connsiteY19" fmla="*/ 469677 h 580612"/>
                  <a:gd name="connsiteX20" fmla="*/ 180046 w 609643"/>
                  <a:gd name="connsiteY20" fmla="*/ 468310 h 580612"/>
                  <a:gd name="connsiteX21" fmla="*/ 209665 w 609643"/>
                  <a:gd name="connsiteY21" fmla="*/ 434044 h 580612"/>
                  <a:gd name="connsiteX22" fmla="*/ 177505 w 609643"/>
                  <a:gd name="connsiteY22" fmla="*/ 396753 h 580612"/>
                  <a:gd name="connsiteX23" fmla="*/ 155511 w 609643"/>
                  <a:gd name="connsiteY23" fmla="*/ 378204 h 580612"/>
                  <a:gd name="connsiteX24" fmla="*/ 172813 w 609643"/>
                  <a:gd name="connsiteY24" fmla="*/ 365221 h 580612"/>
                  <a:gd name="connsiteX25" fmla="*/ 192852 w 609643"/>
                  <a:gd name="connsiteY25" fmla="*/ 369809 h 580612"/>
                  <a:gd name="connsiteX26" fmla="*/ 195882 w 609643"/>
                  <a:gd name="connsiteY26" fmla="*/ 370492 h 580612"/>
                  <a:gd name="connsiteX27" fmla="*/ 201454 w 609643"/>
                  <a:gd name="connsiteY27" fmla="*/ 366685 h 580612"/>
                  <a:gd name="connsiteX28" fmla="*/ 204582 w 609643"/>
                  <a:gd name="connsiteY28" fmla="*/ 358778 h 580612"/>
                  <a:gd name="connsiteX29" fmla="*/ 201845 w 609643"/>
                  <a:gd name="connsiteY29" fmla="*/ 352432 h 580612"/>
                  <a:gd name="connsiteX30" fmla="*/ 181122 w 609643"/>
                  <a:gd name="connsiteY30" fmla="*/ 347063 h 580612"/>
                  <a:gd name="connsiteX31" fmla="*/ 180144 w 609643"/>
                  <a:gd name="connsiteY31" fmla="*/ 345891 h 580612"/>
                  <a:gd name="connsiteX32" fmla="*/ 180144 w 609643"/>
                  <a:gd name="connsiteY32" fmla="*/ 334470 h 580612"/>
                  <a:gd name="connsiteX33" fmla="*/ 173693 w 609643"/>
                  <a:gd name="connsiteY33" fmla="*/ 328124 h 580612"/>
                  <a:gd name="connsiteX34" fmla="*/ 170369 w 609643"/>
                  <a:gd name="connsiteY34" fmla="*/ 227573 h 580612"/>
                  <a:gd name="connsiteX35" fmla="*/ 191092 w 609643"/>
                  <a:gd name="connsiteY35" fmla="*/ 234602 h 580612"/>
                  <a:gd name="connsiteX36" fmla="*/ 237720 w 609643"/>
                  <a:gd name="connsiteY36" fmla="*/ 272870 h 580612"/>
                  <a:gd name="connsiteX37" fmla="*/ 237720 w 609643"/>
                  <a:gd name="connsiteY37" fmla="*/ 244071 h 580612"/>
                  <a:gd name="connsiteX38" fmla="*/ 243390 w 609643"/>
                  <a:gd name="connsiteY38" fmla="*/ 238312 h 580612"/>
                  <a:gd name="connsiteX39" fmla="*/ 289725 w 609643"/>
                  <a:gd name="connsiteY39" fmla="*/ 238312 h 580612"/>
                  <a:gd name="connsiteX40" fmla="*/ 295492 w 609643"/>
                  <a:gd name="connsiteY40" fmla="*/ 244071 h 580612"/>
                  <a:gd name="connsiteX41" fmla="*/ 295492 w 609643"/>
                  <a:gd name="connsiteY41" fmla="*/ 320314 h 580612"/>
                  <a:gd name="connsiteX42" fmla="*/ 333322 w 609643"/>
                  <a:gd name="connsiteY42" fmla="*/ 351358 h 580612"/>
                  <a:gd name="connsiteX43" fmla="*/ 340360 w 609643"/>
                  <a:gd name="connsiteY43" fmla="*/ 365709 h 580612"/>
                  <a:gd name="connsiteX44" fmla="*/ 327261 w 609643"/>
                  <a:gd name="connsiteY44" fmla="*/ 374788 h 580612"/>
                  <a:gd name="connsiteX45" fmla="*/ 304290 w 609643"/>
                  <a:gd name="connsiteY45" fmla="*/ 378985 h 580612"/>
                  <a:gd name="connsiteX46" fmla="*/ 304290 w 609643"/>
                  <a:gd name="connsiteY46" fmla="*/ 556658 h 580612"/>
                  <a:gd name="connsiteX47" fmla="*/ 291680 w 609643"/>
                  <a:gd name="connsiteY47" fmla="*/ 569251 h 580612"/>
                  <a:gd name="connsiteX48" fmla="*/ 49058 w 609643"/>
                  <a:gd name="connsiteY48" fmla="*/ 569251 h 580612"/>
                  <a:gd name="connsiteX49" fmla="*/ 36448 w 609643"/>
                  <a:gd name="connsiteY49" fmla="*/ 556658 h 580612"/>
                  <a:gd name="connsiteX50" fmla="*/ 36448 w 609643"/>
                  <a:gd name="connsiteY50" fmla="*/ 378985 h 580612"/>
                  <a:gd name="connsiteX51" fmla="*/ 13477 w 609643"/>
                  <a:gd name="connsiteY51" fmla="*/ 374788 h 580612"/>
                  <a:gd name="connsiteX52" fmla="*/ 280 w 609643"/>
                  <a:gd name="connsiteY52" fmla="*/ 365709 h 580612"/>
                  <a:gd name="connsiteX53" fmla="*/ 7318 w 609643"/>
                  <a:gd name="connsiteY53" fmla="*/ 351358 h 580612"/>
                  <a:gd name="connsiteX54" fmla="*/ 149548 w 609643"/>
                  <a:gd name="connsiteY54" fmla="*/ 234602 h 580612"/>
                  <a:gd name="connsiteX55" fmla="*/ 170369 w 609643"/>
                  <a:gd name="connsiteY55" fmla="*/ 227573 h 580612"/>
                  <a:gd name="connsiteX56" fmla="*/ 518056 w 609643"/>
                  <a:gd name="connsiteY56" fmla="*/ 159266 h 580612"/>
                  <a:gd name="connsiteX57" fmla="*/ 541035 w 609643"/>
                  <a:gd name="connsiteY57" fmla="*/ 172836 h 580612"/>
                  <a:gd name="connsiteX58" fmla="*/ 606058 w 609643"/>
                  <a:gd name="connsiteY58" fmla="*/ 286373 h 580612"/>
                  <a:gd name="connsiteX59" fmla="*/ 608698 w 609643"/>
                  <a:gd name="connsiteY59" fmla="*/ 306874 h 580612"/>
                  <a:gd name="connsiteX60" fmla="*/ 595987 w 609643"/>
                  <a:gd name="connsiteY60" fmla="*/ 323177 h 580612"/>
                  <a:gd name="connsiteX61" fmla="*/ 585622 w 609643"/>
                  <a:gd name="connsiteY61" fmla="*/ 326594 h 580612"/>
                  <a:gd name="connsiteX62" fmla="*/ 582689 w 609643"/>
                  <a:gd name="connsiteY62" fmla="*/ 326692 h 580612"/>
                  <a:gd name="connsiteX63" fmla="*/ 565968 w 609643"/>
                  <a:gd name="connsiteY63" fmla="*/ 321030 h 580612"/>
                  <a:gd name="connsiteX64" fmla="*/ 580342 w 609643"/>
                  <a:gd name="connsiteY64" fmla="*/ 405279 h 580612"/>
                  <a:gd name="connsiteX65" fmla="*/ 576626 w 609643"/>
                  <a:gd name="connsiteY65" fmla="*/ 420020 h 580612"/>
                  <a:gd name="connsiteX66" fmla="*/ 562742 w 609643"/>
                  <a:gd name="connsiteY66" fmla="*/ 426171 h 580612"/>
                  <a:gd name="connsiteX67" fmla="*/ 534092 w 609643"/>
                  <a:gd name="connsiteY67" fmla="*/ 426171 h 580612"/>
                  <a:gd name="connsiteX68" fmla="*/ 534092 w 609643"/>
                  <a:gd name="connsiteY68" fmla="*/ 552594 h 580612"/>
                  <a:gd name="connsiteX69" fmla="*/ 506029 w 609643"/>
                  <a:gd name="connsiteY69" fmla="*/ 580612 h 580612"/>
                  <a:gd name="connsiteX70" fmla="*/ 477869 w 609643"/>
                  <a:gd name="connsiteY70" fmla="*/ 552594 h 580612"/>
                  <a:gd name="connsiteX71" fmla="*/ 477869 w 609643"/>
                  <a:gd name="connsiteY71" fmla="*/ 426171 h 580612"/>
                  <a:gd name="connsiteX72" fmla="*/ 453326 w 609643"/>
                  <a:gd name="connsiteY72" fmla="*/ 426171 h 580612"/>
                  <a:gd name="connsiteX73" fmla="*/ 453326 w 609643"/>
                  <a:gd name="connsiteY73" fmla="*/ 552594 h 580612"/>
                  <a:gd name="connsiteX74" fmla="*/ 425263 w 609643"/>
                  <a:gd name="connsiteY74" fmla="*/ 580612 h 580612"/>
                  <a:gd name="connsiteX75" fmla="*/ 397103 w 609643"/>
                  <a:gd name="connsiteY75" fmla="*/ 552594 h 580612"/>
                  <a:gd name="connsiteX76" fmla="*/ 397103 w 609643"/>
                  <a:gd name="connsiteY76" fmla="*/ 426171 h 580612"/>
                  <a:gd name="connsiteX77" fmla="*/ 370702 w 609643"/>
                  <a:gd name="connsiteY77" fmla="*/ 426171 h 580612"/>
                  <a:gd name="connsiteX78" fmla="*/ 356719 w 609643"/>
                  <a:gd name="connsiteY78" fmla="*/ 420020 h 580612"/>
                  <a:gd name="connsiteX79" fmla="*/ 353102 w 609643"/>
                  <a:gd name="connsiteY79" fmla="*/ 405279 h 580612"/>
                  <a:gd name="connsiteX80" fmla="*/ 367769 w 609643"/>
                  <a:gd name="connsiteY80" fmla="*/ 321615 h 580612"/>
                  <a:gd name="connsiteX81" fmla="*/ 352026 w 609643"/>
                  <a:gd name="connsiteY81" fmla="*/ 326692 h 580612"/>
                  <a:gd name="connsiteX82" fmla="*/ 348995 w 609643"/>
                  <a:gd name="connsiteY82" fmla="*/ 326594 h 580612"/>
                  <a:gd name="connsiteX83" fmla="*/ 338630 w 609643"/>
                  <a:gd name="connsiteY83" fmla="*/ 323177 h 580612"/>
                  <a:gd name="connsiteX84" fmla="*/ 326017 w 609643"/>
                  <a:gd name="connsiteY84" fmla="*/ 306874 h 580612"/>
                  <a:gd name="connsiteX85" fmla="*/ 328559 w 609643"/>
                  <a:gd name="connsiteY85" fmla="*/ 286373 h 580612"/>
                  <a:gd name="connsiteX86" fmla="*/ 393680 w 609643"/>
                  <a:gd name="connsiteY86" fmla="*/ 172836 h 580612"/>
                  <a:gd name="connsiteX87" fmla="*/ 415094 w 609643"/>
                  <a:gd name="connsiteY87" fmla="*/ 159364 h 580612"/>
                  <a:gd name="connsiteX88" fmla="*/ 518056 w 609643"/>
                  <a:gd name="connsiteY88" fmla="*/ 159266 h 580612"/>
                  <a:gd name="connsiteX89" fmla="*/ 462898 w 609643"/>
                  <a:gd name="connsiteY89" fmla="*/ 0 h 580612"/>
                  <a:gd name="connsiteX90" fmla="*/ 536745 w 609643"/>
                  <a:gd name="connsiteY90" fmla="*/ 73706 h 580612"/>
                  <a:gd name="connsiteX91" fmla="*/ 462898 w 609643"/>
                  <a:gd name="connsiteY91" fmla="*/ 147412 h 580612"/>
                  <a:gd name="connsiteX92" fmla="*/ 389051 w 609643"/>
                  <a:gd name="connsiteY92" fmla="*/ 73706 h 580612"/>
                  <a:gd name="connsiteX93" fmla="*/ 462898 w 609643"/>
                  <a:gd name="connsiteY93" fmla="*/ 0 h 58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609643" h="580612">
                    <a:moveTo>
                      <a:pt x="168121" y="328124"/>
                    </a:moveTo>
                    <a:cubicBezTo>
                      <a:pt x="164504" y="328124"/>
                      <a:pt x="161669" y="330955"/>
                      <a:pt x="161669" y="334470"/>
                    </a:cubicBezTo>
                    <a:lnTo>
                      <a:pt x="161669" y="346575"/>
                    </a:lnTo>
                    <a:cubicBezTo>
                      <a:pt x="161669" y="347453"/>
                      <a:pt x="160692" y="347844"/>
                      <a:pt x="160301" y="347942"/>
                    </a:cubicBezTo>
                    <a:cubicBezTo>
                      <a:pt x="143096" y="352042"/>
                      <a:pt x="132343" y="364635"/>
                      <a:pt x="132343" y="380450"/>
                    </a:cubicBezTo>
                    <a:cubicBezTo>
                      <a:pt x="132343" y="400267"/>
                      <a:pt x="148668" y="409248"/>
                      <a:pt x="166361" y="415887"/>
                    </a:cubicBezTo>
                    <a:cubicBezTo>
                      <a:pt x="180535" y="421451"/>
                      <a:pt x="186303" y="427113"/>
                      <a:pt x="186303" y="435313"/>
                    </a:cubicBezTo>
                    <a:cubicBezTo>
                      <a:pt x="186303" y="444295"/>
                      <a:pt x="178091" y="450543"/>
                      <a:pt x="166459" y="450543"/>
                    </a:cubicBezTo>
                    <a:cubicBezTo>
                      <a:pt x="156390" y="450543"/>
                      <a:pt x="142901" y="444197"/>
                      <a:pt x="142803" y="444197"/>
                    </a:cubicBezTo>
                    <a:cubicBezTo>
                      <a:pt x="141923" y="443709"/>
                      <a:pt x="141043" y="443514"/>
                      <a:pt x="140066" y="443514"/>
                    </a:cubicBezTo>
                    <a:cubicBezTo>
                      <a:pt x="137524" y="443514"/>
                      <a:pt x="135276" y="445076"/>
                      <a:pt x="134298" y="447516"/>
                    </a:cubicBezTo>
                    <a:lnTo>
                      <a:pt x="131366" y="455521"/>
                    </a:lnTo>
                    <a:cubicBezTo>
                      <a:pt x="130291" y="458548"/>
                      <a:pt x="131952" y="460988"/>
                      <a:pt x="134005" y="462062"/>
                    </a:cubicBezTo>
                    <a:cubicBezTo>
                      <a:pt x="142314" y="466357"/>
                      <a:pt x="158345" y="468896"/>
                      <a:pt x="159127" y="468993"/>
                    </a:cubicBezTo>
                    <a:cubicBezTo>
                      <a:pt x="159323" y="468993"/>
                      <a:pt x="160301" y="469384"/>
                      <a:pt x="160301" y="470262"/>
                    </a:cubicBezTo>
                    <a:lnTo>
                      <a:pt x="160301" y="482367"/>
                    </a:lnTo>
                    <a:cubicBezTo>
                      <a:pt x="160301" y="485784"/>
                      <a:pt x="163135" y="488615"/>
                      <a:pt x="166752" y="488615"/>
                    </a:cubicBezTo>
                    <a:lnTo>
                      <a:pt x="172520" y="488615"/>
                    </a:lnTo>
                    <a:cubicBezTo>
                      <a:pt x="176039" y="488615"/>
                      <a:pt x="178971" y="485784"/>
                      <a:pt x="178971" y="482367"/>
                    </a:cubicBezTo>
                    <a:lnTo>
                      <a:pt x="178971" y="469677"/>
                    </a:lnTo>
                    <a:cubicBezTo>
                      <a:pt x="178971" y="468407"/>
                      <a:pt x="179851" y="468310"/>
                      <a:pt x="180046" y="468310"/>
                    </a:cubicBezTo>
                    <a:cubicBezTo>
                      <a:pt x="198326" y="464210"/>
                      <a:pt x="209665" y="450835"/>
                      <a:pt x="209665" y="434044"/>
                    </a:cubicBezTo>
                    <a:cubicBezTo>
                      <a:pt x="209665" y="416765"/>
                      <a:pt x="199988" y="405539"/>
                      <a:pt x="177505" y="396753"/>
                    </a:cubicBezTo>
                    <a:cubicBezTo>
                      <a:pt x="160398" y="389821"/>
                      <a:pt x="155511" y="385721"/>
                      <a:pt x="155511" y="378204"/>
                    </a:cubicBezTo>
                    <a:cubicBezTo>
                      <a:pt x="155511" y="372249"/>
                      <a:pt x="160007" y="365221"/>
                      <a:pt x="172813" y="365221"/>
                    </a:cubicBezTo>
                    <a:cubicBezTo>
                      <a:pt x="184152" y="365221"/>
                      <a:pt x="192852" y="369711"/>
                      <a:pt x="192852" y="369809"/>
                    </a:cubicBezTo>
                    <a:cubicBezTo>
                      <a:pt x="193830" y="370199"/>
                      <a:pt x="194807" y="370492"/>
                      <a:pt x="195882" y="370492"/>
                    </a:cubicBezTo>
                    <a:cubicBezTo>
                      <a:pt x="198326" y="370492"/>
                      <a:pt x="200477" y="369028"/>
                      <a:pt x="201454" y="366685"/>
                    </a:cubicBezTo>
                    <a:lnTo>
                      <a:pt x="204582" y="358778"/>
                    </a:lnTo>
                    <a:cubicBezTo>
                      <a:pt x="205658" y="355849"/>
                      <a:pt x="203996" y="353311"/>
                      <a:pt x="201845" y="352432"/>
                    </a:cubicBezTo>
                    <a:cubicBezTo>
                      <a:pt x="194905" y="349406"/>
                      <a:pt x="181317" y="347063"/>
                      <a:pt x="181122" y="347063"/>
                    </a:cubicBezTo>
                    <a:cubicBezTo>
                      <a:pt x="180926" y="346965"/>
                      <a:pt x="180144" y="346868"/>
                      <a:pt x="180144" y="345891"/>
                    </a:cubicBezTo>
                    <a:lnTo>
                      <a:pt x="180144" y="334470"/>
                    </a:lnTo>
                    <a:cubicBezTo>
                      <a:pt x="180144" y="330955"/>
                      <a:pt x="177212" y="328124"/>
                      <a:pt x="173693" y="328124"/>
                    </a:cubicBezTo>
                    <a:close/>
                    <a:moveTo>
                      <a:pt x="170369" y="227573"/>
                    </a:moveTo>
                    <a:cubicBezTo>
                      <a:pt x="178189" y="227573"/>
                      <a:pt x="185618" y="230014"/>
                      <a:pt x="191092" y="234602"/>
                    </a:cubicBezTo>
                    <a:lnTo>
                      <a:pt x="237720" y="272870"/>
                    </a:lnTo>
                    <a:lnTo>
                      <a:pt x="237720" y="244071"/>
                    </a:lnTo>
                    <a:cubicBezTo>
                      <a:pt x="237720" y="240948"/>
                      <a:pt x="240262" y="238312"/>
                      <a:pt x="243390" y="238312"/>
                    </a:cubicBezTo>
                    <a:lnTo>
                      <a:pt x="289725" y="238312"/>
                    </a:lnTo>
                    <a:cubicBezTo>
                      <a:pt x="292950" y="238312"/>
                      <a:pt x="295492" y="240948"/>
                      <a:pt x="295492" y="244071"/>
                    </a:cubicBezTo>
                    <a:lnTo>
                      <a:pt x="295492" y="320314"/>
                    </a:lnTo>
                    <a:lnTo>
                      <a:pt x="333322" y="351358"/>
                    </a:lnTo>
                    <a:cubicBezTo>
                      <a:pt x="339089" y="356044"/>
                      <a:pt x="341631" y="361121"/>
                      <a:pt x="340360" y="365709"/>
                    </a:cubicBezTo>
                    <a:cubicBezTo>
                      <a:pt x="339187" y="370297"/>
                      <a:pt x="334495" y="373519"/>
                      <a:pt x="327261" y="374788"/>
                    </a:cubicBezTo>
                    <a:lnTo>
                      <a:pt x="304290" y="378985"/>
                    </a:lnTo>
                    <a:lnTo>
                      <a:pt x="304290" y="556658"/>
                    </a:lnTo>
                    <a:cubicBezTo>
                      <a:pt x="304290" y="563589"/>
                      <a:pt x="298620" y="569251"/>
                      <a:pt x="291680" y="569251"/>
                    </a:cubicBezTo>
                    <a:lnTo>
                      <a:pt x="49058" y="569251"/>
                    </a:lnTo>
                    <a:cubicBezTo>
                      <a:pt x="42118" y="569251"/>
                      <a:pt x="36448" y="563589"/>
                      <a:pt x="36448" y="556658"/>
                    </a:cubicBezTo>
                    <a:lnTo>
                      <a:pt x="36448" y="378985"/>
                    </a:lnTo>
                    <a:lnTo>
                      <a:pt x="13477" y="374788"/>
                    </a:lnTo>
                    <a:cubicBezTo>
                      <a:pt x="6145" y="373519"/>
                      <a:pt x="1453" y="370297"/>
                      <a:pt x="280" y="365709"/>
                    </a:cubicBezTo>
                    <a:cubicBezTo>
                      <a:pt x="-893" y="361121"/>
                      <a:pt x="1649" y="356044"/>
                      <a:pt x="7318" y="351358"/>
                    </a:cubicBezTo>
                    <a:lnTo>
                      <a:pt x="149548" y="234602"/>
                    </a:lnTo>
                    <a:cubicBezTo>
                      <a:pt x="155120" y="230014"/>
                      <a:pt x="162451" y="227573"/>
                      <a:pt x="170369" y="227573"/>
                    </a:cubicBezTo>
                    <a:close/>
                    <a:moveTo>
                      <a:pt x="518056" y="159266"/>
                    </a:moveTo>
                    <a:cubicBezTo>
                      <a:pt x="528030" y="159266"/>
                      <a:pt x="537026" y="165807"/>
                      <a:pt x="541035" y="172836"/>
                    </a:cubicBezTo>
                    <a:lnTo>
                      <a:pt x="606058" y="286373"/>
                    </a:lnTo>
                    <a:cubicBezTo>
                      <a:pt x="609676" y="292621"/>
                      <a:pt x="610556" y="299943"/>
                      <a:pt x="608698" y="306874"/>
                    </a:cubicBezTo>
                    <a:cubicBezTo>
                      <a:pt x="606743" y="313805"/>
                      <a:pt x="602245" y="319565"/>
                      <a:pt x="595987" y="323177"/>
                    </a:cubicBezTo>
                    <a:cubicBezTo>
                      <a:pt x="592760" y="325032"/>
                      <a:pt x="589338" y="326106"/>
                      <a:pt x="585622" y="326594"/>
                    </a:cubicBezTo>
                    <a:cubicBezTo>
                      <a:pt x="584644" y="326692"/>
                      <a:pt x="583667" y="326692"/>
                      <a:pt x="582689" y="326692"/>
                    </a:cubicBezTo>
                    <a:cubicBezTo>
                      <a:pt x="576529" y="326692"/>
                      <a:pt x="570662" y="324642"/>
                      <a:pt x="565968" y="321030"/>
                    </a:cubicBezTo>
                    <a:lnTo>
                      <a:pt x="580342" y="405279"/>
                    </a:lnTo>
                    <a:cubicBezTo>
                      <a:pt x="581320" y="410844"/>
                      <a:pt x="579951" y="416018"/>
                      <a:pt x="576626" y="420020"/>
                    </a:cubicBezTo>
                    <a:cubicBezTo>
                      <a:pt x="573302" y="424023"/>
                      <a:pt x="568315" y="426171"/>
                      <a:pt x="562742" y="426171"/>
                    </a:cubicBezTo>
                    <a:lnTo>
                      <a:pt x="534092" y="426171"/>
                    </a:lnTo>
                    <a:lnTo>
                      <a:pt x="534092" y="552594"/>
                    </a:lnTo>
                    <a:cubicBezTo>
                      <a:pt x="534092" y="568116"/>
                      <a:pt x="521479" y="580612"/>
                      <a:pt x="506029" y="580612"/>
                    </a:cubicBezTo>
                    <a:cubicBezTo>
                      <a:pt x="490482" y="580612"/>
                      <a:pt x="477869" y="568116"/>
                      <a:pt x="477869" y="552594"/>
                    </a:cubicBezTo>
                    <a:lnTo>
                      <a:pt x="477869" y="426171"/>
                    </a:lnTo>
                    <a:lnTo>
                      <a:pt x="453326" y="426171"/>
                    </a:lnTo>
                    <a:lnTo>
                      <a:pt x="453326" y="552594"/>
                    </a:lnTo>
                    <a:cubicBezTo>
                      <a:pt x="453326" y="568116"/>
                      <a:pt x="440712" y="580612"/>
                      <a:pt x="425263" y="580612"/>
                    </a:cubicBezTo>
                    <a:cubicBezTo>
                      <a:pt x="409716" y="580612"/>
                      <a:pt x="397103" y="568116"/>
                      <a:pt x="397103" y="552594"/>
                    </a:cubicBezTo>
                    <a:lnTo>
                      <a:pt x="397103" y="426171"/>
                    </a:lnTo>
                    <a:lnTo>
                      <a:pt x="370702" y="426171"/>
                    </a:lnTo>
                    <a:cubicBezTo>
                      <a:pt x="365031" y="426171"/>
                      <a:pt x="360142" y="424023"/>
                      <a:pt x="356719" y="420020"/>
                    </a:cubicBezTo>
                    <a:cubicBezTo>
                      <a:pt x="353395" y="416018"/>
                      <a:pt x="352124" y="410844"/>
                      <a:pt x="353102" y="405279"/>
                    </a:cubicBezTo>
                    <a:lnTo>
                      <a:pt x="367769" y="321615"/>
                    </a:lnTo>
                    <a:cubicBezTo>
                      <a:pt x="363271" y="324837"/>
                      <a:pt x="357697" y="326692"/>
                      <a:pt x="352026" y="326692"/>
                    </a:cubicBezTo>
                    <a:cubicBezTo>
                      <a:pt x="351048" y="326692"/>
                      <a:pt x="349973" y="326692"/>
                      <a:pt x="348995" y="326594"/>
                    </a:cubicBezTo>
                    <a:cubicBezTo>
                      <a:pt x="345377" y="326106"/>
                      <a:pt x="341857" y="325032"/>
                      <a:pt x="338630" y="323177"/>
                    </a:cubicBezTo>
                    <a:cubicBezTo>
                      <a:pt x="332372" y="319565"/>
                      <a:pt x="327874" y="313805"/>
                      <a:pt x="326017" y="306874"/>
                    </a:cubicBezTo>
                    <a:cubicBezTo>
                      <a:pt x="324061" y="299943"/>
                      <a:pt x="325039" y="292621"/>
                      <a:pt x="328559" y="286373"/>
                    </a:cubicBezTo>
                    <a:lnTo>
                      <a:pt x="393680" y="172836"/>
                    </a:lnTo>
                    <a:cubicBezTo>
                      <a:pt x="397885" y="165319"/>
                      <a:pt x="406881" y="159364"/>
                      <a:pt x="415094" y="159364"/>
                    </a:cubicBezTo>
                    <a:cubicBezTo>
                      <a:pt x="415387" y="159364"/>
                      <a:pt x="492340" y="159266"/>
                      <a:pt x="518056" y="159266"/>
                    </a:cubicBezTo>
                    <a:close/>
                    <a:moveTo>
                      <a:pt x="462898" y="0"/>
                    </a:moveTo>
                    <a:cubicBezTo>
                      <a:pt x="503683" y="0"/>
                      <a:pt x="536745" y="32999"/>
                      <a:pt x="536745" y="73706"/>
                    </a:cubicBezTo>
                    <a:cubicBezTo>
                      <a:pt x="536745" y="114413"/>
                      <a:pt x="503683" y="147412"/>
                      <a:pt x="462898" y="147412"/>
                    </a:cubicBezTo>
                    <a:cubicBezTo>
                      <a:pt x="422113" y="147412"/>
                      <a:pt x="389051" y="114413"/>
                      <a:pt x="389051" y="73706"/>
                    </a:cubicBezTo>
                    <a:cubicBezTo>
                      <a:pt x="389051" y="32999"/>
                      <a:pt x="422113" y="0"/>
                      <a:pt x="46289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íṧḷîďé">
              <a:extLst>
                <a:ext uri="{FF2B5EF4-FFF2-40B4-BE49-F238E27FC236}">
                  <a16:creationId xmlns:a16="http://schemas.microsoft.com/office/drawing/2014/main" xmlns="" id="{EC02484E-F465-4401-8DD8-DFD31489AFB0}"/>
                </a:ext>
              </a:extLst>
            </p:cNvPr>
            <p:cNvSpPr/>
            <p:nvPr/>
          </p:nvSpPr>
          <p:spPr bwMode="auto">
            <a:xfrm>
              <a:off x="5076681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ctr" defTabSz="914377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8" name="îşḷîḍè">
              <a:extLst>
                <a:ext uri="{FF2B5EF4-FFF2-40B4-BE49-F238E27FC236}">
                  <a16:creationId xmlns:a16="http://schemas.microsoft.com/office/drawing/2014/main" xmlns="" id="{F8B87CDA-6DC7-4271-A27D-904AF3DBBA5A}"/>
                </a:ext>
              </a:extLst>
            </p:cNvPr>
            <p:cNvSpPr txBox="1"/>
            <p:nvPr/>
          </p:nvSpPr>
          <p:spPr bwMode="auto">
            <a:xfrm>
              <a:off x="5076683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34DE5FA6-A6AC-42D4-9A4F-B07FFCEA30B7}"/>
              </a:ext>
            </a:extLst>
          </p:cNvPr>
          <p:cNvGrpSpPr/>
          <p:nvPr/>
        </p:nvGrpSpPr>
        <p:grpSpPr>
          <a:xfrm>
            <a:off x="8783861" y="2239397"/>
            <a:ext cx="2381457" cy="3281886"/>
            <a:chOff x="8783861" y="2239397"/>
            <a:chExt cx="2381457" cy="3281886"/>
          </a:xfrm>
        </p:grpSpPr>
        <p:grpSp>
          <p:nvGrpSpPr>
            <p:cNvPr id="11" name="ísliḓé">
              <a:extLst>
                <a:ext uri="{FF2B5EF4-FFF2-40B4-BE49-F238E27FC236}">
                  <a16:creationId xmlns:a16="http://schemas.microsoft.com/office/drawing/2014/main" xmlns="" id="{E64A7C23-A219-468E-9047-C5CEE46A6A31}"/>
                </a:ext>
              </a:extLst>
            </p:cNvPr>
            <p:cNvGrpSpPr/>
            <p:nvPr/>
          </p:nvGrpSpPr>
          <p:grpSpPr>
            <a:xfrm>
              <a:off x="8936589" y="2239397"/>
              <a:ext cx="1731367" cy="1838872"/>
              <a:chOff x="8574433" y="2210161"/>
              <a:chExt cx="1731367" cy="1838872"/>
            </a:xfrm>
          </p:grpSpPr>
          <p:sp>
            <p:nvSpPr>
              <p:cNvPr id="29" name="ïsľïḓe">
                <a:extLst>
                  <a:ext uri="{FF2B5EF4-FFF2-40B4-BE49-F238E27FC236}">
                    <a16:creationId xmlns:a16="http://schemas.microsoft.com/office/drawing/2014/main" xmlns="" id="{CCF40394-64B3-4B6C-AF17-B11E8934DDEF}"/>
                  </a:ext>
                </a:extLst>
              </p:cNvPr>
              <p:cNvSpPr/>
              <p:nvPr/>
            </p:nvSpPr>
            <p:spPr>
              <a:xfrm rot="17590688">
                <a:off x="8917962" y="2980819"/>
                <a:ext cx="503678" cy="1190736"/>
              </a:xfrm>
              <a:prstGeom prst="triangle">
                <a:avLst>
                  <a:gd name="adj" fmla="val 19748"/>
                </a:avLst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î$1íḑé">
                <a:extLst>
                  <a:ext uri="{FF2B5EF4-FFF2-40B4-BE49-F238E27FC236}">
                    <a16:creationId xmlns:a16="http://schemas.microsoft.com/office/drawing/2014/main" xmlns="" id="{6F333A20-3F16-491A-A1CF-6AC9827B0F3A}"/>
                  </a:ext>
                </a:extLst>
              </p:cNvPr>
              <p:cNvSpPr/>
              <p:nvPr/>
            </p:nvSpPr>
            <p:spPr>
              <a:xfrm flipV="1">
                <a:off x="8932861" y="2451548"/>
                <a:ext cx="1372939" cy="1597485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š1îḍè">
                <a:extLst>
                  <a:ext uri="{FF2B5EF4-FFF2-40B4-BE49-F238E27FC236}">
                    <a16:creationId xmlns:a16="http://schemas.microsoft.com/office/drawing/2014/main" xmlns="" id="{22141EA5-B5F9-490E-B2E6-D3A3E251D997}"/>
                  </a:ext>
                </a:extLst>
              </p:cNvPr>
              <p:cNvSpPr/>
              <p:nvPr/>
            </p:nvSpPr>
            <p:spPr>
              <a:xfrm>
                <a:off x="8932861" y="2210161"/>
                <a:ext cx="1372939" cy="48277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>
                  <a:solidFill>
                    <a:schemeClr val="accent4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ïślïdê">
              <a:extLst>
                <a:ext uri="{FF2B5EF4-FFF2-40B4-BE49-F238E27FC236}">
                  <a16:creationId xmlns:a16="http://schemas.microsoft.com/office/drawing/2014/main" xmlns="" id="{8DC313E8-1DDB-4C5B-9DDC-A4869AD45E18}"/>
                </a:ext>
              </a:extLst>
            </p:cNvPr>
            <p:cNvSpPr/>
            <p:nvPr/>
          </p:nvSpPr>
          <p:spPr bwMode="auto">
            <a:xfrm>
              <a:off x="8783861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ctr" defTabSz="914377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0" name="isľiďe">
              <a:extLst>
                <a:ext uri="{FF2B5EF4-FFF2-40B4-BE49-F238E27FC236}">
                  <a16:creationId xmlns:a16="http://schemas.microsoft.com/office/drawing/2014/main" xmlns="" id="{C41069CA-7D42-48B5-8739-316E6668A37B}"/>
                </a:ext>
              </a:extLst>
            </p:cNvPr>
            <p:cNvSpPr txBox="1"/>
            <p:nvPr/>
          </p:nvSpPr>
          <p:spPr bwMode="auto">
            <a:xfrm>
              <a:off x="8783863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68ED619-ED3D-97D5-DA05-869DBCB5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625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E2DBB259-CB33-5DDF-5B1B-C40000EBA2FD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 descr="表格&#10;&#10;描述已自动生成">
            <a:extLst>
              <a:ext uri="{FF2B5EF4-FFF2-40B4-BE49-F238E27FC236}">
                <a16:creationId xmlns:a16="http://schemas.microsoft.com/office/drawing/2014/main" xmlns="" id="{0E63F6EF-F501-0977-428F-01877B8D94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4962" y="-242"/>
            <a:ext cx="6296606" cy="6858242"/>
          </a:xfrm>
          <a:prstGeom prst="rect">
            <a:avLst/>
          </a:prstGeom>
        </p:spPr>
      </p:pic>
      <p:pic>
        <p:nvPicPr>
          <p:cNvPr id="4" name="图片 3" descr="黑暗中的光&#10;&#10;中度可信度描述已自动生成">
            <a:extLst>
              <a:ext uri="{FF2B5EF4-FFF2-40B4-BE49-F238E27FC236}">
                <a16:creationId xmlns:a16="http://schemas.microsoft.com/office/drawing/2014/main" xmlns="" id="{BDBC8424-8A70-00EF-D0CC-3345E523E3E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875070">
            <a:off x="-1696374" y="175093"/>
            <a:ext cx="7450476" cy="69769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497C7544-051A-ED51-C836-BF949CE94F87}"/>
              </a:ext>
            </a:extLst>
          </p:cNvPr>
          <p:cNvGrpSpPr/>
          <p:nvPr/>
        </p:nvGrpSpPr>
        <p:grpSpPr>
          <a:xfrm>
            <a:off x="4387580" y="1649125"/>
            <a:ext cx="7247186" cy="610095"/>
            <a:chOff x="6452210" y="1451162"/>
            <a:chExt cx="7247186" cy="610095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79964288-94F0-54BC-427E-2A2A1F3CE1E1}"/>
                </a:ext>
              </a:extLst>
            </p:cNvPr>
            <p:cNvGrpSpPr/>
            <p:nvPr/>
          </p:nvGrpSpPr>
          <p:grpSpPr>
            <a:xfrm>
              <a:off x="6452210" y="1451162"/>
              <a:ext cx="4886351" cy="598533"/>
              <a:chOff x="6135682" y="1122250"/>
              <a:chExt cx="4886351" cy="598533"/>
            </a:xfrm>
          </p:grpSpPr>
          <p:sp>
            <p:nvSpPr>
              <p:cNvPr id="24" name="iSļïḍê">
                <a:extLst>
                  <a:ext uri="{FF2B5EF4-FFF2-40B4-BE49-F238E27FC236}">
                    <a16:creationId xmlns:a16="http://schemas.microsoft.com/office/drawing/2014/main" xmlns="" id="{8FA41596-5AB2-B258-2127-3B00E560BE84}"/>
                  </a:ext>
                </a:extLst>
              </p:cNvPr>
              <p:cNvSpPr txBox="1"/>
              <p:nvPr/>
            </p:nvSpPr>
            <p:spPr>
              <a:xfrm>
                <a:off x="7143704" y="1122251"/>
                <a:ext cx="3878329" cy="31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/>
              <a:p>
                <a:pPr>
                  <a:buSzPct val="25000"/>
                </a:pPr>
                <a:r>
                  <a:rPr lang="zh-CN" altLang="en-US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选题背景及内容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í$1íḋè">
                <a:extLst>
                  <a:ext uri="{FF2B5EF4-FFF2-40B4-BE49-F238E27FC236}">
                    <a16:creationId xmlns:a16="http://schemas.microsoft.com/office/drawing/2014/main" xmlns="" id="{8C665955-29E7-2575-02F7-790C2A1E879F}"/>
                  </a:ext>
                </a:extLst>
              </p:cNvPr>
              <p:cNvSpPr/>
              <p:nvPr/>
            </p:nvSpPr>
            <p:spPr>
              <a:xfrm>
                <a:off x="6135682" y="1122250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01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F3FD29B2-2410-EF40-409D-078AA5B7D9AA}"/>
                </a:ext>
              </a:extLst>
            </p:cNvPr>
            <p:cNvSpPr txBox="1"/>
            <p:nvPr/>
          </p:nvSpPr>
          <p:spPr>
            <a:xfrm>
              <a:off x="7460232" y="178425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accent1"/>
                  </a:solidFill>
                  <a:cs typeface="+mn-ea"/>
                  <a:sym typeface="+mn-lt"/>
                </a:rPr>
                <a:t>THE BACKGROUND OF THE SUBJECT AND COUNTENT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24C2FAAF-AA86-F411-A00D-C5668A8C1D37}"/>
              </a:ext>
            </a:extLst>
          </p:cNvPr>
          <p:cNvGrpSpPr/>
          <p:nvPr/>
        </p:nvGrpSpPr>
        <p:grpSpPr>
          <a:xfrm>
            <a:off x="4387580" y="2514199"/>
            <a:ext cx="7247186" cy="642067"/>
            <a:chOff x="6452210" y="2610681"/>
            <a:chExt cx="7247186" cy="642067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9B61BF82-0358-7E44-D051-BE9097364507}"/>
                </a:ext>
              </a:extLst>
            </p:cNvPr>
            <p:cNvGrpSpPr/>
            <p:nvPr/>
          </p:nvGrpSpPr>
          <p:grpSpPr>
            <a:xfrm>
              <a:off x="6452210" y="2610681"/>
              <a:ext cx="4886351" cy="598533"/>
              <a:chOff x="7316058" y="2507824"/>
              <a:chExt cx="4886351" cy="598533"/>
            </a:xfrm>
          </p:grpSpPr>
          <p:sp>
            <p:nvSpPr>
              <p:cNvPr id="29" name="islïdê">
                <a:extLst>
                  <a:ext uri="{FF2B5EF4-FFF2-40B4-BE49-F238E27FC236}">
                    <a16:creationId xmlns:a16="http://schemas.microsoft.com/office/drawing/2014/main" xmlns="" id="{43EAD514-3F06-6726-6E87-DA01B28A6261}"/>
                  </a:ext>
                </a:extLst>
              </p:cNvPr>
              <p:cNvSpPr txBox="1"/>
              <p:nvPr/>
            </p:nvSpPr>
            <p:spPr>
              <a:xfrm>
                <a:off x="8324080" y="2507825"/>
                <a:ext cx="3878329" cy="4557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课题现状及发展过程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30" name="íṣ1îďe">
                <a:extLst>
                  <a:ext uri="{FF2B5EF4-FFF2-40B4-BE49-F238E27FC236}">
                    <a16:creationId xmlns:a16="http://schemas.microsoft.com/office/drawing/2014/main" xmlns="" id="{98052412-62AF-2740-6FFC-54255EEB0A67}"/>
                  </a:ext>
                </a:extLst>
              </p:cNvPr>
              <p:cNvSpPr/>
              <p:nvPr/>
            </p:nvSpPr>
            <p:spPr>
              <a:xfrm>
                <a:off x="7316058" y="2507824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02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F8308278-503C-CE9A-D6AB-ED67FC81F705}"/>
                </a:ext>
              </a:extLst>
            </p:cNvPr>
            <p:cNvSpPr txBox="1"/>
            <p:nvPr/>
          </p:nvSpPr>
          <p:spPr>
            <a:xfrm>
              <a:off x="7460232" y="2975749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PRESENT SITUATION AND DEVELOPMENT OF SUBJECT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54AED25D-8813-EFBF-943E-0DC28FBF2152}"/>
              </a:ext>
            </a:extLst>
          </p:cNvPr>
          <p:cNvGrpSpPr/>
          <p:nvPr/>
        </p:nvGrpSpPr>
        <p:grpSpPr>
          <a:xfrm>
            <a:off x="4387580" y="3354570"/>
            <a:ext cx="7247186" cy="735176"/>
            <a:chOff x="6452210" y="3653645"/>
            <a:chExt cx="7247186" cy="735176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xmlns="" id="{D9444A48-004E-AA49-89C0-69B6637E30DB}"/>
                </a:ext>
              </a:extLst>
            </p:cNvPr>
            <p:cNvGrpSpPr/>
            <p:nvPr/>
          </p:nvGrpSpPr>
          <p:grpSpPr>
            <a:xfrm>
              <a:off x="6452210" y="3653645"/>
              <a:ext cx="4886351" cy="715088"/>
              <a:chOff x="7317083" y="3776843"/>
              <a:chExt cx="4886351" cy="715088"/>
            </a:xfrm>
          </p:grpSpPr>
          <p:sp>
            <p:nvSpPr>
              <p:cNvPr id="34" name="îṥlïďe">
                <a:extLst>
                  <a:ext uri="{FF2B5EF4-FFF2-40B4-BE49-F238E27FC236}">
                    <a16:creationId xmlns:a16="http://schemas.microsoft.com/office/drawing/2014/main" xmlns="" id="{94C461C2-34EC-2970-43F9-D481D57169BF}"/>
                  </a:ext>
                </a:extLst>
              </p:cNvPr>
              <p:cNvSpPr txBox="1"/>
              <p:nvPr/>
            </p:nvSpPr>
            <p:spPr>
              <a:xfrm>
                <a:off x="8325105" y="3776843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研究思路及过程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35" name="îšľiďé">
                <a:extLst>
                  <a:ext uri="{FF2B5EF4-FFF2-40B4-BE49-F238E27FC236}">
                    <a16:creationId xmlns:a16="http://schemas.microsoft.com/office/drawing/2014/main" xmlns="" id="{41A96625-EEC1-55C9-271B-730DC5E7AE27}"/>
                  </a:ext>
                </a:extLst>
              </p:cNvPr>
              <p:cNvSpPr/>
              <p:nvPr/>
            </p:nvSpPr>
            <p:spPr>
              <a:xfrm>
                <a:off x="7317083" y="3893398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03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078233DF-8E24-0277-36F4-0C8893CEA97B}"/>
                </a:ext>
              </a:extLst>
            </p:cNvPr>
            <p:cNvSpPr txBox="1"/>
            <p:nvPr/>
          </p:nvSpPr>
          <p:spPr>
            <a:xfrm>
              <a:off x="7460232" y="4111822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THE RESEARCH MENTALITY AND THE PROCESS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25E76A2-8926-CE91-4558-42E2B77BEEC7}"/>
              </a:ext>
            </a:extLst>
          </p:cNvPr>
          <p:cNvGrpSpPr/>
          <p:nvPr/>
        </p:nvGrpSpPr>
        <p:grpSpPr>
          <a:xfrm>
            <a:off x="4387580" y="4287799"/>
            <a:ext cx="7247186" cy="730203"/>
            <a:chOff x="6452210" y="4813164"/>
            <a:chExt cx="7247186" cy="730203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xmlns="" id="{C574175B-93B4-1DB6-00A2-FDF63680BF21}"/>
                </a:ext>
              </a:extLst>
            </p:cNvPr>
            <p:cNvGrpSpPr/>
            <p:nvPr/>
          </p:nvGrpSpPr>
          <p:grpSpPr>
            <a:xfrm>
              <a:off x="6452210" y="4813164"/>
              <a:ext cx="4886351" cy="715087"/>
              <a:chOff x="6300084" y="5162418"/>
              <a:chExt cx="4886351" cy="715087"/>
            </a:xfrm>
          </p:grpSpPr>
          <p:sp>
            <p:nvSpPr>
              <p:cNvPr id="39" name="íṣlîḑé">
                <a:extLst>
                  <a:ext uri="{FF2B5EF4-FFF2-40B4-BE49-F238E27FC236}">
                    <a16:creationId xmlns:a16="http://schemas.microsoft.com/office/drawing/2014/main" xmlns="" id="{4544C68B-BEE5-1CA3-D423-C3ECE183D085}"/>
                  </a:ext>
                </a:extLst>
              </p:cNvPr>
              <p:cNvSpPr txBox="1"/>
              <p:nvPr/>
            </p:nvSpPr>
            <p:spPr>
              <a:xfrm>
                <a:off x="7308106" y="5162418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实验数据结果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40" name="iṡļïḋê">
                <a:extLst>
                  <a:ext uri="{FF2B5EF4-FFF2-40B4-BE49-F238E27FC236}">
                    <a16:creationId xmlns:a16="http://schemas.microsoft.com/office/drawing/2014/main" xmlns="" id="{4D4CFE24-C076-4643-6752-08A7F73882C1}"/>
                  </a:ext>
                </a:extLst>
              </p:cNvPr>
              <p:cNvSpPr/>
              <p:nvPr/>
            </p:nvSpPr>
            <p:spPr>
              <a:xfrm>
                <a:off x="6300084" y="5278972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04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xmlns="" id="{11C3C935-BC5D-750F-3B9E-241C1950A7C2}"/>
                </a:ext>
              </a:extLst>
            </p:cNvPr>
            <p:cNvSpPr txBox="1"/>
            <p:nvPr/>
          </p:nvSpPr>
          <p:spPr>
            <a:xfrm>
              <a:off x="7460232" y="526636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THE RESULTS OF EXPRIMENTAL DATA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ïṡ1îḍè">
            <a:extLst>
              <a:ext uri="{FF2B5EF4-FFF2-40B4-BE49-F238E27FC236}">
                <a16:creationId xmlns:a16="http://schemas.microsoft.com/office/drawing/2014/main" xmlns="" id="{272A3C1D-4B78-ECD3-7D34-426D82341C60}"/>
              </a:ext>
            </a:extLst>
          </p:cNvPr>
          <p:cNvSpPr/>
          <p:nvPr/>
        </p:nvSpPr>
        <p:spPr>
          <a:xfrm>
            <a:off x="321053" y="2835233"/>
            <a:ext cx="3745474" cy="13234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b" anchorCtr="0">
            <a:spAutoFit/>
          </a:bodyPr>
          <a:lstStyle/>
          <a:p>
            <a:pPr algn="ctr">
              <a:buSzPct val="25000"/>
            </a:pPr>
            <a:r>
              <a:rPr lang="zh-CN" altLang="en-US" sz="4000" b="1" dirty="0">
                <a:solidFill>
                  <a:schemeClr val="accent1"/>
                </a:solidFill>
                <a:cs typeface="+mn-ea"/>
                <a:sym typeface="+mn-lt"/>
              </a:rPr>
              <a:t>目 录</a:t>
            </a:r>
            <a:r>
              <a:rPr lang="en-US" altLang="zh-CN" sz="4000" b="1" dirty="0">
                <a:solidFill>
                  <a:schemeClr val="accent1"/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DFF56DAD-3866-7F0F-A96E-DA5A632FD95A}"/>
              </a:ext>
            </a:extLst>
          </p:cNvPr>
          <p:cNvGrpSpPr/>
          <p:nvPr/>
        </p:nvGrpSpPr>
        <p:grpSpPr>
          <a:xfrm>
            <a:off x="4387580" y="5182744"/>
            <a:ext cx="7247186" cy="730203"/>
            <a:chOff x="6452210" y="4813164"/>
            <a:chExt cx="7247186" cy="730203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2531649C-88AE-24A7-4966-B6B275C5E6C1}"/>
                </a:ext>
              </a:extLst>
            </p:cNvPr>
            <p:cNvGrpSpPr/>
            <p:nvPr/>
          </p:nvGrpSpPr>
          <p:grpSpPr>
            <a:xfrm>
              <a:off x="6452210" y="4813164"/>
              <a:ext cx="4886351" cy="715087"/>
              <a:chOff x="6300084" y="5162418"/>
              <a:chExt cx="4886351" cy="715087"/>
            </a:xfrm>
          </p:grpSpPr>
          <p:sp>
            <p:nvSpPr>
              <p:cNvPr id="45" name="íṣlîḑé">
                <a:extLst>
                  <a:ext uri="{FF2B5EF4-FFF2-40B4-BE49-F238E27FC236}">
                    <a16:creationId xmlns:a16="http://schemas.microsoft.com/office/drawing/2014/main" xmlns="" id="{D94F8886-E427-FD70-7048-B21183905214}"/>
                  </a:ext>
                </a:extLst>
              </p:cNvPr>
              <p:cNvSpPr txBox="1"/>
              <p:nvPr/>
            </p:nvSpPr>
            <p:spPr>
              <a:xfrm>
                <a:off x="7308106" y="5162418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解决方案及总结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46" name="iṡļïḋê">
                <a:extLst>
                  <a:ext uri="{FF2B5EF4-FFF2-40B4-BE49-F238E27FC236}">
                    <a16:creationId xmlns:a16="http://schemas.microsoft.com/office/drawing/2014/main" xmlns="" id="{9E5DA6C9-95EC-5A75-DFE0-C3475D1BE1EC}"/>
                  </a:ext>
                </a:extLst>
              </p:cNvPr>
              <p:cNvSpPr/>
              <p:nvPr/>
            </p:nvSpPr>
            <p:spPr>
              <a:xfrm>
                <a:off x="6300084" y="5278972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05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2F09BC1C-B37B-16C6-AF5F-C7180F169395}"/>
                </a:ext>
              </a:extLst>
            </p:cNvPr>
            <p:cNvSpPr txBox="1"/>
            <p:nvPr/>
          </p:nvSpPr>
          <p:spPr>
            <a:xfrm>
              <a:off x="7460232" y="526636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SOLUTIONS AND SUMMARY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567065" y="389299"/>
            <a:ext cx="1828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5F3F4"/>
                </a:solidFill>
              </a:rPr>
              <a:t>https://www.ypppt.com/</a:t>
            </a:r>
            <a:endParaRPr lang="zh-CN" altLang="en-US" sz="1050" dirty="0">
              <a:solidFill>
                <a:srgbClr val="F5F3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692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82E11292-D8B3-4AF9-8BA9-B2CF74EBF2F4}"/>
              </a:ext>
            </a:extLst>
          </p:cNvPr>
          <p:cNvGrpSpPr/>
          <p:nvPr/>
        </p:nvGrpSpPr>
        <p:grpSpPr>
          <a:xfrm>
            <a:off x="4160278" y="1777253"/>
            <a:ext cx="3180876" cy="2674452"/>
            <a:chOff x="4160278" y="1777253"/>
            <a:chExt cx="3180876" cy="2674452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7E134A7A-5897-4959-9E02-8D93A8D55752}"/>
                </a:ext>
              </a:extLst>
            </p:cNvPr>
            <p:cNvGrpSpPr/>
            <p:nvPr/>
          </p:nvGrpSpPr>
          <p:grpSpPr>
            <a:xfrm>
              <a:off x="4370604" y="3364969"/>
              <a:ext cx="2743933" cy="870994"/>
              <a:chOff x="4370604" y="3364969"/>
              <a:chExt cx="2743933" cy="870994"/>
            </a:xfrm>
          </p:grpSpPr>
          <p:sp>
            <p:nvSpPr>
              <p:cNvPr id="5" name="ï$ľíďè">
                <a:extLst>
                  <a:ext uri="{FF2B5EF4-FFF2-40B4-BE49-F238E27FC236}">
                    <a16:creationId xmlns:a16="http://schemas.microsoft.com/office/drawing/2014/main" xmlns="" id="{85D20C01-3154-4F61-948C-5E1DAF07D1C0}"/>
                  </a:ext>
                </a:extLst>
              </p:cNvPr>
              <p:cNvSpPr/>
              <p:nvPr/>
            </p:nvSpPr>
            <p:spPr>
              <a:xfrm>
                <a:off x="6243543" y="3364969"/>
                <a:ext cx="870994" cy="870994"/>
              </a:xfrm>
              <a:prstGeom prst="arc">
                <a:avLst>
                  <a:gd name="adj1" fmla="val 16200000"/>
                  <a:gd name="adj2" fmla="val 11884283"/>
                </a:avLst>
              </a:prstGeom>
              <a:noFill/>
              <a:ln w="1016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" name="ïšľîḍe">
                <a:extLst>
                  <a:ext uri="{FF2B5EF4-FFF2-40B4-BE49-F238E27FC236}">
                    <a16:creationId xmlns:a16="http://schemas.microsoft.com/office/drawing/2014/main" xmlns="" id="{CBB917BC-5432-4EE6-8596-D411D09568F9}"/>
                  </a:ext>
                </a:extLst>
              </p:cNvPr>
              <p:cNvSpPr/>
              <p:nvPr/>
            </p:nvSpPr>
            <p:spPr>
              <a:xfrm>
                <a:off x="4370604" y="3364969"/>
                <a:ext cx="870994" cy="870994"/>
              </a:xfrm>
              <a:prstGeom prst="arc">
                <a:avLst>
                  <a:gd name="adj1" fmla="val 16200000"/>
                  <a:gd name="adj2" fmla="val 2102801"/>
                </a:avLst>
              </a:prstGeom>
              <a:noFill/>
              <a:ln w="1016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4E503A76-3E6F-4E28-A133-A9C6BF274136}"/>
                </a:ext>
              </a:extLst>
            </p:cNvPr>
            <p:cNvGrpSpPr/>
            <p:nvPr/>
          </p:nvGrpSpPr>
          <p:grpSpPr>
            <a:xfrm>
              <a:off x="4160278" y="1777253"/>
              <a:ext cx="3180876" cy="2674452"/>
              <a:chOff x="4160278" y="1777253"/>
              <a:chExt cx="3180876" cy="2674452"/>
            </a:xfrm>
          </p:grpSpPr>
          <p:sp>
            <p:nvSpPr>
              <p:cNvPr id="4" name="ïŝļïďè">
                <a:extLst>
                  <a:ext uri="{FF2B5EF4-FFF2-40B4-BE49-F238E27FC236}">
                    <a16:creationId xmlns:a16="http://schemas.microsoft.com/office/drawing/2014/main" xmlns="" id="{C18ED2B9-E679-407E-9316-4E94460B21C0}"/>
                  </a:ext>
                </a:extLst>
              </p:cNvPr>
              <p:cNvSpPr/>
              <p:nvPr/>
            </p:nvSpPr>
            <p:spPr>
              <a:xfrm>
                <a:off x="4160278" y="1777253"/>
                <a:ext cx="3180876" cy="2674452"/>
              </a:xfrm>
              <a:custGeom>
                <a:avLst/>
                <a:gdLst/>
                <a:ahLst/>
                <a:cxnLst/>
                <a:rect l="l" t="t" r="r" b="b"/>
                <a:pathLst>
                  <a:path w="209624" h="176250">
                    <a:moveTo>
                      <a:pt x="166650" y="100124"/>
                    </a:moveTo>
                    <a:cubicBezTo>
                      <a:pt x="157348" y="100124"/>
                      <a:pt x="149460" y="103380"/>
                      <a:pt x="142986" y="109891"/>
                    </a:cubicBezTo>
                    <a:cubicBezTo>
                      <a:pt x="136512" y="116403"/>
                      <a:pt x="133275" y="124272"/>
                      <a:pt x="133275" y="133499"/>
                    </a:cubicBezTo>
                    <a:cubicBezTo>
                      <a:pt x="133275" y="142652"/>
                      <a:pt x="136531" y="150466"/>
                      <a:pt x="143042" y="156940"/>
                    </a:cubicBezTo>
                    <a:cubicBezTo>
                      <a:pt x="149553" y="163414"/>
                      <a:pt x="157423" y="166651"/>
                      <a:pt x="166650" y="166651"/>
                    </a:cubicBezTo>
                    <a:cubicBezTo>
                      <a:pt x="175803" y="166651"/>
                      <a:pt x="183654" y="163414"/>
                      <a:pt x="190202" y="156940"/>
                    </a:cubicBezTo>
                    <a:cubicBezTo>
                      <a:pt x="196750" y="150466"/>
                      <a:pt x="200025" y="142652"/>
                      <a:pt x="200025" y="133499"/>
                    </a:cubicBezTo>
                    <a:cubicBezTo>
                      <a:pt x="200025" y="124272"/>
                      <a:pt x="196750" y="116403"/>
                      <a:pt x="190202" y="109891"/>
                    </a:cubicBezTo>
                    <a:cubicBezTo>
                      <a:pt x="183654" y="103380"/>
                      <a:pt x="175803" y="100124"/>
                      <a:pt x="166650" y="100124"/>
                    </a:cubicBezTo>
                    <a:close/>
                    <a:moveTo>
                      <a:pt x="42918" y="100124"/>
                    </a:moveTo>
                    <a:cubicBezTo>
                      <a:pt x="33780" y="100124"/>
                      <a:pt x="25943" y="103380"/>
                      <a:pt x="19405" y="109891"/>
                    </a:cubicBezTo>
                    <a:cubicBezTo>
                      <a:pt x="12868" y="116403"/>
                      <a:pt x="9599" y="124272"/>
                      <a:pt x="9599" y="133499"/>
                    </a:cubicBezTo>
                    <a:cubicBezTo>
                      <a:pt x="9599" y="142652"/>
                      <a:pt x="12868" y="150466"/>
                      <a:pt x="19405" y="156940"/>
                    </a:cubicBezTo>
                    <a:cubicBezTo>
                      <a:pt x="25943" y="163414"/>
                      <a:pt x="33780" y="166651"/>
                      <a:pt x="42918" y="166651"/>
                    </a:cubicBezTo>
                    <a:cubicBezTo>
                      <a:pt x="52130" y="166651"/>
                      <a:pt x="59986" y="163414"/>
                      <a:pt x="66487" y="156940"/>
                    </a:cubicBezTo>
                    <a:cubicBezTo>
                      <a:pt x="72987" y="150466"/>
                      <a:pt x="76237" y="142652"/>
                      <a:pt x="76237" y="133499"/>
                    </a:cubicBezTo>
                    <a:cubicBezTo>
                      <a:pt x="76237" y="124272"/>
                      <a:pt x="73005" y="116403"/>
                      <a:pt x="66542" y="109891"/>
                    </a:cubicBezTo>
                    <a:cubicBezTo>
                      <a:pt x="60079" y="103380"/>
                      <a:pt x="52205" y="100124"/>
                      <a:pt x="42918" y="100124"/>
                    </a:cubicBezTo>
                    <a:close/>
                    <a:moveTo>
                      <a:pt x="166650" y="90525"/>
                    </a:moveTo>
                    <a:cubicBezTo>
                      <a:pt x="178469" y="90525"/>
                      <a:pt x="188586" y="94711"/>
                      <a:pt x="197001" y="103082"/>
                    </a:cubicBezTo>
                    <a:cubicBezTo>
                      <a:pt x="205416" y="111454"/>
                      <a:pt x="209624" y="121593"/>
                      <a:pt x="209624" y="133499"/>
                    </a:cubicBezTo>
                    <a:cubicBezTo>
                      <a:pt x="209624" y="145257"/>
                      <a:pt x="205416" y="155321"/>
                      <a:pt x="197001" y="163693"/>
                    </a:cubicBezTo>
                    <a:cubicBezTo>
                      <a:pt x="188586" y="172064"/>
                      <a:pt x="178469" y="176250"/>
                      <a:pt x="166650" y="176250"/>
                    </a:cubicBezTo>
                    <a:cubicBezTo>
                      <a:pt x="154744" y="176250"/>
                      <a:pt x="144605" y="172064"/>
                      <a:pt x="136233" y="163693"/>
                    </a:cubicBezTo>
                    <a:cubicBezTo>
                      <a:pt x="127862" y="155321"/>
                      <a:pt x="123676" y="145257"/>
                      <a:pt x="123676" y="133499"/>
                    </a:cubicBezTo>
                    <a:cubicBezTo>
                      <a:pt x="123676" y="121593"/>
                      <a:pt x="127862" y="111454"/>
                      <a:pt x="136233" y="103082"/>
                    </a:cubicBezTo>
                    <a:cubicBezTo>
                      <a:pt x="144605" y="94711"/>
                      <a:pt x="154744" y="90525"/>
                      <a:pt x="166650" y="90525"/>
                    </a:cubicBezTo>
                    <a:close/>
                    <a:moveTo>
                      <a:pt x="42918" y="90525"/>
                    </a:moveTo>
                    <a:cubicBezTo>
                      <a:pt x="54809" y="90525"/>
                      <a:pt x="64935" y="94711"/>
                      <a:pt x="73295" y="103082"/>
                    </a:cubicBezTo>
                    <a:cubicBezTo>
                      <a:pt x="81656" y="111454"/>
                      <a:pt x="85836" y="121593"/>
                      <a:pt x="85836" y="133499"/>
                    </a:cubicBezTo>
                    <a:cubicBezTo>
                      <a:pt x="85836" y="145257"/>
                      <a:pt x="81656" y="155321"/>
                      <a:pt x="73295" y="163693"/>
                    </a:cubicBezTo>
                    <a:cubicBezTo>
                      <a:pt x="64935" y="172064"/>
                      <a:pt x="54809" y="176250"/>
                      <a:pt x="42918" y="176250"/>
                    </a:cubicBezTo>
                    <a:cubicBezTo>
                      <a:pt x="31114" y="176250"/>
                      <a:pt x="21010" y="172064"/>
                      <a:pt x="12606" y="163693"/>
                    </a:cubicBezTo>
                    <a:cubicBezTo>
                      <a:pt x="4202" y="155321"/>
                      <a:pt x="0" y="145257"/>
                      <a:pt x="0" y="133499"/>
                    </a:cubicBezTo>
                    <a:cubicBezTo>
                      <a:pt x="0" y="121593"/>
                      <a:pt x="4202" y="111454"/>
                      <a:pt x="12606" y="103082"/>
                    </a:cubicBezTo>
                    <a:cubicBezTo>
                      <a:pt x="21010" y="94711"/>
                      <a:pt x="31114" y="90525"/>
                      <a:pt x="42918" y="90525"/>
                    </a:cubicBezTo>
                    <a:close/>
                    <a:moveTo>
                      <a:pt x="102133" y="19646"/>
                    </a:moveTo>
                    <a:cubicBezTo>
                      <a:pt x="104311" y="19646"/>
                      <a:pt x="105925" y="20278"/>
                      <a:pt x="106976" y="21543"/>
                    </a:cubicBezTo>
                    <a:cubicBezTo>
                      <a:pt x="108103" y="23180"/>
                      <a:pt x="110581" y="27124"/>
                      <a:pt x="114411" y="33375"/>
                    </a:cubicBezTo>
                    <a:lnTo>
                      <a:pt x="127590" y="54695"/>
                    </a:lnTo>
                    <a:lnTo>
                      <a:pt x="152303" y="54695"/>
                    </a:lnTo>
                    <a:cubicBezTo>
                      <a:pt x="154372" y="54695"/>
                      <a:pt x="156108" y="55383"/>
                      <a:pt x="157512" y="56760"/>
                    </a:cubicBezTo>
                    <a:cubicBezTo>
                      <a:pt x="158916" y="58136"/>
                      <a:pt x="159618" y="59866"/>
                      <a:pt x="159618" y="61950"/>
                    </a:cubicBezTo>
                    <a:cubicBezTo>
                      <a:pt x="159618" y="64034"/>
                      <a:pt x="158911" y="65782"/>
                      <a:pt x="157497" y="67196"/>
                    </a:cubicBezTo>
                    <a:cubicBezTo>
                      <a:pt x="156083" y="68610"/>
                      <a:pt x="154334" y="69317"/>
                      <a:pt x="152251" y="69317"/>
                    </a:cubicBezTo>
                    <a:lnTo>
                      <a:pt x="124346" y="69317"/>
                    </a:lnTo>
                    <a:cubicBezTo>
                      <a:pt x="121295" y="69317"/>
                      <a:pt x="119174" y="68387"/>
                      <a:pt x="117983" y="66527"/>
                    </a:cubicBezTo>
                    <a:lnTo>
                      <a:pt x="104700" y="53020"/>
                    </a:lnTo>
                    <a:lnTo>
                      <a:pt x="89476" y="68312"/>
                    </a:lnTo>
                    <a:lnTo>
                      <a:pt x="113026" y="81149"/>
                    </a:lnTo>
                    <a:cubicBezTo>
                      <a:pt x="117268" y="83605"/>
                      <a:pt x="119389" y="86507"/>
                      <a:pt x="119389" y="89855"/>
                    </a:cubicBezTo>
                    <a:cubicBezTo>
                      <a:pt x="119389" y="90376"/>
                      <a:pt x="119313" y="90990"/>
                      <a:pt x="119161" y="91697"/>
                    </a:cubicBezTo>
                    <a:cubicBezTo>
                      <a:pt x="119010" y="92404"/>
                      <a:pt x="118934" y="92795"/>
                      <a:pt x="118934" y="92869"/>
                    </a:cubicBezTo>
                    <a:lnTo>
                      <a:pt x="114300" y="138076"/>
                    </a:lnTo>
                    <a:cubicBezTo>
                      <a:pt x="114300" y="140680"/>
                      <a:pt x="113351" y="142931"/>
                      <a:pt x="111453" y="144829"/>
                    </a:cubicBezTo>
                    <a:cubicBezTo>
                      <a:pt x="109556" y="146726"/>
                      <a:pt x="107305" y="147675"/>
                      <a:pt x="104700" y="147675"/>
                    </a:cubicBezTo>
                    <a:cubicBezTo>
                      <a:pt x="102096" y="147675"/>
                      <a:pt x="99845" y="146726"/>
                      <a:pt x="97947" y="144829"/>
                    </a:cubicBezTo>
                    <a:cubicBezTo>
                      <a:pt x="96050" y="142931"/>
                      <a:pt x="95101" y="140680"/>
                      <a:pt x="95101" y="138076"/>
                    </a:cubicBezTo>
                    <a:lnTo>
                      <a:pt x="99901" y="97669"/>
                    </a:lnTo>
                    <a:lnTo>
                      <a:pt x="65633" y="82935"/>
                    </a:lnTo>
                    <a:cubicBezTo>
                      <a:pt x="62805" y="81670"/>
                      <a:pt x="60610" y="79884"/>
                      <a:pt x="59047" y="77577"/>
                    </a:cubicBezTo>
                    <a:cubicBezTo>
                      <a:pt x="57485" y="75270"/>
                      <a:pt x="56703" y="72740"/>
                      <a:pt x="56703" y="69987"/>
                    </a:cubicBezTo>
                    <a:cubicBezTo>
                      <a:pt x="56703" y="64927"/>
                      <a:pt x="58824" y="60276"/>
                      <a:pt x="63066" y="56034"/>
                    </a:cubicBezTo>
                    <a:lnTo>
                      <a:pt x="97668" y="21543"/>
                    </a:lnTo>
                    <a:cubicBezTo>
                      <a:pt x="98933" y="20278"/>
                      <a:pt x="100421" y="19646"/>
                      <a:pt x="102133" y="19646"/>
                    </a:cubicBezTo>
                    <a:close/>
                    <a:moveTo>
                      <a:pt x="132606" y="0"/>
                    </a:moveTo>
                    <a:cubicBezTo>
                      <a:pt x="137255" y="0"/>
                      <a:pt x="141227" y="1582"/>
                      <a:pt x="144520" y="4744"/>
                    </a:cubicBezTo>
                    <a:cubicBezTo>
                      <a:pt x="147814" y="7907"/>
                      <a:pt x="149460" y="11721"/>
                      <a:pt x="149460" y="16185"/>
                    </a:cubicBezTo>
                    <a:cubicBezTo>
                      <a:pt x="149460" y="20650"/>
                      <a:pt x="147814" y="24483"/>
                      <a:pt x="144520" y="27682"/>
                    </a:cubicBezTo>
                    <a:cubicBezTo>
                      <a:pt x="141227" y="30882"/>
                      <a:pt x="137255" y="32482"/>
                      <a:pt x="132606" y="32482"/>
                    </a:cubicBezTo>
                    <a:cubicBezTo>
                      <a:pt x="128066" y="32482"/>
                      <a:pt x="124178" y="30882"/>
                      <a:pt x="120941" y="27682"/>
                    </a:cubicBezTo>
                    <a:cubicBezTo>
                      <a:pt x="117704" y="24483"/>
                      <a:pt x="116086" y="20650"/>
                      <a:pt x="116086" y="16185"/>
                    </a:cubicBezTo>
                    <a:cubicBezTo>
                      <a:pt x="116086" y="11721"/>
                      <a:pt x="117704" y="7907"/>
                      <a:pt x="120941" y="4744"/>
                    </a:cubicBezTo>
                    <a:cubicBezTo>
                      <a:pt x="124178" y="1582"/>
                      <a:pt x="128066" y="0"/>
                      <a:pt x="132606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" name="iṥľíḍé">
                <a:extLst>
                  <a:ext uri="{FF2B5EF4-FFF2-40B4-BE49-F238E27FC236}">
                    <a16:creationId xmlns:a16="http://schemas.microsoft.com/office/drawing/2014/main" xmlns="" id="{7315D1B8-7A33-4925-853A-1C1FF9168C53}"/>
                  </a:ext>
                </a:extLst>
              </p:cNvPr>
              <p:cNvSpPr txBox="1"/>
              <p:nvPr/>
            </p:nvSpPr>
            <p:spPr>
              <a:xfrm>
                <a:off x="6351065" y="3615800"/>
                <a:ext cx="548548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77500" lnSpcReduction="20000"/>
              </a:bodyPr>
              <a:lstStyle/>
              <a:p>
                <a:r>
                  <a:rPr lang="en-US" sz="16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95%</a:t>
                </a:r>
              </a:p>
            </p:txBody>
          </p:sp>
          <p:sp>
            <p:nvSpPr>
              <p:cNvPr id="8" name="ísḷíďê">
                <a:extLst>
                  <a:ext uri="{FF2B5EF4-FFF2-40B4-BE49-F238E27FC236}">
                    <a16:creationId xmlns:a16="http://schemas.microsoft.com/office/drawing/2014/main" xmlns="" id="{72F65C89-32C9-457D-9A9D-C544BFE7D4A9}"/>
                  </a:ext>
                </a:extLst>
              </p:cNvPr>
              <p:cNvSpPr txBox="1"/>
              <p:nvPr/>
            </p:nvSpPr>
            <p:spPr>
              <a:xfrm>
                <a:off x="4478126" y="3615800"/>
                <a:ext cx="540533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77500" lnSpcReduction="20000"/>
              </a:bodyPr>
              <a:lstStyle/>
              <a:p>
                <a:r>
                  <a:rPr lang="en-US" sz="16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45%</a:t>
                </a:r>
              </a:p>
            </p:txBody>
          </p:sp>
        </p:grp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5845C684-D02A-4AA2-B518-39C5F8C22A69}"/>
              </a:ext>
            </a:extLst>
          </p:cNvPr>
          <p:cNvGrpSpPr/>
          <p:nvPr/>
        </p:nvGrpSpPr>
        <p:grpSpPr>
          <a:xfrm>
            <a:off x="2482080" y="3886825"/>
            <a:ext cx="1996046" cy="1479311"/>
            <a:chOff x="2482080" y="3886825"/>
            <a:chExt cx="1996046" cy="1479311"/>
          </a:xfrm>
        </p:grpSpPr>
        <p:cxnSp>
          <p:nvCxnSpPr>
            <p:cNvPr id="12" name="íṣḻiďé">
              <a:extLst>
                <a:ext uri="{FF2B5EF4-FFF2-40B4-BE49-F238E27FC236}">
                  <a16:creationId xmlns:a16="http://schemas.microsoft.com/office/drawing/2014/main" xmlns="" id="{CDCA9876-CFA5-45A5-AACD-AF2591E8D58F}"/>
                </a:ext>
              </a:extLst>
            </p:cNvPr>
            <p:cNvCxnSpPr/>
            <p:nvPr/>
          </p:nvCxnSpPr>
          <p:spPr>
            <a:xfrm flipH="1">
              <a:off x="3417745" y="3886825"/>
              <a:ext cx="731931" cy="613858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íṡ1iḓé">
              <a:extLst>
                <a:ext uri="{FF2B5EF4-FFF2-40B4-BE49-F238E27FC236}">
                  <a16:creationId xmlns:a16="http://schemas.microsoft.com/office/drawing/2014/main" xmlns="" id="{4EB42973-6D18-49BC-9EBD-06B0BEF59DFB}"/>
                </a:ext>
              </a:extLst>
            </p:cNvPr>
            <p:cNvCxnSpPr/>
            <p:nvPr/>
          </p:nvCxnSpPr>
          <p:spPr>
            <a:xfrm>
              <a:off x="2482080" y="4484735"/>
              <a:ext cx="935665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íSḷîḑè">
              <a:extLst>
                <a:ext uri="{FF2B5EF4-FFF2-40B4-BE49-F238E27FC236}">
                  <a16:creationId xmlns:a16="http://schemas.microsoft.com/office/drawing/2014/main" xmlns="" id="{6E6C7FF1-1FEC-4EFF-8AAD-A9ABB0A7F30C}"/>
                </a:ext>
              </a:extLst>
            </p:cNvPr>
            <p:cNvSpPr/>
            <p:nvPr/>
          </p:nvSpPr>
          <p:spPr>
            <a:xfrm>
              <a:off x="2488994" y="4582931"/>
              <a:ext cx="1989132" cy="311688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/>
            </a:bodyPr>
            <a:lstStyle/>
            <a:p>
              <a:r>
                <a:rPr lang="en-US" altLang="zh-CN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Text</a:t>
              </a:r>
              <a:endParaRPr lang="zh-CN" altLang="en-US" sz="11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5" name="iSḻiḓè">
              <a:extLst>
                <a:ext uri="{FF2B5EF4-FFF2-40B4-BE49-F238E27FC236}">
                  <a16:creationId xmlns:a16="http://schemas.microsoft.com/office/drawing/2014/main" xmlns="" id="{19BD08F4-AEFF-4167-8F9E-266561282071}"/>
                </a:ext>
              </a:extLst>
            </p:cNvPr>
            <p:cNvSpPr/>
            <p:nvPr/>
          </p:nvSpPr>
          <p:spPr>
            <a:xfrm>
              <a:off x="2488994" y="4894619"/>
              <a:ext cx="1989132" cy="471517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C5A33ADE-B0D0-4CB2-853D-303C60B42E67}"/>
              </a:ext>
            </a:extLst>
          </p:cNvPr>
          <p:cNvGrpSpPr/>
          <p:nvPr/>
        </p:nvGrpSpPr>
        <p:grpSpPr>
          <a:xfrm>
            <a:off x="4725331" y="4451705"/>
            <a:ext cx="1989132" cy="1515335"/>
            <a:chOff x="4725331" y="4451705"/>
            <a:chExt cx="1989132" cy="1515335"/>
          </a:xfrm>
        </p:grpSpPr>
        <p:cxnSp>
          <p:nvCxnSpPr>
            <p:cNvPr id="10" name="ïšļíḍé">
              <a:extLst>
                <a:ext uri="{FF2B5EF4-FFF2-40B4-BE49-F238E27FC236}">
                  <a16:creationId xmlns:a16="http://schemas.microsoft.com/office/drawing/2014/main" xmlns="" id="{EEEAEC28-08FD-46DA-B5B4-9937A8977DB2}"/>
                </a:ext>
              </a:extLst>
            </p:cNvPr>
            <p:cNvCxnSpPr/>
            <p:nvPr/>
          </p:nvCxnSpPr>
          <p:spPr>
            <a:xfrm flipH="1">
              <a:off x="5745027" y="4451705"/>
              <a:ext cx="731931" cy="613858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="" id="{6548EAF3-68F9-4D01-91F0-D1B0F70DFEF2}"/>
                </a:ext>
              </a:extLst>
            </p:cNvPr>
            <p:cNvGrpSpPr/>
            <p:nvPr/>
          </p:nvGrpSpPr>
          <p:grpSpPr>
            <a:xfrm>
              <a:off x="4725331" y="5049615"/>
              <a:ext cx="1989132" cy="917425"/>
              <a:chOff x="4725331" y="5049615"/>
              <a:chExt cx="1989132" cy="917425"/>
            </a:xfrm>
          </p:grpSpPr>
          <p:cxnSp>
            <p:nvCxnSpPr>
              <p:cNvPr id="11" name="işḻïḋè">
                <a:extLst>
                  <a:ext uri="{FF2B5EF4-FFF2-40B4-BE49-F238E27FC236}">
                    <a16:creationId xmlns:a16="http://schemas.microsoft.com/office/drawing/2014/main" xmlns="" id="{F3FC3A4C-7929-4FB1-9EF5-21584340BE8C}"/>
                  </a:ext>
                </a:extLst>
              </p:cNvPr>
              <p:cNvCxnSpPr/>
              <p:nvPr/>
            </p:nvCxnSpPr>
            <p:spPr>
              <a:xfrm>
                <a:off x="4809362" y="5049615"/>
                <a:ext cx="935665" cy="0"/>
              </a:xfrm>
              <a:prstGeom prst="line">
                <a:avLst/>
              </a:prstGeom>
              <a:ln>
                <a:solidFill>
                  <a:srgbClr val="95A5A6"/>
                </a:solidFill>
                <a:prstDash val="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îṩľiďè">
                <a:extLst>
                  <a:ext uri="{FF2B5EF4-FFF2-40B4-BE49-F238E27FC236}">
                    <a16:creationId xmlns:a16="http://schemas.microsoft.com/office/drawing/2014/main" xmlns="" id="{FF107748-7B97-4CD3-B64D-73679F98D831}"/>
                  </a:ext>
                </a:extLst>
              </p:cNvPr>
              <p:cNvSpPr/>
              <p:nvPr/>
            </p:nvSpPr>
            <p:spPr>
              <a:xfrm>
                <a:off x="4725331" y="5183835"/>
                <a:ext cx="1989132" cy="311688"/>
              </a:xfrm>
              <a:prstGeom prst="rect">
                <a:avLst/>
              </a:prstGeom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r>
                  <a:rPr lang="en-US" altLang="zh-CN" sz="1100" b="1" dirty="0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Text</a:t>
                </a:r>
                <a:endParaRPr lang="zh-CN" altLang="en-US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7" name="iṡ1íďè">
                <a:extLst>
                  <a:ext uri="{FF2B5EF4-FFF2-40B4-BE49-F238E27FC236}">
                    <a16:creationId xmlns:a16="http://schemas.microsoft.com/office/drawing/2014/main" xmlns="" id="{C2293916-DDFF-4C35-BC93-58CBDB49DDD7}"/>
                  </a:ext>
                </a:extLst>
              </p:cNvPr>
              <p:cNvSpPr/>
              <p:nvPr/>
            </p:nvSpPr>
            <p:spPr>
              <a:xfrm>
                <a:off x="4725331" y="5495523"/>
                <a:ext cx="1989132" cy="471517"/>
              </a:xfrm>
              <a:prstGeom prst="rect">
                <a:avLst/>
              </a:prstGeom>
            </p:spPr>
            <p:txBody>
              <a:bodyPr wrap="square" lIns="90000" tIns="46800" rIns="90000" bIns="4680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p:grpSp>
      </p:grpSp>
      <p:grpSp>
        <p:nvGrpSpPr>
          <p:cNvPr id="18" name="íŝ1ídê">
            <a:extLst>
              <a:ext uri="{FF2B5EF4-FFF2-40B4-BE49-F238E27FC236}">
                <a16:creationId xmlns:a16="http://schemas.microsoft.com/office/drawing/2014/main" xmlns="" id="{9C73C96A-A3A9-42EA-864B-4AFE42981F5A}"/>
              </a:ext>
            </a:extLst>
          </p:cNvPr>
          <p:cNvGrpSpPr/>
          <p:nvPr/>
        </p:nvGrpSpPr>
        <p:grpSpPr>
          <a:xfrm>
            <a:off x="2288619" y="1619897"/>
            <a:ext cx="2730040" cy="1147162"/>
            <a:chOff x="1038678" y="1986228"/>
            <a:chExt cx="2730040" cy="1147162"/>
          </a:xfrm>
        </p:grpSpPr>
        <p:sp>
          <p:nvSpPr>
            <p:cNvPr id="21" name="íşļîḓe">
              <a:extLst>
                <a:ext uri="{FF2B5EF4-FFF2-40B4-BE49-F238E27FC236}">
                  <a16:creationId xmlns:a16="http://schemas.microsoft.com/office/drawing/2014/main" xmlns="" id="{0ED99828-E7F9-4F9B-93B3-AAC5AE28CE95}"/>
                </a:ext>
              </a:extLst>
            </p:cNvPr>
            <p:cNvSpPr/>
            <p:nvPr/>
          </p:nvSpPr>
          <p:spPr>
            <a:xfrm>
              <a:off x="1038678" y="2654846"/>
              <a:ext cx="2730040" cy="478544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2" name="îśľíḑe">
              <a:extLst>
                <a:ext uri="{FF2B5EF4-FFF2-40B4-BE49-F238E27FC236}">
                  <a16:creationId xmlns:a16="http://schemas.microsoft.com/office/drawing/2014/main" xmlns="" id="{75730235-B617-4C61-A7F8-0E8440DC94C4}"/>
                </a:ext>
              </a:extLst>
            </p:cNvPr>
            <p:cNvSpPr/>
            <p:nvPr/>
          </p:nvSpPr>
          <p:spPr>
            <a:xfrm>
              <a:off x="1038678" y="1986228"/>
              <a:ext cx="1680474" cy="67213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r>
                <a:rPr lang="en-US" altLang="zh-CN" sz="3600" dirty="0">
                  <a:effectLst/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23" name="íṣľiďe">
              <a:extLst>
                <a:ext uri="{FF2B5EF4-FFF2-40B4-BE49-F238E27FC236}">
                  <a16:creationId xmlns:a16="http://schemas.microsoft.com/office/drawing/2014/main" xmlns="" id="{6D79A269-6C2F-45B1-B5D3-247D63EDB1A0}"/>
                </a:ext>
              </a:extLst>
            </p:cNvPr>
            <p:cNvSpPr/>
            <p:nvPr/>
          </p:nvSpPr>
          <p:spPr>
            <a:xfrm>
              <a:off x="1985922" y="2270690"/>
              <a:ext cx="1782795" cy="263902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 fontScale="92500" lnSpcReduction="20000"/>
            </a:bodyPr>
            <a:lstStyle/>
            <a:p>
              <a:r>
                <a:rPr lang="zh-CN" altLang="en-US" sz="14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输入标题文字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91C1D51E-C0F8-40E8-8A18-BB24EF625006}"/>
              </a:ext>
            </a:extLst>
          </p:cNvPr>
          <p:cNvGrpSpPr/>
          <p:nvPr/>
        </p:nvGrpSpPr>
        <p:grpSpPr>
          <a:xfrm>
            <a:off x="6255128" y="1793202"/>
            <a:ext cx="3648254" cy="802615"/>
            <a:chOff x="6255128" y="1793202"/>
            <a:chExt cx="3648254" cy="802615"/>
          </a:xfrm>
        </p:grpSpPr>
        <p:cxnSp>
          <p:nvCxnSpPr>
            <p:cNvPr id="9" name="îślîḋé">
              <a:extLst>
                <a:ext uri="{FF2B5EF4-FFF2-40B4-BE49-F238E27FC236}">
                  <a16:creationId xmlns:a16="http://schemas.microsoft.com/office/drawing/2014/main" xmlns="" id="{053DBECF-A9CA-46DF-AA05-69FDF1D3C56B}"/>
                </a:ext>
              </a:extLst>
            </p:cNvPr>
            <p:cNvCxnSpPr>
              <a:cxnSpLocks/>
            </p:cNvCxnSpPr>
            <p:nvPr/>
          </p:nvCxnSpPr>
          <p:spPr>
            <a:xfrm>
              <a:off x="6255128" y="1793202"/>
              <a:ext cx="1659122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šľiďé">
              <a:extLst>
                <a:ext uri="{FF2B5EF4-FFF2-40B4-BE49-F238E27FC236}">
                  <a16:creationId xmlns:a16="http://schemas.microsoft.com/office/drawing/2014/main" xmlns="" id="{0007990B-3B32-4010-9E97-9C313A03C9D7}"/>
                </a:ext>
              </a:extLst>
            </p:cNvPr>
            <p:cNvSpPr/>
            <p:nvPr/>
          </p:nvSpPr>
          <p:spPr>
            <a:xfrm>
              <a:off x="7914250" y="2124300"/>
              <a:ext cx="1989132" cy="471517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0" name="ísļïde">
              <a:extLst>
                <a:ext uri="{FF2B5EF4-FFF2-40B4-BE49-F238E27FC236}">
                  <a16:creationId xmlns:a16="http://schemas.microsoft.com/office/drawing/2014/main" xmlns="" id="{3CC20091-587D-4B44-876E-2BA709A0964B}"/>
                </a:ext>
              </a:extLst>
            </p:cNvPr>
            <p:cNvSpPr/>
            <p:nvPr/>
          </p:nvSpPr>
          <p:spPr>
            <a:xfrm>
              <a:off x="7907617" y="1891407"/>
              <a:ext cx="1989132" cy="311688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/>
            </a:bodyPr>
            <a:lstStyle/>
            <a:p>
              <a:r>
                <a:rPr lang="en-US" altLang="zh-CN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Text</a:t>
              </a:r>
              <a:endParaRPr lang="zh-CN" altLang="en-US" sz="11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FC64AB6-92CF-41CA-3B4B-19F5B408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6581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BF94F75B-F9A5-4F14-9123-F0C801E20E25}"/>
              </a:ext>
            </a:extLst>
          </p:cNvPr>
          <p:cNvGrpSpPr/>
          <p:nvPr/>
        </p:nvGrpSpPr>
        <p:grpSpPr>
          <a:xfrm>
            <a:off x="3937246" y="3246437"/>
            <a:ext cx="4317508" cy="2900363"/>
            <a:chOff x="3937246" y="3246437"/>
            <a:chExt cx="4317508" cy="2900363"/>
          </a:xfrm>
        </p:grpSpPr>
        <p:sp>
          <p:nvSpPr>
            <p:cNvPr id="4" name="îṧḻîḑè">
              <a:extLst>
                <a:ext uri="{FF2B5EF4-FFF2-40B4-BE49-F238E27FC236}">
                  <a16:creationId xmlns:a16="http://schemas.microsoft.com/office/drawing/2014/main" xmlns="" id="{9CCAA727-2F13-4E60-BD87-8105BAD9B897}"/>
                </a:ext>
              </a:extLst>
            </p:cNvPr>
            <p:cNvSpPr/>
            <p:nvPr/>
          </p:nvSpPr>
          <p:spPr>
            <a:xfrm rot="13500000">
              <a:off x="5446926" y="4234413"/>
              <a:ext cx="2365807" cy="874475"/>
            </a:xfrm>
            <a:prstGeom prst="trapezoid">
              <a:avLst>
                <a:gd name="adj" fmla="val 98732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ïślîḓê">
              <a:extLst>
                <a:ext uri="{FF2B5EF4-FFF2-40B4-BE49-F238E27FC236}">
                  <a16:creationId xmlns:a16="http://schemas.microsoft.com/office/drawing/2014/main" xmlns="" id="{1364BC05-B98D-423E-B2BC-C2B5F1C74730}"/>
                </a:ext>
              </a:extLst>
            </p:cNvPr>
            <p:cNvSpPr/>
            <p:nvPr/>
          </p:nvSpPr>
          <p:spPr>
            <a:xfrm rot="8100000">
              <a:off x="4385085" y="4230828"/>
              <a:ext cx="2365807" cy="874475"/>
            </a:xfrm>
            <a:prstGeom prst="trapezoid">
              <a:avLst>
                <a:gd name="adj" fmla="val 98732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iś1iďê">
              <a:extLst>
                <a:ext uri="{FF2B5EF4-FFF2-40B4-BE49-F238E27FC236}">
                  <a16:creationId xmlns:a16="http://schemas.microsoft.com/office/drawing/2014/main" xmlns="" id="{B492644F-7070-4E68-8C06-9D12B7A56CE8}"/>
                </a:ext>
              </a:extLst>
            </p:cNvPr>
            <p:cNvSpPr/>
            <p:nvPr/>
          </p:nvSpPr>
          <p:spPr>
            <a:xfrm rot="2700000">
              <a:off x="5774583" y="4890798"/>
              <a:ext cx="647600" cy="6476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iṡlîḑé">
              <a:extLst>
                <a:ext uri="{FF2B5EF4-FFF2-40B4-BE49-F238E27FC236}">
                  <a16:creationId xmlns:a16="http://schemas.microsoft.com/office/drawing/2014/main" xmlns="" id="{9119018A-2DE6-4D8F-A674-27503B55A3FD}"/>
                </a:ext>
              </a:extLst>
            </p:cNvPr>
            <p:cNvSpPr/>
            <p:nvPr/>
          </p:nvSpPr>
          <p:spPr bwMode="auto">
            <a:xfrm>
              <a:off x="4143376" y="3246437"/>
              <a:ext cx="3910013" cy="2900363"/>
            </a:xfrm>
            <a:custGeom>
              <a:avLst/>
              <a:gdLst>
                <a:gd name="T0" fmla="*/ 1231 w 2463"/>
                <a:gd name="T1" fmla="*/ 0 h 1827"/>
                <a:gd name="T2" fmla="*/ 2463 w 2463"/>
                <a:gd name="T3" fmla="*/ 1229 h 1827"/>
                <a:gd name="T4" fmla="*/ 1864 w 2463"/>
                <a:gd name="T5" fmla="*/ 1827 h 1827"/>
                <a:gd name="T6" fmla="*/ 1683 w 2463"/>
                <a:gd name="T7" fmla="*/ 1827 h 1827"/>
                <a:gd name="T8" fmla="*/ 2282 w 2463"/>
                <a:gd name="T9" fmla="*/ 1229 h 1827"/>
                <a:gd name="T10" fmla="*/ 1231 w 2463"/>
                <a:gd name="T11" fmla="*/ 181 h 1827"/>
                <a:gd name="T12" fmla="*/ 181 w 2463"/>
                <a:gd name="T13" fmla="*/ 1229 h 1827"/>
                <a:gd name="T14" fmla="*/ 780 w 2463"/>
                <a:gd name="T15" fmla="*/ 1827 h 1827"/>
                <a:gd name="T16" fmla="*/ 599 w 2463"/>
                <a:gd name="T17" fmla="*/ 1827 h 1827"/>
                <a:gd name="T18" fmla="*/ 0 w 2463"/>
                <a:gd name="T19" fmla="*/ 1229 h 1827"/>
                <a:gd name="T20" fmla="*/ 1231 w 2463"/>
                <a:gd name="T21" fmla="*/ 0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3" h="1827">
                  <a:moveTo>
                    <a:pt x="1231" y="0"/>
                  </a:moveTo>
                  <a:lnTo>
                    <a:pt x="2463" y="1229"/>
                  </a:lnTo>
                  <a:lnTo>
                    <a:pt x="1864" y="1827"/>
                  </a:lnTo>
                  <a:lnTo>
                    <a:pt x="1683" y="1827"/>
                  </a:lnTo>
                  <a:lnTo>
                    <a:pt x="2282" y="1229"/>
                  </a:lnTo>
                  <a:lnTo>
                    <a:pt x="1231" y="181"/>
                  </a:lnTo>
                  <a:lnTo>
                    <a:pt x="181" y="1229"/>
                  </a:lnTo>
                  <a:lnTo>
                    <a:pt x="780" y="1827"/>
                  </a:lnTo>
                  <a:lnTo>
                    <a:pt x="599" y="1827"/>
                  </a:lnTo>
                  <a:lnTo>
                    <a:pt x="0" y="1229"/>
                  </a:lnTo>
                  <a:lnTo>
                    <a:pt x="12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8" name="íS1îḋê">
              <a:extLst>
                <a:ext uri="{FF2B5EF4-FFF2-40B4-BE49-F238E27FC236}">
                  <a16:creationId xmlns:a16="http://schemas.microsoft.com/office/drawing/2014/main" xmlns="" id="{FCF3EAA8-32F3-4C45-928B-A5BEC7D92DB7}"/>
                </a:ext>
              </a:extLst>
            </p:cNvPr>
            <p:cNvGrpSpPr/>
            <p:nvPr/>
          </p:nvGrpSpPr>
          <p:grpSpPr>
            <a:xfrm>
              <a:off x="4904853" y="3851815"/>
              <a:ext cx="487542" cy="487542"/>
              <a:chOff x="4904853" y="3851815"/>
              <a:chExt cx="487542" cy="487542"/>
            </a:xfrm>
          </p:grpSpPr>
          <p:sp>
            <p:nvSpPr>
              <p:cNvPr id="34" name="îsḻiḓè">
                <a:extLst>
                  <a:ext uri="{FF2B5EF4-FFF2-40B4-BE49-F238E27FC236}">
                    <a16:creationId xmlns:a16="http://schemas.microsoft.com/office/drawing/2014/main" xmlns="" id="{94C9E130-8D75-4051-B739-B5F352516488}"/>
                  </a:ext>
                </a:extLst>
              </p:cNvPr>
              <p:cNvSpPr/>
              <p:nvPr/>
            </p:nvSpPr>
            <p:spPr>
              <a:xfrm>
                <a:off x="4904853" y="3851815"/>
                <a:ext cx="487542" cy="48754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5" name="iṩ1iďé">
                <a:extLst>
                  <a:ext uri="{FF2B5EF4-FFF2-40B4-BE49-F238E27FC236}">
                    <a16:creationId xmlns:a16="http://schemas.microsoft.com/office/drawing/2014/main" xmlns="" id="{BECA88CE-0FA1-4BB9-BA75-2AE2B25BEA66}"/>
                  </a:ext>
                </a:extLst>
              </p:cNvPr>
              <p:cNvSpPr/>
              <p:nvPr/>
            </p:nvSpPr>
            <p:spPr bwMode="auto">
              <a:xfrm>
                <a:off x="5005578" y="3957807"/>
                <a:ext cx="286093" cy="275559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1828343">
                  <a:lnSpc>
                    <a:spcPct val="150000"/>
                  </a:lnSpc>
                </a:pPr>
                <a:endParaRPr lang="en-GB" sz="3599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îŝľídé">
              <a:extLst>
                <a:ext uri="{FF2B5EF4-FFF2-40B4-BE49-F238E27FC236}">
                  <a16:creationId xmlns:a16="http://schemas.microsoft.com/office/drawing/2014/main" xmlns="" id="{BD97F1BB-DBD0-4994-A1F8-3A78EA64A347}"/>
                </a:ext>
              </a:extLst>
            </p:cNvPr>
            <p:cNvGrpSpPr/>
            <p:nvPr/>
          </p:nvGrpSpPr>
          <p:grpSpPr>
            <a:xfrm>
              <a:off x="6799604" y="3847481"/>
              <a:ext cx="487542" cy="487542"/>
              <a:chOff x="6799604" y="3847481"/>
              <a:chExt cx="487542" cy="487542"/>
            </a:xfrm>
          </p:grpSpPr>
          <p:sp>
            <p:nvSpPr>
              <p:cNvPr id="32" name="i$líḑé">
                <a:extLst>
                  <a:ext uri="{FF2B5EF4-FFF2-40B4-BE49-F238E27FC236}">
                    <a16:creationId xmlns:a16="http://schemas.microsoft.com/office/drawing/2014/main" xmlns="" id="{86333BD0-F79A-4131-B4B4-0607EBDC9D3D}"/>
                  </a:ext>
                </a:extLst>
              </p:cNvPr>
              <p:cNvSpPr/>
              <p:nvPr/>
            </p:nvSpPr>
            <p:spPr>
              <a:xfrm>
                <a:off x="6799604" y="3847481"/>
                <a:ext cx="487542" cy="48754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3" name="íṥḷíḑé">
                <a:extLst>
                  <a:ext uri="{FF2B5EF4-FFF2-40B4-BE49-F238E27FC236}">
                    <a16:creationId xmlns:a16="http://schemas.microsoft.com/office/drawing/2014/main" xmlns="" id="{A1E2F0E0-B18F-4812-B1CB-21A20BABDC35}"/>
                  </a:ext>
                </a:extLst>
              </p:cNvPr>
              <p:cNvSpPr/>
              <p:nvPr/>
            </p:nvSpPr>
            <p:spPr bwMode="auto">
              <a:xfrm>
                <a:off x="6900329" y="3953473"/>
                <a:ext cx="286093" cy="275559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îṧľiḓè">
              <a:extLst>
                <a:ext uri="{FF2B5EF4-FFF2-40B4-BE49-F238E27FC236}">
                  <a16:creationId xmlns:a16="http://schemas.microsoft.com/office/drawing/2014/main" xmlns="" id="{2FD70DE0-5C41-4D34-AF61-CB530EAC2B9E}"/>
                </a:ext>
              </a:extLst>
            </p:cNvPr>
            <p:cNvGrpSpPr/>
            <p:nvPr/>
          </p:nvGrpSpPr>
          <p:grpSpPr>
            <a:xfrm>
              <a:off x="3937246" y="4895041"/>
              <a:ext cx="487542" cy="487542"/>
              <a:chOff x="3937246" y="4895041"/>
              <a:chExt cx="487542" cy="487542"/>
            </a:xfrm>
          </p:grpSpPr>
          <p:sp>
            <p:nvSpPr>
              <p:cNvPr id="30" name="îṣlïde">
                <a:extLst>
                  <a:ext uri="{FF2B5EF4-FFF2-40B4-BE49-F238E27FC236}">
                    <a16:creationId xmlns:a16="http://schemas.microsoft.com/office/drawing/2014/main" xmlns="" id="{95494748-8F38-47E3-B461-E1C49AB71BCE}"/>
                  </a:ext>
                </a:extLst>
              </p:cNvPr>
              <p:cNvSpPr/>
              <p:nvPr/>
            </p:nvSpPr>
            <p:spPr>
              <a:xfrm>
                <a:off x="3937246" y="4895041"/>
                <a:ext cx="487542" cy="48754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/>
              <a:p>
                <a:pPr algn="ctr" defTabSz="914377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1" name="iṥ1ïḍê">
                <a:extLst>
                  <a:ext uri="{FF2B5EF4-FFF2-40B4-BE49-F238E27FC236}">
                    <a16:creationId xmlns:a16="http://schemas.microsoft.com/office/drawing/2014/main" xmlns="" id="{33A0E0F1-F364-4C29-877F-5929494D74B5}"/>
                  </a:ext>
                </a:extLst>
              </p:cNvPr>
              <p:cNvSpPr/>
              <p:nvPr/>
            </p:nvSpPr>
            <p:spPr bwMode="auto">
              <a:xfrm>
                <a:off x="4037971" y="5001033"/>
                <a:ext cx="286093" cy="275559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î$ḻîďé">
              <a:extLst>
                <a:ext uri="{FF2B5EF4-FFF2-40B4-BE49-F238E27FC236}">
                  <a16:creationId xmlns:a16="http://schemas.microsoft.com/office/drawing/2014/main" xmlns="" id="{A7E3A7D1-7FD0-4BB4-85E2-1C664C755E3D}"/>
                </a:ext>
              </a:extLst>
            </p:cNvPr>
            <p:cNvGrpSpPr/>
            <p:nvPr/>
          </p:nvGrpSpPr>
          <p:grpSpPr>
            <a:xfrm>
              <a:off x="7767212" y="4895041"/>
              <a:ext cx="487542" cy="487542"/>
              <a:chOff x="7767212" y="4895041"/>
              <a:chExt cx="487542" cy="487542"/>
            </a:xfrm>
          </p:grpSpPr>
          <p:sp>
            <p:nvSpPr>
              <p:cNvPr id="28" name="ísľíḓe">
                <a:extLst>
                  <a:ext uri="{FF2B5EF4-FFF2-40B4-BE49-F238E27FC236}">
                    <a16:creationId xmlns:a16="http://schemas.microsoft.com/office/drawing/2014/main" xmlns="" id="{A0193CC9-4B83-463A-99AD-4BFA99CF6DE0}"/>
                  </a:ext>
                </a:extLst>
              </p:cNvPr>
              <p:cNvSpPr/>
              <p:nvPr/>
            </p:nvSpPr>
            <p:spPr>
              <a:xfrm>
                <a:off x="7767212" y="4895041"/>
                <a:ext cx="487542" cy="48754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9" name="îś1iḍè">
                <a:extLst>
                  <a:ext uri="{FF2B5EF4-FFF2-40B4-BE49-F238E27FC236}">
                    <a16:creationId xmlns:a16="http://schemas.microsoft.com/office/drawing/2014/main" xmlns="" id="{B60BAD01-AF7B-4982-839B-F24B62B09D10}"/>
                  </a:ext>
                </a:extLst>
              </p:cNvPr>
              <p:cNvSpPr/>
              <p:nvPr/>
            </p:nvSpPr>
            <p:spPr bwMode="auto">
              <a:xfrm>
                <a:off x="7867938" y="5001033"/>
                <a:ext cx="286093" cy="275559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6398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işļídê">
              <a:extLst>
                <a:ext uri="{FF2B5EF4-FFF2-40B4-BE49-F238E27FC236}">
                  <a16:creationId xmlns:a16="http://schemas.microsoft.com/office/drawing/2014/main" xmlns="" id="{5689407B-4641-4ABB-891F-A701C837580B}"/>
                </a:ext>
              </a:extLst>
            </p:cNvPr>
            <p:cNvSpPr/>
            <p:nvPr/>
          </p:nvSpPr>
          <p:spPr>
            <a:xfrm>
              <a:off x="5555940" y="4892228"/>
              <a:ext cx="1080120" cy="34167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cs typeface="+mn-ea"/>
                  <a:sym typeface="+mn-lt"/>
                </a:rPr>
                <a:t>Keyword</a:t>
              </a:r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íṥliďé">
            <a:extLst>
              <a:ext uri="{FF2B5EF4-FFF2-40B4-BE49-F238E27FC236}">
                <a16:creationId xmlns:a16="http://schemas.microsoft.com/office/drawing/2014/main" xmlns="" id="{9D82F063-6782-496A-B68D-4BD022B9B795}"/>
              </a:ext>
            </a:extLst>
          </p:cNvPr>
          <p:cNvGrpSpPr>
            <a:grpSpLocks/>
          </p:cNvGrpSpPr>
          <p:nvPr/>
        </p:nvGrpSpPr>
        <p:grpSpPr>
          <a:xfrm>
            <a:off x="8488047" y="4717718"/>
            <a:ext cx="3032441" cy="954803"/>
            <a:chOff x="1762848" y="1740023"/>
            <a:chExt cx="2684865" cy="954803"/>
          </a:xfrm>
        </p:grpSpPr>
        <p:sp>
          <p:nvSpPr>
            <p:cNvPr id="26" name="i$ļïḍê">
              <a:extLst>
                <a:ext uri="{FF2B5EF4-FFF2-40B4-BE49-F238E27FC236}">
                  <a16:creationId xmlns:a16="http://schemas.microsoft.com/office/drawing/2014/main" xmlns="" id="{E110D091-DB3A-4DE1-884E-C5CB032D2329}"/>
                </a:ext>
              </a:extLst>
            </p:cNvPr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7" name="iṩľiḍé">
              <a:extLst>
                <a:ext uri="{FF2B5EF4-FFF2-40B4-BE49-F238E27FC236}">
                  <a16:creationId xmlns:a16="http://schemas.microsoft.com/office/drawing/2014/main" xmlns="" id="{90EC4264-2C62-4E96-9EF0-2ACB78D86220}"/>
                </a:ext>
              </a:extLst>
            </p:cNvPr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4" name="ïṩļiḑé">
            <a:extLst>
              <a:ext uri="{FF2B5EF4-FFF2-40B4-BE49-F238E27FC236}">
                <a16:creationId xmlns:a16="http://schemas.microsoft.com/office/drawing/2014/main" xmlns="" id="{8C48EAAB-0FB3-4430-82FF-952B6AB1947A}"/>
              </a:ext>
            </a:extLst>
          </p:cNvPr>
          <p:cNvGrpSpPr>
            <a:grpSpLocks/>
          </p:cNvGrpSpPr>
          <p:nvPr/>
        </p:nvGrpSpPr>
        <p:grpSpPr>
          <a:xfrm>
            <a:off x="7479013" y="3607956"/>
            <a:ext cx="3032441" cy="954803"/>
            <a:chOff x="1762848" y="1740023"/>
            <a:chExt cx="2684865" cy="954803"/>
          </a:xfrm>
        </p:grpSpPr>
        <p:sp>
          <p:nvSpPr>
            <p:cNvPr id="24" name="i$ḻîḓé">
              <a:extLst>
                <a:ext uri="{FF2B5EF4-FFF2-40B4-BE49-F238E27FC236}">
                  <a16:creationId xmlns:a16="http://schemas.microsoft.com/office/drawing/2014/main" xmlns="" id="{2E6EA5BF-C117-430A-8FF0-C085BCABEF20}"/>
                </a:ext>
              </a:extLst>
            </p:cNvPr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5" name="îS1îḓè">
              <a:extLst>
                <a:ext uri="{FF2B5EF4-FFF2-40B4-BE49-F238E27FC236}">
                  <a16:creationId xmlns:a16="http://schemas.microsoft.com/office/drawing/2014/main" xmlns="" id="{5A856DB6-279A-49A7-9713-7169B8ED27DC}"/>
                </a:ext>
              </a:extLst>
            </p:cNvPr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5" name="îśļíďê">
            <a:extLst>
              <a:ext uri="{FF2B5EF4-FFF2-40B4-BE49-F238E27FC236}">
                <a16:creationId xmlns:a16="http://schemas.microsoft.com/office/drawing/2014/main" xmlns="" id="{5D11FAD2-BD7D-40EB-AC54-C7EE2EE3C582}"/>
              </a:ext>
            </a:extLst>
          </p:cNvPr>
          <p:cNvGrpSpPr>
            <a:grpSpLocks/>
          </p:cNvGrpSpPr>
          <p:nvPr/>
        </p:nvGrpSpPr>
        <p:grpSpPr>
          <a:xfrm>
            <a:off x="673100" y="4717718"/>
            <a:ext cx="3032441" cy="954803"/>
            <a:chOff x="1762848" y="1740023"/>
            <a:chExt cx="2684865" cy="954803"/>
          </a:xfrm>
        </p:grpSpPr>
        <p:sp>
          <p:nvSpPr>
            <p:cNvPr id="22" name="ï$ḻiḑê">
              <a:extLst>
                <a:ext uri="{FF2B5EF4-FFF2-40B4-BE49-F238E27FC236}">
                  <a16:creationId xmlns:a16="http://schemas.microsoft.com/office/drawing/2014/main" xmlns="" id="{110B3AD3-0417-439C-9A3E-8A3274F0F851}"/>
                </a:ext>
              </a:extLst>
            </p:cNvPr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3" name="îṣľíḓè">
              <a:extLst>
                <a:ext uri="{FF2B5EF4-FFF2-40B4-BE49-F238E27FC236}">
                  <a16:creationId xmlns:a16="http://schemas.microsoft.com/office/drawing/2014/main" xmlns="" id="{90A13860-D2BD-4C8A-8195-1AF10AE39127}"/>
                </a:ext>
              </a:extLst>
            </p:cNvPr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6" name="ïśļîḍè">
            <a:extLst>
              <a:ext uri="{FF2B5EF4-FFF2-40B4-BE49-F238E27FC236}">
                <a16:creationId xmlns:a16="http://schemas.microsoft.com/office/drawing/2014/main" xmlns="" id="{101E4544-D62A-4BE1-B6BA-7D662C456086}"/>
              </a:ext>
            </a:extLst>
          </p:cNvPr>
          <p:cNvGrpSpPr>
            <a:grpSpLocks/>
          </p:cNvGrpSpPr>
          <p:nvPr/>
        </p:nvGrpSpPr>
        <p:grpSpPr>
          <a:xfrm>
            <a:off x="1686364" y="3607956"/>
            <a:ext cx="3032441" cy="954803"/>
            <a:chOff x="1762848" y="1740023"/>
            <a:chExt cx="2684865" cy="954803"/>
          </a:xfrm>
        </p:grpSpPr>
        <p:sp>
          <p:nvSpPr>
            <p:cNvPr id="20" name="iş1ïḋe">
              <a:extLst>
                <a:ext uri="{FF2B5EF4-FFF2-40B4-BE49-F238E27FC236}">
                  <a16:creationId xmlns:a16="http://schemas.microsoft.com/office/drawing/2014/main" xmlns="" id="{B683C66F-EEC9-402D-B9B5-B444A78B7C32}"/>
                </a:ext>
              </a:extLst>
            </p:cNvPr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1" name="íšḻïdé">
              <a:extLst>
                <a:ext uri="{FF2B5EF4-FFF2-40B4-BE49-F238E27FC236}">
                  <a16:creationId xmlns:a16="http://schemas.microsoft.com/office/drawing/2014/main" xmlns="" id="{6F25B273-DD0A-4E20-A6D7-DAF501B81503}"/>
                </a:ext>
              </a:extLst>
            </p:cNvPr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7" name="îṣļîḑê">
            <a:extLst>
              <a:ext uri="{FF2B5EF4-FFF2-40B4-BE49-F238E27FC236}">
                <a16:creationId xmlns:a16="http://schemas.microsoft.com/office/drawing/2014/main" xmlns="" id="{362E9D12-5494-4045-8916-87044D3ADA82}"/>
              </a:ext>
            </a:extLst>
          </p:cNvPr>
          <p:cNvGrpSpPr/>
          <p:nvPr/>
        </p:nvGrpSpPr>
        <p:grpSpPr>
          <a:xfrm>
            <a:off x="673100" y="1419538"/>
            <a:ext cx="10845800" cy="1144787"/>
            <a:chOff x="673100" y="1562100"/>
            <a:chExt cx="10845800" cy="1144787"/>
          </a:xfrm>
        </p:grpSpPr>
        <p:sp>
          <p:nvSpPr>
            <p:cNvPr id="18" name="iṩḷîďè">
              <a:extLst>
                <a:ext uri="{FF2B5EF4-FFF2-40B4-BE49-F238E27FC236}">
                  <a16:creationId xmlns:a16="http://schemas.microsoft.com/office/drawing/2014/main" xmlns="" id="{8AD4B6E8-8207-4C5F-A0ED-CDE45DA501EE}"/>
                </a:ext>
              </a:extLst>
            </p:cNvPr>
            <p:cNvSpPr txBox="1"/>
            <p:nvPr/>
          </p:nvSpPr>
          <p:spPr>
            <a:xfrm>
              <a:off x="673105" y="1562100"/>
              <a:ext cx="10845795" cy="4203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000" b="1" dirty="0">
                  <a:cs typeface="+mn-ea"/>
                  <a:sym typeface="+mn-lt"/>
                </a:rPr>
                <a:t>Unified fonts make reading more fluent.</a:t>
              </a:r>
            </a:p>
          </p:txBody>
        </p:sp>
        <p:sp>
          <p:nvSpPr>
            <p:cNvPr id="19" name="î$ļîḋè">
              <a:extLst>
                <a:ext uri="{FF2B5EF4-FFF2-40B4-BE49-F238E27FC236}">
                  <a16:creationId xmlns:a16="http://schemas.microsoft.com/office/drawing/2014/main" xmlns="" id="{59C2E11E-1489-40C5-A995-DA3330A50543}"/>
                </a:ext>
              </a:extLst>
            </p:cNvPr>
            <p:cNvSpPr txBox="1"/>
            <p:nvPr/>
          </p:nvSpPr>
          <p:spPr>
            <a:xfrm>
              <a:off x="673100" y="1982461"/>
              <a:ext cx="10845797" cy="7244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Adjust the spacing to adapt to Chinese typesetting, use the reference line in PPT.</a:t>
              </a: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3D89CD6-D901-B316-264F-C16CC3894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2142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íṩlîḓê">
            <a:extLst>
              <a:ext uri="{FF2B5EF4-FFF2-40B4-BE49-F238E27FC236}">
                <a16:creationId xmlns:a16="http://schemas.microsoft.com/office/drawing/2014/main" xmlns="" id="{C47F46BA-0DD4-413F-8DBC-03D0BD7F9434}"/>
              </a:ext>
            </a:extLst>
          </p:cNvPr>
          <p:cNvCxnSpPr/>
          <p:nvPr/>
        </p:nvCxnSpPr>
        <p:spPr>
          <a:xfrm>
            <a:off x="-6033" y="4644216"/>
            <a:ext cx="12198033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7E760891-6E12-436F-9AC0-CC182C31639A}"/>
              </a:ext>
            </a:extLst>
          </p:cNvPr>
          <p:cNvGrpSpPr/>
          <p:nvPr/>
        </p:nvGrpSpPr>
        <p:grpSpPr>
          <a:xfrm>
            <a:off x="2609632" y="1271706"/>
            <a:ext cx="6972736" cy="3378478"/>
            <a:chOff x="2609632" y="1271706"/>
            <a:chExt cx="6972736" cy="3378478"/>
          </a:xfrm>
        </p:grpSpPr>
        <p:sp>
          <p:nvSpPr>
            <p:cNvPr id="5" name="ísḻiḍê">
              <a:extLst>
                <a:ext uri="{FF2B5EF4-FFF2-40B4-BE49-F238E27FC236}">
                  <a16:creationId xmlns:a16="http://schemas.microsoft.com/office/drawing/2014/main" xmlns="" id="{48C4AFF3-7F2C-4027-97AA-69CCF56B7F2E}"/>
                </a:ext>
              </a:extLst>
            </p:cNvPr>
            <p:cNvSpPr/>
            <p:nvPr/>
          </p:nvSpPr>
          <p:spPr bwMode="auto">
            <a:xfrm>
              <a:off x="2609632" y="3213208"/>
              <a:ext cx="1842558" cy="1436976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iṧḷïdè">
              <a:extLst>
                <a:ext uri="{FF2B5EF4-FFF2-40B4-BE49-F238E27FC236}">
                  <a16:creationId xmlns:a16="http://schemas.microsoft.com/office/drawing/2014/main" xmlns="" id="{7DF6E4D9-8E32-4F24-963B-0C9DA4A5BFF5}"/>
                </a:ext>
              </a:extLst>
            </p:cNvPr>
            <p:cNvSpPr/>
            <p:nvPr/>
          </p:nvSpPr>
          <p:spPr bwMode="auto">
            <a:xfrm>
              <a:off x="3286946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40%</a:t>
              </a:r>
            </a:p>
          </p:txBody>
        </p:sp>
        <p:cxnSp>
          <p:nvCxnSpPr>
            <p:cNvPr id="7" name="ïṡlîḑê">
              <a:extLst>
                <a:ext uri="{FF2B5EF4-FFF2-40B4-BE49-F238E27FC236}">
                  <a16:creationId xmlns:a16="http://schemas.microsoft.com/office/drawing/2014/main" xmlns="" id="{78431178-7407-46B4-BBB9-46B474A50E49}"/>
                </a:ext>
              </a:extLst>
            </p:cNvPr>
            <p:cNvCxnSpPr/>
            <p:nvPr/>
          </p:nvCxnSpPr>
          <p:spPr>
            <a:xfrm>
              <a:off x="3530911" y="1789754"/>
              <a:ext cx="0" cy="135230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îšḷíde">
              <a:extLst>
                <a:ext uri="{FF2B5EF4-FFF2-40B4-BE49-F238E27FC236}">
                  <a16:creationId xmlns:a16="http://schemas.microsoft.com/office/drawing/2014/main" xmlns="" id="{435F7594-9F81-4E2B-92DD-C3F5C38A382E}"/>
                </a:ext>
              </a:extLst>
            </p:cNvPr>
            <p:cNvSpPr/>
            <p:nvPr/>
          </p:nvSpPr>
          <p:spPr bwMode="auto">
            <a:xfrm>
              <a:off x="3829432" y="3698394"/>
              <a:ext cx="1842558" cy="951790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íšľîdê">
              <a:extLst>
                <a:ext uri="{FF2B5EF4-FFF2-40B4-BE49-F238E27FC236}">
                  <a16:creationId xmlns:a16="http://schemas.microsoft.com/office/drawing/2014/main" xmlns="" id="{06B7FB9E-E013-4AEC-AE8B-270BD553ADDC}"/>
                </a:ext>
              </a:extLst>
            </p:cNvPr>
            <p:cNvSpPr/>
            <p:nvPr/>
          </p:nvSpPr>
          <p:spPr bwMode="auto">
            <a:xfrm>
              <a:off x="4506746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30%</a:t>
              </a:r>
            </a:p>
          </p:txBody>
        </p:sp>
        <p:cxnSp>
          <p:nvCxnSpPr>
            <p:cNvPr id="10" name="ïṡliďê">
              <a:extLst>
                <a:ext uri="{FF2B5EF4-FFF2-40B4-BE49-F238E27FC236}">
                  <a16:creationId xmlns:a16="http://schemas.microsoft.com/office/drawing/2014/main" xmlns="" id="{153263F5-AC31-4249-8881-5D7E3AFDAB3B}"/>
                </a:ext>
              </a:extLst>
            </p:cNvPr>
            <p:cNvCxnSpPr/>
            <p:nvPr/>
          </p:nvCxnSpPr>
          <p:spPr>
            <a:xfrm>
              <a:off x="4750711" y="1789754"/>
              <a:ext cx="0" cy="184241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îŝ1îdè">
              <a:extLst>
                <a:ext uri="{FF2B5EF4-FFF2-40B4-BE49-F238E27FC236}">
                  <a16:creationId xmlns:a16="http://schemas.microsoft.com/office/drawing/2014/main" xmlns="" id="{39E38B29-CF37-45A2-AF71-B42C03FFABC1}"/>
                </a:ext>
              </a:extLst>
            </p:cNvPr>
            <p:cNvSpPr/>
            <p:nvPr/>
          </p:nvSpPr>
          <p:spPr bwMode="auto">
            <a:xfrm>
              <a:off x="6472947" y="3006027"/>
              <a:ext cx="1842558" cy="164415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íšliďê">
              <a:extLst>
                <a:ext uri="{FF2B5EF4-FFF2-40B4-BE49-F238E27FC236}">
                  <a16:creationId xmlns:a16="http://schemas.microsoft.com/office/drawing/2014/main" xmlns="" id="{73BAE82E-6552-4405-8BCE-3DC0A2B5E2EB}"/>
                </a:ext>
              </a:extLst>
            </p:cNvPr>
            <p:cNvSpPr/>
            <p:nvPr/>
          </p:nvSpPr>
          <p:spPr bwMode="auto">
            <a:xfrm>
              <a:off x="7150261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65%</a:t>
              </a:r>
            </a:p>
          </p:txBody>
        </p:sp>
        <p:cxnSp>
          <p:nvCxnSpPr>
            <p:cNvPr id="13" name="iṩlíḓê">
              <a:extLst>
                <a:ext uri="{FF2B5EF4-FFF2-40B4-BE49-F238E27FC236}">
                  <a16:creationId xmlns:a16="http://schemas.microsoft.com/office/drawing/2014/main" xmlns="" id="{E4E5C7CD-13BE-4608-BDEC-2D61AFED815D}"/>
                </a:ext>
              </a:extLst>
            </p:cNvPr>
            <p:cNvCxnSpPr/>
            <p:nvPr/>
          </p:nvCxnSpPr>
          <p:spPr>
            <a:xfrm rot="5400000" flipV="1">
              <a:off x="6811697" y="2372283"/>
              <a:ext cx="1165058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ïSlîḓé">
              <a:extLst>
                <a:ext uri="{FF2B5EF4-FFF2-40B4-BE49-F238E27FC236}">
                  <a16:creationId xmlns:a16="http://schemas.microsoft.com/office/drawing/2014/main" xmlns="" id="{AE2ECEB6-2939-4BAF-8345-9450328B055F}"/>
                </a:ext>
              </a:extLst>
            </p:cNvPr>
            <p:cNvSpPr/>
            <p:nvPr/>
          </p:nvSpPr>
          <p:spPr bwMode="auto">
            <a:xfrm>
              <a:off x="5102520" y="2319843"/>
              <a:ext cx="1843530" cy="233034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íṡlïdê">
              <a:extLst>
                <a:ext uri="{FF2B5EF4-FFF2-40B4-BE49-F238E27FC236}">
                  <a16:creationId xmlns:a16="http://schemas.microsoft.com/office/drawing/2014/main" xmlns="" id="{A2A6065A-C6B2-484D-B7F7-796F820F5BA7}"/>
                </a:ext>
              </a:extLst>
            </p:cNvPr>
            <p:cNvSpPr/>
            <p:nvPr/>
          </p:nvSpPr>
          <p:spPr bwMode="auto">
            <a:xfrm>
              <a:off x="5676346" y="1271706"/>
              <a:ext cx="695880" cy="435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85000" lnSpcReduction="10000"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85%</a:t>
              </a:r>
            </a:p>
          </p:txBody>
        </p:sp>
        <p:cxnSp>
          <p:nvCxnSpPr>
            <p:cNvPr id="16" name="iš1íḍê">
              <a:extLst>
                <a:ext uri="{FF2B5EF4-FFF2-40B4-BE49-F238E27FC236}">
                  <a16:creationId xmlns:a16="http://schemas.microsoft.com/office/drawing/2014/main" xmlns="" id="{CB96C05A-0C8F-432A-AEC5-C5E46664DC75}"/>
                </a:ext>
              </a:extLst>
            </p:cNvPr>
            <p:cNvCxnSpPr/>
            <p:nvPr/>
          </p:nvCxnSpPr>
          <p:spPr>
            <a:xfrm rot="5400000" flipV="1">
              <a:off x="5774629" y="2039410"/>
              <a:ext cx="49931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îṧḻíďê">
              <a:extLst>
                <a:ext uri="{FF2B5EF4-FFF2-40B4-BE49-F238E27FC236}">
                  <a16:creationId xmlns:a16="http://schemas.microsoft.com/office/drawing/2014/main" xmlns="" id="{2D41B0C9-9D0B-4122-A8C1-6D92DEC94F37}"/>
                </a:ext>
              </a:extLst>
            </p:cNvPr>
            <p:cNvSpPr/>
            <p:nvPr/>
          </p:nvSpPr>
          <p:spPr bwMode="auto">
            <a:xfrm>
              <a:off x="7739810" y="3698397"/>
              <a:ext cx="1842558" cy="95178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iṡlîḑé">
              <a:extLst>
                <a:ext uri="{FF2B5EF4-FFF2-40B4-BE49-F238E27FC236}">
                  <a16:creationId xmlns:a16="http://schemas.microsoft.com/office/drawing/2014/main" xmlns="" id="{7273C2A2-9000-4643-A57F-49BAB742B441}"/>
                </a:ext>
              </a:extLst>
            </p:cNvPr>
            <p:cNvSpPr/>
            <p:nvPr/>
          </p:nvSpPr>
          <p:spPr bwMode="auto">
            <a:xfrm>
              <a:off x="8417124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35%</a:t>
              </a:r>
            </a:p>
          </p:txBody>
        </p:sp>
        <p:cxnSp>
          <p:nvCxnSpPr>
            <p:cNvPr id="19" name="ïṣḻíďê">
              <a:extLst>
                <a:ext uri="{FF2B5EF4-FFF2-40B4-BE49-F238E27FC236}">
                  <a16:creationId xmlns:a16="http://schemas.microsoft.com/office/drawing/2014/main" xmlns="" id="{D7946570-8690-4D48-8B81-42E428681EFB}"/>
                </a:ext>
              </a:extLst>
            </p:cNvPr>
            <p:cNvCxnSpPr/>
            <p:nvPr/>
          </p:nvCxnSpPr>
          <p:spPr>
            <a:xfrm>
              <a:off x="8661089" y="1789754"/>
              <a:ext cx="0" cy="184241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ïŝļîḋé">
              <a:extLst>
                <a:ext uri="{FF2B5EF4-FFF2-40B4-BE49-F238E27FC236}">
                  <a16:creationId xmlns:a16="http://schemas.microsoft.com/office/drawing/2014/main" xmlns="" id="{5FD4D353-2052-480A-915A-B90D8FDD3E20}"/>
                </a:ext>
              </a:extLst>
            </p:cNvPr>
            <p:cNvSpPr txBox="1"/>
            <p:nvPr/>
          </p:nvSpPr>
          <p:spPr>
            <a:xfrm>
              <a:off x="3183552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îṩ1iďè">
              <a:extLst>
                <a:ext uri="{FF2B5EF4-FFF2-40B4-BE49-F238E27FC236}">
                  <a16:creationId xmlns:a16="http://schemas.microsoft.com/office/drawing/2014/main" xmlns="" id="{B03E4CF4-710B-464E-B9E1-69D4DA9493CF}"/>
                </a:ext>
              </a:extLst>
            </p:cNvPr>
            <p:cNvSpPr txBox="1"/>
            <p:nvPr/>
          </p:nvSpPr>
          <p:spPr>
            <a:xfrm>
              <a:off x="4365813" y="4188980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2015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22" name="iṡ1ïḋê">
              <a:extLst>
                <a:ext uri="{FF2B5EF4-FFF2-40B4-BE49-F238E27FC236}">
                  <a16:creationId xmlns:a16="http://schemas.microsoft.com/office/drawing/2014/main" xmlns="" id="{58D1805E-5973-43BE-922F-4BCF7C22AD6B}"/>
                </a:ext>
              </a:extLst>
            </p:cNvPr>
            <p:cNvSpPr txBox="1"/>
            <p:nvPr/>
          </p:nvSpPr>
          <p:spPr>
            <a:xfrm>
              <a:off x="5748642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2016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ïSḷíḑè">
              <a:extLst>
                <a:ext uri="{FF2B5EF4-FFF2-40B4-BE49-F238E27FC236}">
                  <a16:creationId xmlns:a16="http://schemas.microsoft.com/office/drawing/2014/main" xmlns="" id="{83ED8F74-80B2-429E-9FCF-1ECB89091441}"/>
                </a:ext>
              </a:extLst>
            </p:cNvPr>
            <p:cNvSpPr txBox="1"/>
            <p:nvPr/>
          </p:nvSpPr>
          <p:spPr>
            <a:xfrm>
              <a:off x="7059616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 smtClean="0">
                  <a:cs typeface="+mn-ea"/>
                  <a:sym typeface="+mn-lt"/>
                </a:rPr>
                <a:t>2022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24" name="íṣḷíďê">
              <a:extLst>
                <a:ext uri="{FF2B5EF4-FFF2-40B4-BE49-F238E27FC236}">
                  <a16:creationId xmlns:a16="http://schemas.microsoft.com/office/drawing/2014/main" xmlns="" id="{A1EF89EF-1873-4443-B93C-A5960C79B51E}"/>
                </a:ext>
              </a:extLst>
            </p:cNvPr>
            <p:cNvSpPr txBox="1"/>
            <p:nvPr/>
          </p:nvSpPr>
          <p:spPr>
            <a:xfrm>
              <a:off x="8313730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ïśļîdé">
            <a:extLst>
              <a:ext uri="{FF2B5EF4-FFF2-40B4-BE49-F238E27FC236}">
                <a16:creationId xmlns:a16="http://schemas.microsoft.com/office/drawing/2014/main" xmlns="" id="{C03D32C6-E117-4E45-94E8-822CEBC177A8}"/>
              </a:ext>
            </a:extLst>
          </p:cNvPr>
          <p:cNvGrpSpPr/>
          <p:nvPr/>
        </p:nvGrpSpPr>
        <p:grpSpPr>
          <a:xfrm>
            <a:off x="679340" y="4914027"/>
            <a:ext cx="1997186" cy="1150141"/>
            <a:chOff x="679340" y="4911756"/>
            <a:chExt cx="1997186" cy="1150141"/>
          </a:xfrm>
        </p:grpSpPr>
        <p:sp>
          <p:nvSpPr>
            <p:cNvPr id="42" name="iSḻíḍé">
              <a:extLst>
                <a:ext uri="{FF2B5EF4-FFF2-40B4-BE49-F238E27FC236}">
                  <a16:creationId xmlns:a16="http://schemas.microsoft.com/office/drawing/2014/main" xmlns="" id="{783FC5A5-33F4-4530-8206-87C8F911D99A}"/>
                </a:ext>
              </a:extLst>
            </p:cNvPr>
            <p:cNvSpPr/>
            <p:nvPr/>
          </p:nvSpPr>
          <p:spPr bwMode="auto">
            <a:xfrm>
              <a:off x="679340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3" name="ïṡļîde">
              <a:extLst>
                <a:ext uri="{FF2B5EF4-FFF2-40B4-BE49-F238E27FC236}">
                  <a16:creationId xmlns:a16="http://schemas.microsoft.com/office/drawing/2014/main" xmlns="" id="{D122D222-4E40-4987-A527-E334E7B1FED1}"/>
                </a:ext>
              </a:extLst>
            </p:cNvPr>
            <p:cNvSpPr txBox="1"/>
            <p:nvPr/>
          </p:nvSpPr>
          <p:spPr bwMode="auto">
            <a:xfrm>
              <a:off x="679340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6" name="i$1îḋê">
            <a:extLst>
              <a:ext uri="{FF2B5EF4-FFF2-40B4-BE49-F238E27FC236}">
                <a16:creationId xmlns:a16="http://schemas.microsoft.com/office/drawing/2014/main" xmlns="" id="{B03DDCD3-A1BB-4C10-A77C-550750F15B0F}"/>
              </a:ext>
            </a:extLst>
          </p:cNvPr>
          <p:cNvGrpSpPr/>
          <p:nvPr/>
        </p:nvGrpSpPr>
        <p:grpSpPr>
          <a:xfrm>
            <a:off x="2888374" y="4914027"/>
            <a:ext cx="1997186" cy="1150141"/>
            <a:chOff x="2888373" y="4911756"/>
            <a:chExt cx="1997186" cy="1150141"/>
          </a:xfrm>
        </p:grpSpPr>
        <p:sp>
          <p:nvSpPr>
            <p:cNvPr id="40" name="ïṥļiḑè">
              <a:extLst>
                <a:ext uri="{FF2B5EF4-FFF2-40B4-BE49-F238E27FC236}">
                  <a16:creationId xmlns:a16="http://schemas.microsoft.com/office/drawing/2014/main" xmlns="" id="{64EAE8CA-CD8F-4D66-9AE2-19D34F44E3D6}"/>
                </a:ext>
              </a:extLst>
            </p:cNvPr>
            <p:cNvSpPr/>
            <p:nvPr/>
          </p:nvSpPr>
          <p:spPr bwMode="auto">
            <a:xfrm>
              <a:off x="2888373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1" name="íṣļiḋé">
              <a:extLst>
                <a:ext uri="{FF2B5EF4-FFF2-40B4-BE49-F238E27FC236}">
                  <a16:creationId xmlns:a16="http://schemas.microsoft.com/office/drawing/2014/main" xmlns="" id="{9BFE3B79-7403-4618-A3E8-D2C5952ACF86}"/>
                </a:ext>
              </a:extLst>
            </p:cNvPr>
            <p:cNvSpPr txBox="1"/>
            <p:nvPr/>
          </p:nvSpPr>
          <p:spPr bwMode="auto">
            <a:xfrm>
              <a:off x="2888373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7" name="îṧ1ídê">
            <a:extLst>
              <a:ext uri="{FF2B5EF4-FFF2-40B4-BE49-F238E27FC236}">
                <a16:creationId xmlns:a16="http://schemas.microsoft.com/office/drawing/2014/main" xmlns="" id="{19AC40D7-A461-4FCA-8A6C-7C69A70F53EE}"/>
              </a:ext>
            </a:extLst>
          </p:cNvPr>
          <p:cNvGrpSpPr/>
          <p:nvPr/>
        </p:nvGrpSpPr>
        <p:grpSpPr>
          <a:xfrm>
            <a:off x="5097408" y="4914027"/>
            <a:ext cx="1997186" cy="1150141"/>
            <a:chOff x="5097406" y="4911756"/>
            <a:chExt cx="1997186" cy="1150141"/>
          </a:xfrm>
        </p:grpSpPr>
        <p:sp>
          <p:nvSpPr>
            <p:cNvPr id="38" name="ïslîḓê">
              <a:extLst>
                <a:ext uri="{FF2B5EF4-FFF2-40B4-BE49-F238E27FC236}">
                  <a16:creationId xmlns:a16="http://schemas.microsoft.com/office/drawing/2014/main" xmlns="" id="{A3D06E9F-3215-4277-8391-A51CE91619F4}"/>
                </a:ext>
              </a:extLst>
            </p:cNvPr>
            <p:cNvSpPr/>
            <p:nvPr/>
          </p:nvSpPr>
          <p:spPr bwMode="auto">
            <a:xfrm>
              <a:off x="5097406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9" name="iŝļîḍé">
              <a:extLst>
                <a:ext uri="{FF2B5EF4-FFF2-40B4-BE49-F238E27FC236}">
                  <a16:creationId xmlns:a16="http://schemas.microsoft.com/office/drawing/2014/main" xmlns="" id="{FBD5E927-33B9-47E1-86A2-16E0BC0AB340}"/>
                </a:ext>
              </a:extLst>
            </p:cNvPr>
            <p:cNvSpPr txBox="1"/>
            <p:nvPr/>
          </p:nvSpPr>
          <p:spPr bwMode="auto">
            <a:xfrm>
              <a:off x="5097406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8" name="í$lidé">
            <a:extLst>
              <a:ext uri="{FF2B5EF4-FFF2-40B4-BE49-F238E27FC236}">
                <a16:creationId xmlns:a16="http://schemas.microsoft.com/office/drawing/2014/main" xmlns="" id="{AFEA1E74-8C69-496E-B3E3-5CAB630B8A72}"/>
              </a:ext>
            </a:extLst>
          </p:cNvPr>
          <p:cNvGrpSpPr/>
          <p:nvPr/>
        </p:nvGrpSpPr>
        <p:grpSpPr>
          <a:xfrm>
            <a:off x="7306442" y="4914027"/>
            <a:ext cx="1997186" cy="1150141"/>
            <a:chOff x="7306439" y="4911756"/>
            <a:chExt cx="1997186" cy="1150141"/>
          </a:xfrm>
        </p:grpSpPr>
        <p:sp>
          <p:nvSpPr>
            <p:cNvPr id="36" name="îsḷîdê">
              <a:extLst>
                <a:ext uri="{FF2B5EF4-FFF2-40B4-BE49-F238E27FC236}">
                  <a16:creationId xmlns:a16="http://schemas.microsoft.com/office/drawing/2014/main" xmlns="" id="{DEF3CC9B-69F1-4C6B-A849-C20B443387A6}"/>
                </a:ext>
              </a:extLst>
            </p:cNvPr>
            <p:cNvSpPr/>
            <p:nvPr/>
          </p:nvSpPr>
          <p:spPr bwMode="auto">
            <a:xfrm>
              <a:off x="7306439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7" name="ísľïdê">
              <a:extLst>
                <a:ext uri="{FF2B5EF4-FFF2-40B4-BE49-F238E27FC236}">
                  <a16:creationId xmlns:a16="http://schemas.microsoft.com/office/drawing/2014/main" xmlns="" id="{29B3DAD9-663F-4D16-BC1A-1003C0D2541A}"/>
                </a:ext>
              </a:extLst>
            </p:cNvPr>
            <p:cNvSpPr txBox="1"/>
            <p:nvPr/>
          </p:nvSpPr>
          <p:spPr bwMode="auto">
            <a:xfrm>
              <a:off x="7306439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9" name="íṧḻîďe">
            <a:extLst>
              <a:ext uri="{FF2B5EF4-FFF2-40B4-BE49-F238E27FC236}">
                <a16:creationId xmlns:a16="http://schemas.microsoft.com/office/drawing/2014/main" xmlns="" id="{E5D41991-ADE7-4E7F-97EB-C95E2826AFA6}"/>
              </a:ext>
            </a:extLst>
          </p:cNvPr>
          <p:cNvGrpSpPr/>
          <p:nvPr/>
        </p:nvGrpSpPr>
        <p:grpSpPr>
          <a:xfrm>
            <a:off x="9515472" y="4914027"/>
            <a:ext cx="1997186" cy="1150141"/>
            <a:chOff x="9515472" y="4911756"/>
            <a:chExt cx="1997186" cy="1150141"/>
          </a:xfrm>
        </p:grpSpPr>
        <p:sp>
          <p:nvSpPr>
            <p:cNvPr id="34" name="îṩḷïdè">
              <a:extLst>
                <a:ext uri="{FF2B5EF4-FFF2-40B4-BE49-F238E27FC236}">
                  <a16:creationId xmlns:a16="http://schemas.microsoft.com/office/drawing/2014/main" xmlns="" id="{4C505A74-7995-4CAB-8EEF-9E9200A863D2}"/>
                </a:ext>
              </a:extLst>
            </p:cNvPr>
            <p:cNvSpPr/>
            <p:nvPr/>
          </p:nvSpPr>
          <p:spPr bwMode="auto">
            <a:xfrm>
              <a:off x="9515472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5" name="íṩļíďê">
              <a:extLst>
                <a:ext uri="{FF2B5EF4-FFF2-40B4-BE49-F238E27FC236}">
                  <a16:creationId xmlns:a16="http://schemas.microsoft.com/office/drawing/2014/main" xmlns="" id="{1114D656-977D-4C4B-B10E-AAC6DEE739FE}"/>
                </a:ext>
              </a:extLst>
            </p:cNvPr>
            <p:cNvSpPr txBox="1"/>
            <p:nvPr/>
          </p:nvSpPr>
          <p:spPr bwMode="auto">
            <a:xfrm>
              <a:off x="9515472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530CF1A1-AC7F-4D00-A8AA-D7AFFC93F9FE}"/>
              </a:ext>
            </a:extLst>
          </p:cNvPr>
          <p:cNvGrpSpPr/>
          <p:nvPr/>
        </p:nvGrpSpPr>
        <p:grpSpPr>
          <a:xfrm>
            <a:off x="2782450" y="4993015"/>
            <a:ext cx="6627102" cy="1145456"/>
            <a:chOff x="2782450" y="4993015"/>
            <a:chExt cx="6627102" cy="1145456"/>
          </a:xfrm>
        </p:grpSpPr>
        <p:cxnSp>
          <p:nvCxnSpPr>
            <p:cNvPr id="30" name="ïṧļíḓè">
              <a:extLst>
                <a:ext uri="{FF2B5EF4-FFF2-40B4-BE49-F238E27FC236}">
                  <a16:creationId xmlns:a16="http://schemas.microsoft.com/office/drawing/2014/main" xmlns="" id="{45979557-4D1D-4280-B66D-7ED6DE08ECD7}"/>
                </a:ext>
              </a:extLst>
            </p:cNvPr>
            <p:cNvCxnSpPr/>
            <p:nvPr/>
          </p:nvCxnSpPr>
          <p:spPr>
            <a:xfrm>
              <a:off x="2782450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í$ḷïḋè">
              <a:extLst>
                <a:ext uri="{FF2B5EF4-FFF2-40B4-BE49-F238E27FC236}">
                  <a16:creationId xmlns:a16="http://schemas.microsoft.com/office/drawing/2014/main" xmlns="" id="{6A1B735A-4DD5-4862-BED3-7472E390B8B9}"/>
                </a:ext>
              </a:extLst>
            </p:cNvPr>
            <p:cNvCxnSpPr/>
            <p:nvPr/>
          </p:nvCxnSpPr>
          <p:spPr>
            <a:xfrm>
              <a:off x="4991484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ïṣ1íďé">
              <a:extLst>
                <a:ext uri="{FF2B5EF4-FFF2-40B4-BE49-F238E27FC236}">
                  <a16:creationId xmlns:a16="http://schemas.microsoft.com/office/drawing/2014/main" xmlns="" id="{DC74232C-2683-4C8F-AC5E-3C0A42B26C87}"/>
                </a:ext>
              </a:extLst>
            </p:cNvPr>
            <p:cNvCxnSpPr/>
            <p:nvPr/>
          </p:nvCxnSpPr>
          <p:spPr>
            <a:xfrm>
              <a:off x="7200518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îṥḻiḓe">
              <a:extLst>
                <a:ext uri="{FF2B5EF4-FFF2-40B4-BE49-F238E27FC236}">
                  <a16:creationId xmlns:a16="http://schemas.microsoft.com/office/drawing/2014/main" xmlns="" id="{90675091-6007-4946-AA4A-045ABA9219CB}"/>
                </a:ext>
              </a:extLst>
            </p:cNvPr>
            <p:cNvCxnSpPr/>
            <p:nvPr/>
          </p:nvCxnSpPr>
          <p:spPr>
            <a:xfrm>
              <a:off x="9409552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46638F6-C7E1-12C6-85A4-6F2F102B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624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F99F873-407B-3992-0349-CC8BA93B22FB}"/>
              </a:ext>
            </a:extLst>
          </p:cNvPr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PART05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A469322-BEFD-043D-C728-594EE705DBEF}"/>
              </a:ext>
            </a:extLst>
          </p:cNvPr>
          <p:cNvSpPr txBox="1"/>
          <p:nvPr/>
        </p:nvSpPr>
        <p:spPr>
          <a:xfrm>
            <a:off x="4899120" y="2264585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解决方案及总结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2E2F50E-6766-42B0-5B70-37AD2355789B}"/>
              </a:ext>
            </a:extLst>
          </p:cNvPr>
          <p:cNvSpPr txBox="1"/>
          <p:nvPr/>
        </p:nvSpPr>
        <p:spPr>
          <a:xfrm>
            <a:off x="4899120" y="3063760"/>
            <a:ext cx="5460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解决方案   </a:t>
            </a:r>
            <a:r>
              <a:rPr lang="en-US" altLang="zh-CN" sz="2400" dirty="0">
                <a:cs typeface="+mn-ea"/>
                <a:sym typeface="+mn-lt"/>
              </a:rPr>
              <a:t>THE SOLUTION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方案评估   </a:t>
            </a:r>
            <a:r>
              <a:rPr lang="en-US" altLang="zh-CN" sz="2400" dirty="0">
                <a:cs typeface="+mn-ea"/>
                <a:sym typeface="+mn-lt"/>
              </a:rPr>
              <a:t>PROJECT EVALUATION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补救措施   </a:t>
            </a:r>
            <a:r>
              <a:rPr lang="en-US" altLang="zh-CN" sz="2400" dirty="0">
                <a:cs typeface="+mn-ea"/>
                <a:sym typeface="+mn-lt"/>
              </a:rPr>
              <a:t>REMEDIAL MEASURES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参考文献   </a:t>
            </a:r>
            <a:r>
              <a:rPr lang="en-US" altLang="zh-CN" sz="2400" dirty="0">
                <a:cs typeface="+mn-ea"/>
                <a:sym typeface="+mn-lt"/>
              </a:rPr>
              <a:t>REFERENCE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感谢语       </a:t>
            </a:r>
            <a:r>
              <a:rPr lang="en-US" altLang="zh-CN" sz="2400" dirty="0">
                <a:cs typeface="+mn-ea"/>
                <a:sym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596025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140" y="1355490"/>
            <a:ext cx="9892099" cy="4326087"/>
            <a:chOff x="966140" y="1355490"/>
            <a:chExt cx="9892099" cy="4326087"/>
          </a:xfrm>
        </p:grpSpPr>
        <p:grpSp>
          <p:nvGrpSpPr>
            <p:cNvPr id="160" name="组合 159">
              <a:extLst>
                <a:ext uri="{FF2B5EF4-FFF2-40B4-BE49-F238E27FC236}">
                  <a16:creationId xmlns:a16="http://schemas.microsoft.com/office/drawing/2014/main" xmlns="" id="{D67C5EEC-5BA6-4FC0-9D0F-4F7C1CE3CD37}"/>
                </a:ext>
              </a:extLst>
            </p:cNvPr>
            <p:cNvGrpSpPr/>
            <p:nvPr/>
          </p:nvGrpSpPr>
          <p:grpSpPr>
            <a:xfrm>
              <a:off x="966140" y="2776624"/>
              <a:ext cx="9892099" cy="2904953"/>
              <a:chOff x="1340320" y="2304687"/>
              <a:chExt cx="9892099" cy="2904953"/>
            </a:xfrm>
          </p:grpSpPr>
          <p:grpSp>
            <p:nvGrpSpPr>
              <p:cNvPr id="108" name="组合 107">
                <a:extLst>
                  <a:ext uri="{FF2B5EF4-FFF2-40B4-BE49-F238E27FC236}">
                    <a16:creationId xmlns:a16="http://schemas.microsoft.com/office/drawing/2014/main" xmlns="" id="{CA708FFD-2449-4115-B8A3-EFFAB2004939}"/>
                  </a:ext>
                </a:extLst>
              </p:cNvPr>
              <p:cNvGrpSpPr/>
              <p:nvPr/>
            </p:nvGrpSpPr>
            <p:grpSpPr>
              <a:xfrm>
                <a:off x="5564412" y="2703274"/>
                <a:ext cx="1811536" cy="1800000"/>
                <a:chOff x="4350191" y="1869989"/>
                <a:chExt cx="1811536" cy="1800000"/>
              </a:xfrm>
            </p:grpSpPr>
            <p:sp>
              <p:nvSpPr>
                <p:cNvPr id="33" name="任意多边形 32">
                  <a:extLst>
                    <a:ext uri="{FF2B5EF4-FFF2-40B4-BE49-F238E27FC236}">
                      <a16:creationId xmlns:a16="http://schemas.microsoft.com/office/drawing/2014/main" xmlns="" id="{19BD1650-23F9-47AF-B37D-CE14EC42238E}"/>
                    </a:ext>
                  </a:extLst>
                </p:cNvPr>
                <p:cNvSpPr/>
                <p:nvPr/>
              </p:nvSpPr>
              <p:spPr>
                <a:xfrm>
                  <a:off x="4880960" y="3400758"/>
                  <a:ext cx="695401" cy="142305"/>
                </a:xfrm>
                <a:custGeom>
                  <a:avLst/>
                  <a:gdLst>
                    <a:gd name="connsiteX0" fmla="*/ 89535 w 172216"/>
                    <a:gd name="connsiteY0" fmla="*/ 35243 h 35242"/>
                    <a:gd name="connsiteX1" fmla="*/ 3810 w 172216"/>
                    <a:gd name="connsiteY1" fmla="*/ 13335 h 35242"/>
                    <a:gd name="connsiteX2" fmla="*/ 952 w 172216"/>
                    <a:gd name="connsiteY2" fmla="*/ 3810 h 35242"/>
                    <a:gd name="connsiteX3" fmla="*/ 10477 w 172216"/>
                    <a:gd name="connsiteY3" fmla="*/ 952 h 35242"/>
                    <a:gd name="connsiteX4" fmla="*/ 89535 w 172216"/>
                    <a:gd name="connsiteY4" fmla="*/ 20955 h 35242"/>
                    <a:gd name="connsiteX5" fmla="*/ 161925 w 172216"/>
                    <a:gd name="connsiteY5" fmla="*/ 3810 h 35242"/>
                    <a:gd name="connsiteX6" fmla="*/ 171450 w 172216"/>
                    <a:gd name="connsiteY6" fmla="*/ 6668 h 35242"/>
                    <a:gd name="connsiteX7" fmla="*/ 168592 w 172216"/>
                    <a:gd name="connsiteY7" fmla="*/ 16193 h 35242"/>
                    <a:gd name="connsiteX8" fmla="*/ 89535 w 172216"/>
                    <a:gd name="connsiteY8" fmla="*/ 35243 h 35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2216" h="35242">
                      <a:moveTo>
                        <a:pt x="89535" y="35243"/>
                      </a:moveTo>
                      <a:cubicBezTo>
                        <a:pt x="59055" y="35243"/>
                        <a:pt x="29527" y="27622"/>
                        <a:pt x="3810" y="13335"/>
                      </a:cubicBezTo>
                      <a:cubicBezTo>
                        <a:pt x="0" y="11430"/>
                        <a:pt x="-952" y="6668"/>
                        <a:pt x="952" y="3810"/>
                      </a:cubicBezTo>
                      <a:cubicBezTo>
                        <a:pt x="2858" y="0"/>
                        <a:pt x="7620" y="-953"/>
                        <a:pt x="10477" y="952"/>
                      </a:cubicBezTo>
                      <a:cubicBezTo>
                        <a:pt x="34290" y="14288"/>
                        <a:pt x="61912" y="20955"/>
                        <a:pt x="89535" y="20955"/>
                      </a:cubicBezTo>
                      <a:cubicBezTo>
                        <a:pt x="115252" y="20955"/>
                        <a:pt x="139065" y="15240"/>
                        <a:pt x="161925" y="3810"/>
                      </a:cubicBezTo>
                      <a:cubicBezTo>
                        <a:pt x="165735" y="1905"/>
                        <a:pt x="169545" y="3810"/>
                        <a:pt x="171450" y="6668"/>
                      </a:cubicBezTo>
                      <a:cubicBezTo>
                        <a:pt x="173355" y="10477"/>
                        <a:pt x="171450" y="14288"/>
                        <a:pt x="168592" y="16193"/>
                      </a:cubicBezTo>
                      <a:cubicBezTo>
                        <a:pt x="142875" y="29527"/>
                        <a:pt x="117158" y="35243"/>
                        <a:pt x="89535" y="352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 33">
                  <a:extLst>
                    <a:ext uri="{FF2B5EF4-FFF2-40B4-BE49-F238E27FC236}">
                      <a16:creationId xmlns:a16="http://schemas.microsoft.com/office/drawing/2014/main" xmlns="" id="{60F23FFB-B872-4A4F-B03A-D0526EE2E603}"/>
                    </a:ext>
                  </a:extLst>
                </p:cNvPr>
                <p:cNvSpPr/>
                <p:nvPr/>
              </p:nvSpPr>
              <p:spPr>
                <a:xfrm>
                  <a:off x="5400193" y="3373833"/>
                  <a:ext cx="203844" cy="211536"/>
                </a:xfrm>
                <a:custGeom>
                  <a:avLst/>
                  <a:gdLst>
                    <a:gd name="connsiteX0" fmla="*/ 0 w 50482"/>
                    <a:gd name="connsiteY0" fmla="*/ 9525 h 52387"/>
                    <a:gd name="connsiteX1" fmla="*/ 32385 w 50482"/>
                    <a:gd name="connsiteY1" fmla="*/ 19050 h 52387"/>
                    <a:gd name="connsiteX2" fmla="*/ 22860 w 50482"/>
                    <a:gd name="connsiteY2" fmla="*/ 52388 h 52387"/>
                    <a:gd name="connsiteX3" fmla="*/ 40958 w 50482"/>
                    <a:gd name="connsiteY3" fmla="*/ 41910 h 52387"/>
                    <a:gd name="connsiteX4" fmla="*/ 50483 w 50482"/>
                    <a:gd name="connsiteY4" fmla="*/ 9525 h 52387"/>
                    <a:gd name="connsiteX5" fmla="*/ 17145 w 50482"/>
                    <a:gd name="connsiteY5" fmla="*/ 0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482" h="52387">
                      <a:moveTo>
                        <a:pt x="0" y="9525"/>
                      </a:moveTo>
                      <a:lnTo>
                        <a:pt x="32385" y="19050"/>
                      </a:lnTo>
                      <a:lnTo>
                        <a:pt x="22860" y="52388"/>
                      </a:lnTo>
                      <a:lnTo>
                        <a:pt x="40958" y="41910"/>
                      </a:lnTo>
                      <a:lnTo>
                        <a:pt x="50483" y="9525"/>
                      </a:lnTo>
                      <a:lnTo>
                        <a:pt x="1714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 35">
                  <a:extLst>
                    <a:ext uri="{FF2B5EF4-FFF2-40B4-BE49-F238E27FC236}">
                      <a16:creationId xmlns:a16="http://schemas.microsoft.com/office/drawing/2014/main" xmlns="" id="{BEB2D304-E0B8-4902-BBE5-98B8CA0F0341}"/>
                    </a:ext>
                  </a:extLst>
                </p:cNvPr>
                <p:cNvSpPr/>
                <p:nvPr/>
              </p:nvSpPr>
              <p:spPr>
                <a:xfrm>
                  <a:off x="5579099" y="2221973"/>
                  <a:ext cx="378784" cy="636475"/>
                </a:xfrm>
                <a:custGeom>
                  <a:avLst/>
                  <a:gdLst>
                    <a:gd name="connsiteX0" fmla="*/ 86186 w 93806"/>
                    <a:gd name="connsiteY0" fmla="*/ 157624 h 157623"/>
                    <a:gd name="connsiteX1" fmla="*/ 79519 w 93806"/>
                    <a:gd name="connsiteY1" fmla="*/ 150956 h 157623"/>
                    <a:gd name="connsiteX2" fmla="*/ 58564 w 93806"/>
                    <a:gd name="connsiteY2" fmla="*/ 70946 h 157623"/>
                    <a:gd name="connsiteX3" fmla="*/ 3319 w 93806"/>
                    <a:gd name="connsiteY3" fmla="*/ 12844 h 157623"/>
                    <a:gd name="connsiteX4" fmla="*/ 1414 w 93806"/>
                    <a:gd name="connsiteY4" fmla="*/ 3319 h 157623"/>
                    <a:gd name="connsiteX5" fmla="*/ 10939 w 93806"/>
                    <a:gd name="connsiteY5" fmla="*/ 1414 h 157623"/>
                    <a:gd name="connsiteX6" fmla="*/ 70946 w 93806"/>
                    <a:gd name="connsiteY6" fmla="*/ 64278 h 157623"/>
                    <a:gd name="connsiteX7" fmla="*/ 93806 w 93806"/>
                    <a:gd name="connsiteY7" fmla="*/ 150956 h 157623"/>
                    <a:gd name="connsiteX8" fmla="*/ 86186 w 93806"/>
                    <a:gd name="connsiteY8" fmla="*/ 157624 h 157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3806" h="157623">
                      <a:moveTo>
                        <a:pt x="86186" y="157624"/>
                      </a:moveTo>
                      <a:cubicBezTo>
                        <a:pt x="82376" y="157624"/>
                        <a:pt x="79519" y="154766"/>
                        <a:pt x="79519" y="150956"/>
                      </a:cubicBezTo>
                      <a:cubicBezTo>
                        <a:pt x="79519" y="123333"/>
                        <a:pt x="71899" y="95711"/>
                        <a:pt x="58564" y="70946"/>
                      </a:cubicBezTo>
                      <a:cubicBezTo>
                        <a:pt x="45229" y="47133"/>
                        <a:pt x="26179" y="27131"/>
                        <a:pt x="3319" y="12844"/>
                      </a:cubicBezTo>
                      <a:cubicBezTo>
                        <a:pt x="461" y="10939"/>
                        <a:pt x="-1444" y="6176"/>
                        <a:pt x="1414" y="3319"/>
                      </a:cubicBezTo>
                      <a:cubicBezTo>
                        <a:pt x="3319" y="461"/>
                        <a:pt x="8081" y="-1444"/>
                        <a:pt x="10939" y="1414"/>
                      </a:cubicBezTo>
                      <a:cubicBezTo>
                        <a:pt x="35704" y="16653"/>
                        <a:pt x="56659" y="38561"/>
                        <a:pt x="70946" y="64278"/>
                      </a:cubicBezTo>
                      <a:cubicBezTo>
                        <a:pt x="86186" y="90949"/>
                        <a:pt x="93806" y="120476"/>
                        <a:pt x="93806" y="150956"/>
                      </a:cubicBezTo>
                      <a:cubicBezTo>
                        <a:pt x="92854" y="154766"/>
                        <a:pt x="89996" y="157624"/>
                        <a:pt x="86186" y="1576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 36">
                  <a:extLst>
                    <a:ext uri="{FF2B5EF4-FFF2-40B4-BE49-F238E27FC236}">
                      <a16:creationId xmlns:a16="http://schemas.microsoft.com/office/drawing/2014/main" xmlns="" id="{B147610E-8062-469F-9791-52078F4391E1}"/>
                    </a:ext>
                  </a:extLst>
                </p:cNvPr>
                <p:cNvSpPr/>
                <p:nvPr/>
              </p:nvSpPr>
              <p:spPr>
                <a:xfrm>
                  <a:off x="5550191" y="2181525"/>
                  <a:ext cx="203844" cy="211536"/>
                </a:xfrm>
                <a:custGeom>
                  <a:avLst/>
                  <a:gdLst>
                    <a:gd name="connsiteX0" fmla="*/ 26670 w 50482"/>
                    <a:gd name="connsiteY0" fmla="*/ 52388 h 52387"/>
                    <a:gd name="connsiteX1" fmla="*/ 18098 w 50482"/>
                    <a:gd name="connsiteY1" fmla="*/ 19050 h 52387"/>
                    <a:gd name="connsiteX2" fmla="*/ 50482 w 50482"/>
                    <a:gd name="connsiteY2" fmla="*/ 10478 h 52387"/>
                    <a:gd name="connsiteX3" fmla="*/ 32385 w 50482"/>
                    <a:gd name="connsiteY3" fmla="*/ 0 h 52387"/>
                    <a:gd name="connsiteX4" fmla="*/ 0 w 50482"/>
                    <a:gd name="connsiteY4" fmla="*/ 8573 h 52387"/>
                    <a:gd name="connsiteX5" fmla="*/ 8573 w 50482"/>
                    <a:gd name="connsiteY5" fmla="*/ 41910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482" h="52387">
                      <a:moveTo>
                        <a:pt x="26670" y="52388"/>
                      </a:moveTo>
                      <a:lnTo>
                        <a:pt x="18098" y="19050"/>
                      </a:lnTo>
                      <a:lnTo>
                        <a:pt x="50482" y="10478"/>
                      </a:lnTo>
                      <a:lnTo>
                        <a:pt x="32385" y="0"/>
                      </a:lnTo>
                      <a:lnTo>
                        <a:pt x="0" y="8573"/>
                      </a:lnTo>
                      <a:lnTo>
                        <a:pt x="8573" y="4191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 38">
                  <a:extLst>
                    <a:ext uri="{FF2B5EF4-FFF2-40B4-BE49-F238E27FC236}">
                      <a16:creationId xmlns:a16="http://schemas.microsoft.com/office/drawing/2014/main" xmlns="" id="{975A7708-783A-4423-A459-197B953F08C2}"/>
                    </a:ext>
                  </a:extLst>
                </p:cNvPr>
                <p:cNvSpPr/>
                <p:nvPr/>
              </p:nvSpPr>
              <p:spPr>
                <a:xfrm>
                  <a:off x="4530224" y="2189969"/>
                  <a:ext cx="430753" cy="603093"/>
                </a:xfrm>
                <a:custGeom>
                  <a:avLst/>
                  <a:gdLst>
                    <a:gd name="connsiteX0" fmla="*/ 6850 w 106676"/>
                    <a:gd name="connsiteY0" fmla="*/ 149357 h 149356"/>
                    <a:gd name="connsiteX1" fmla="*/ 6850 w 106676"/>
                    <a:gd name="connsiteY1" fmla="*/ 149357 h 149356"/>
                    <a:gd name="connsiteX2" fmla="*/ 182 w 106676"/>
                    <a:gd name="connsiteY2" fmla="*/ 141737 h 149356"/>
                    <a:gd name="connsiteX3" fmla="*/ 30662 w 106676"/>
                    <a:gd name="connsiteY3" fmla="*/ 57917 h 149356"/>
                    <a:gd name="connsiteX4" fmla="*/ 96385 w 106676"/>
                    <a:gd name="connsiteY4" fmla="*/ 767 h 149356"/>
                    <a:gd name="connsiteX5" fmla="*/ 105910 w 106676"/>
                    <a:gd name="connsiteY5" fmla="*/ 3624 h 149356"/>
                    <a:gd name="connsiteX6" fmla="*/ 103052 w 106676"/>
                    <a:gd name="connsiteY6" fmla="*/ 13149 h 149356"/>
                    <a:gd name="connsiteX7" fmla="*/ 43045 w 106676"/>
                    <a:gd name="connsiteY7" fmla="*/ 65537 h 149356"/>
                    <a:gd name="connsiteX8" fmla="*/ 15422 w 106676"/>
                    <a:gd name="connsiteY8" fmla="*/ 142689 h 149356"/>
                    <a:gd name="connsiteX9" fmla="*/ 6850 w 106676"/>
                    <a:gd name="connsiteY9" fmla="*/ 149357 h 14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6676" h="149356">
                      <a:moveTo>
                        <a:pt x="6850" y="149357"/>
                      </a:moveTo>
                      <a:cubicBezTo>
                        <a:pt x="6850" y="149357"/>
                        <a:pt x="6850" y="149357"/>
                        <a:pt x="6850" y="149357"/>
                      </a:cubicBezTo>
                      <a:cubicBezTo>
                        <a:pt x="2087" y="149357"/>
                        <a:pt x="-770" y="145547"/>
                        <a:pt x="182" y="141737"/>
                      </a:cubicBezTo>
                      <a:cubicBezTo>
                        <a:pt x="3040" y="112209"/>
                        <a:pt x="13518" y="82682"/>
                        <a:pt x="30662" y="57917"/>
                      </a:cubicBezTo>
                      <a:cubicBezTo>
                        <a:pt x="47807" y="34104"/>
                        <a:pt x="69715" y="14102"/>
                        <a:pt x="96385" y="767"/>
                      </a:cubicBezTo>
                      <a:cubicBezTo>
                        <a:pt x="100195" y="-1138"/>
                        <a:pt x="104005" y="767"/>
                        <a:pt x="105910" y="3624"/>
                      </a:cubicBezTo>
                      <a:cubicBezTo>
                        <a:pt x="107815" y="7434"/>
                        <a:pt x="105910" y="11244"/>
                        <a:pt x="103052" y="13149"/>
                      </a:cubicBezTo>
                      <a:cubicBezTo>
                        <a:pt x="79240" y="25532"/>
                        <a:pt x="58285" y="43629"/>
                        <a:pt x="43045" y="65537"/>
                      </a:cubicBezTo>
                      <a:cubicBezTo>
                        <a:pt x="26852" y="88397"/>
                        <a:pt x="17327" y="115067"/>
                        <a:pt x="15422" y="142689"/>
                      </a:cubicBezTo>
                      <a:cubicBezTo>
                        <a:pt x="13518" y="146499"/>
                        <a:pt x="10660" y="149357"/>
                        <a:pt x="6850" y="1493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 39">
                  <a:extLst>
                    <a:ext uri="{FF2B5EF4-FFF2-40B4-BE49-F238E27FC236}">
                      <a16:creationId xmlns:a16="http://schemas.microsoft.com/office/drawing/2014/main" xmlns="" id="{FCDEFFE7-60B5-4FFB-8D2F-315F3BC922CB}"/>
                    </a:ext>
                  </a:extLst>
                </p:cNvPr>
                <p:cNvSpPr/>
                <p:nvPr/>
              </p:nvSpPr>
              <p:spPr>
                <a:xfrm>
                  <a:off x="4465576" y="2646912"/>
                  <a:ext cx="196152" cy="180767"/>
                </a:xfrm>
                <a:custGeom>
                  <a:avLst/>
                  <a:gdLst>
                    <a:gd name="connsiteX0" fmla="*/ 48578 w 48577"/>
                    <a:gd name="connsiteY0" fmla="*/ 1905 h 44767"/>
                    <a:gd name="connsiteX1" fmla="*/ 23813 w 48577"/>
                    <a:gd name="connsiteY1" fmla="*/ 24765 h 44767"/>
                    <a:gd name="connsiteX2" fmla="*/ 953 w 48577"/>
                    <a:gd name="connsiteY2" fmla="*/ 0 h 44767"/>
                    <a:gd name="connsiteX3" fmla="*/ 0 w 48577"/>
                    <a:gd name="connsiteY3" fmla="*/ 20003 h 44767"/>
                    <a:gd name="connsiteX4" fmla="*/ 21908 w 48577"/>
                    <a:gd name="connsiteY4" fmla="*/ 44767 h 44767"/>
                    <a:gd name="connsiteX5" fmla="*/ 47625 w 48577"/>
                    <a:gd name="connsiteY5" fmla="*/ 22860 h 44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577" h="44767">
                      <a:moveTo>
                        <a:pt x="48578" y="1905"/>
                      </a:moveTo>
                      <a:lnTo>
                        <a:pt x="23813" y="24765"/>
                      </a:lnTo>
                      <a:lnTo>
                        <a:pt x="953" y="0"/>
                      </a:lnTo>
                      <a:lnTo>
                        <a:pt x="0" y="20003"/>
                      </a:lnTo>
                      <a:lnTo>
                        <a:pt x="21908" y="44767"/>
                      </a:lnTo>
                      <a:lnTo>
                        <a:pt x="47625" y="2286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 42">
                  <a:extLst>
                    <a:ext uri="{FF2B5EF4-FFF2-40B4-BE49-F238E27FC236}">
                      <a16:creationId xmlns:a16="http://schemas.microsoft.com/office/drawing/2014/main" xmlns="" id="{4A4EC303-F5A2-45D0-8A89-DF5FDF8B722E}"/>
                    </a:ext>
                  </a:extLst>
                </p:cNvPr>
                <p:cNvSpPr/>
                <p:nvPr/>
              </p:nvSpPr>
              <p:spPr>
                <a:xfrm>
                  <a:off x="5042498" y="1900758"/>
                  <a:ext cx="400000" cy="399996"/>
                </a:xfrm>
                <a:custGeom>
                  <a:avLst/>
                  <a:gdLst>
                    <a:gd name="connsiteX0" fmla="*/ 99060 w 99060"/>
                    <a:gd name="connsiteY0" fmla="*/ 49530 h 99059"/>
                    <a:gd name="connsiteX1" fmla="*/ 49530 w 99060"/>
                    <a:gd name="connsiteY1" fmla="*/ 99060 h 99059"/>
                    <a:gd name="connsiteX2" fmla="*/ 0 w 99060"/>
                    <a:gd name="connsiteY2" fmla="*/ 49530 h 99059"/>
                    <a:gd name="connsiteX3" fmla="*/ 49530 w 99060"/>
                    <a:gd name="connsiteY3" fmla="*/ 0 h 99059"/>
                    <a:gd name="connsiteX4" fmla="*/ 99060 w 99060"/>
                    <a:gd name="connsiteY4" fmla="*/ 49530 h 99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59">
                      <a:moveTo>
                        <a:pt x="99060" y="49530"/>
                      </a:moveTo>
                      <a:cubicBezTo>
                        <a:pt x="99060" y="77152"/>
                        <a:pt x="77153" y="99060"/>
                        <a:pt x="49530" y="99060"/>
                      </a:cubicBezTo>
                      <a:cubicBezTo>
                        <a:pt x="21908" y="99060"/>
                        <a:pt x="0" y="77152"/>
                        <a:pt x="0" y="49530"/>
                      </a:cubicBezTo>
                      <a:cubicBezTo>
                        <a:pt x="0" y="21907"/>
                        <a:pt x="21908" y="0"/>
                        <a:pt x="49530" y="0"/>
                      </a:cubicBezTo>
                      <a:cubicBezTo>
                        <a:pt x="77153" y="0"/>
                        <a:pt x="99060" y="21907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 43">
                  <a:extLst>
                    <a:ext uri="{FF2B5EF4-FFF2-40B4-BE49-F238E27FC236}">
                      <a16:creationId xmlns:a16="http://schemas.microsoft.com/office/drawing/2014/main" xmlns="" id="{4C5BD510-7D2B-4256-926C-F82E5678C798}"/>
                    </a:ext>
                  </a:extLst>
                </p:cNvPr>
                <p:cNvSpPr/>
                <p:nvPr/>
              </p:nvSpPr>
              <p:spPr>
                <a:xfrm>
                  <a:off x="5011729" y="1869989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7" y="114300"/>
                        <a:pt x="0" y="88583"/>
                        <a:pt x="0" y="57150"/>
                      </a:cubicBezTo>
                      <a:cubicBezTo>
                        <a:pt x="0" y="25717"/>
                        <a:pt x="25717" y="0"/>
                        <a:pt x="57150" y="0"/>
                      </a:cubicBezTo>
                      <a:cubicBezTo>
                        <a:pt x="88582" y="0"/>
                        <a:pt x="114300" y="25717"/>
                        <a:pt x="114300" y="57150"/>
                      </a:cubicBezTo>
                      <a:cubicBezTo>
                        <a:pt x="113348" y="88583"/>
                        <a:pt x="88582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010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 45">
                  <a:extLst>
                    <a:ext uri="{FF2B5EF4-FFF2-40B4-BE49-F238E27FC236}">
                      <a16:creationId xmlns:a16="http://schemas.microsoft.com/office/drawing/2014/main" xmlns="" id="{3AC55A14-18F9-4FAA-A498-415A5A6DF36A}"/>
                    </a:ext>
                  </a:extLst>
                </p:cNvPr>
                <p:cNvSpPr/>
                <p:nvPr/>
              </p:nvSpPr>
              <p:spPr>
                <a:xfrm>
                  <a:off x="5034806" y="2304606"/>
                  <a:ext cx="415385" cy="269231"/>
                </a:xfrm>
                <a:custGeom>
                  <a:avLst/>
                  <a:gdLst>
                    <a:gd name="connsiteX0" fmla="*/ 101917 w 102870"/>
                    <a:gd name="connsiteY0" fmla="*/ 66675 h 66675"/>
                    <a:gd name="connsiteX1" fmla="*/ 0 w 102870"/>
                    <a:gd name="connsiteY1" fmla="*/ 66675 h 66675"/>
                    <a:gd name="connsiteX2" fmla="*/ 0 w 102870"/>
                    <a:gd name="connsiteY2" fmla="*/ 51435 h 66675"/>
                    <a:gd name="connsiteX3" fmla="*/ 51435 w 102870"/>
                    <a:gd name="connsiteY3" fmla="*/ 0 h 66675"/>
                    <a:gd name="connsiteX4" fmla="*/ 51435 w 102870"/>
                    <a:gd name="connsiteY4" fmla="*/ 0 h 66675"/>
                    <a:gd name="connsiteX5" fmla="*/ 102870 w 102870"/>
                    <a:gd name="connsiteY5" fmla="*/ 51435 h 66675"/>
                    <a:gd name="connsiteX6" fmla="*/ 102870 w 102870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70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 46">
                  <a:extLst>
                    <a:ext uri="{FF2B5EF4-FFF2-40B4-BE49-F238E27FC236}">
                      <a16:creationId xmlns:a16="http://schemas.microsoft.com/office/drawing/2014/main" xmlns="" id="{CE595336-25E8-4637-9239-00E9B3291A80}"/>
                    </a:ext>
                  </a:extLst>
                </p:cNvPr>
                <p:cNvSpPr/>
                <p:nvPr/>
              </p:nvSpPr>
              <p:spPr>
                <a:xfrm>
                  <a:off x="5007885" y="2277681"/>
                  <a:ext cx="469227" cy="323077"/>
                </a:xfrm>
                <a:custGeom>
                  <a:avLst/>
                  <a:gdLst>
                    <a:gd name="connsiteX0" fmla="*/ 108585 w 116204"/>
                    <a:gd name="connsiteY0" fmla="*/ 80010 h 80010"/>
                    <a:gd name="connsiteX1" fmla="*/ 6667 w 116204"/>
                    <a:gd name="connsiteY1" fmla="*/ 80010 h 80010"/>
                    <a:gd name="connsiteX2" fmla="*/ 0 w 116204"/>
                    <a:gd name="connsiteY2" fmla="*/ 73343 h 80010"/>
                    <a:gd name="connsiteX3" fmla="*/ 0 w 116204"/>
                    <a:gd name="connsiteY3" fmla="*/ 58103 h 80010"/>
                    <a:gd name="connsiteX4" fmla="*/ 58102 w 116204"/>
                    <a:gd name="connsiteY4" fmla="*/ 0 h 80010"/>
                    <a:gd name="connsiteX5" fmla="*/ 116205 w 116204"/>
                    <a:gd name="connsiteY5" fmla="*/ 58103 h 80010"/>
                    <a:gd name="connsiteX6" fmla="*/ 116205 w 116204"/>
                    <a:gd name="connsiteY6" fmla="*/ 73343 h 80010"/>
                    <a:gd name="connsiteX7" fmla="*/ 108585 w 116204"/>
                    <a:gd name="connsiteY7" fmla="*/ 80010 h 80010"/>
                    <a:gd name="connsiteX8" fmla="*/ 14288 w 116204"/>
                    <a:gd name="connsiteY8" fmla="*/ 65723 h 80010"/>
                    <a:gd name="connsiteX9" fmla="*/ 101917 w 116204"/>
                    <a:gd name="connsiteY9" fmla="*/ 65723 h 80010"/>
                    <a:gd name="connsiteX10" fmla="*/ 101917 w 116204"/>
                    <a:gd name="connsiteY10" fmla="*/ 58103 h 80010"/>
                    <a:gd name="connsiteX11" fmla="*/ 58102 w 116204"/>
                    <a:gd name="connsiteY11" fmla="*/ 14288 h 80010"/>
                    <a:gd name="connsiteX12" fmla="*/ 14288 w 116204"/>
                    <a:gd name="connsiteY12" fmla="*/ 58103 h 80010"/>
                    <a:gd name="connsiteX13" fmla="*/ 14288 w 116204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4" h="80010">
                      <a:moveTo>
                        <a:pt x="108585" y="80010"/>
                      </a:moveTo>
                      <a:lnTo>
                        <a:pt x="6667" y="80010"/>
                      </a:lnTo>
                      <a:cubicBezTo>
                        <a:pt x="2857" y="80010"/>
                        <a:pt x="0" y="77153"/>
                        <a:pt x="0" y="73343"/>
                      </a:cubicBezTo>
                      <a:lnTo>
                        <a:pt x="0" y="58103"/>
                      </a:lnTo>
                      <a:cubicBezTo>
                        <a:pt x="0" y="25718"/>
                        <a:pt x="25717" y="0"/>
                        <a:pt x="58102" y="0"/>
                      </a:cubicBezTo>
                      <a:cubicBezTo>
                        <a:pt x="90488" y="0"/>
                        <a:pt x="116205" y="25718"/>
                        <a:pt x="116205" y="58103"/>
                      </a:cubicBezTo>
                      <a:lnTo>
                        <a:pt x="116205" y="73343"/>
                      </a:lnTo>
                      <a:cubicBezTo>
                        <a:pt x="116205" y="77153"/>
                        <a:pt x="112395" y="80010"/>
                        <a:pt x="108585" y="80010"/>
                      </a:cubicBezTo>
                      <a:close/>
                      <a:moveTo>
                        <a:pt x="14288" y="65723"/>
                      </a:moveTo>
                      <a:lnTo>
                        <a:pt x="101917" y="65723"/>
                      </a:lnTo>
                      <a:lnTo>
                        <a:pt x="101917" y="58103"/>
                      </a:lnTo>
                      <a:cubicBezTo>
                        <a:pt x="101917" y="34290"/>
                        <a:pt x="81915" y="14288"/>
                        <a:pt x="58102" y="14288"/>
                      </a:cubicBezTo>
                      <a:cubicBezTo>
                        <a:pt x="34290" y="14288"/>
                        <a:pt x="14288" y="34290"/>
                        <a:pt x="14288" y="58103"/>
                      </a:cubicBezTo>
                      <a:lnTo>
                        <a:pt x="14288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任意多边形 49">
                  <a:extLst>
                    <a:ext uri="{FF2B5EF4-FFF2-40B4-BE49-F238E27FC236}">
                      <a16:creationId xmlns:a16="http://schemas.microsoft.com/office/drawing/2014/main" xmlns="" id="{5556D4F1-BEA0-41E8-928C-864D5F1F8AD6}"/>
                    </a:ext>
                  </a:extLst>
                </p:cNvPr>
                <p:cNvSpPr/>
                <p:nvPr/>
              </p:nvSpPr>
              <p:spPr>
                <a:xfrm>
                  <a:off x="5727113" y="2969989"/>
                  <a:ext cx="400000" cy="400000"/>
                </a:xfrm>
                <a:custGeom>
                  <a:avLst/>
                  <a:gdLst>
                    <a:gd name="connsiteX0" fmla="*/ 99060 w 99060"/>
                    <a:gd name="connsiteY0" fmla="*/ 49530 h 99060"/>
                    <a:gd name="connsiteX1" fmla="*/ 49530 w 99060"/>
                    <a:gd name="connsiteY1" fmla="*/ 99060 h 99060"/>
                    <a:gd name="connsiteX2" fmla="*/ 0 w 99060"/>
                    <a:gd name="connsiteY2" fmla="*/ 49530 h 99060"/>
                    <a:gd name="connsiteX3" fmla="*/ 49530 w 99060"/>
                    <a:gd name="connsiteY3" fmla="*/ 0 h 99060"/>
                    <a:gd name="connsiteX4" fmla="*/ 99060 w 99060"/>
                    <a:gd name="connsiteY4" fmla="*/ 49530 h 99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60">
                      <a:moveTo>
                        <a:pt x="99060" y="49530"/>
                      </a:moveTo>
                      <a:cubicBezTo>
                        <a:pt x="99060" y="77153"/>
                        <a:pt x="77152" y="99060"/>
                        <a:pt x="49530" y="99060"/>
                      </a:cubicBezTo>
                      <a:cubicBezTo>
                        <a:pt x="21908" y="99060"/>
                        <a:pt x="0" y="77153"/>
                        <a:pt x="0" y="49530"/>
                      </a:cubicBezTo>
                      <a:cubicBezTo>
                        <a:pt x="0" y="21908"/>
                        <a:pt x="21908" y="0"/>
                        <a:pt x="49530" y="0"/>
                      </a:cubicBezTo>
                      <a:cubicBezTo>
                        <a:pt x="77152" y="0"/>
                        <a:pt x="99060" y="21908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任意多边形 50">
                  <a:extLst>
                    <a:ext uri="{FF2B5EF4-FFF2-40B4-BE49-F238E27FC236}">
                      <a16:creationId xmlns:a16="http://schemas.microsoft.com/office/drawing/2014/main" xmlns="" id="{ECBD20C8-0332-4FAF-AE28-FCA111102A1A}"/>
                    </a:ext>
                  </a:extLst>
                </p:cNvPr>
                <p:cNvSpPr/>
                <p:nvPr/>
              </p:nvSpPr>
              <p:spPr>
                <a:xfrm>
                  <a:off x="5696344" y="2939220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8" y="114300"/>
                        <a:pt x="0" y="88582"/>
                        <a:pt x="0" y="57150"/>
                      </a:cubicBezTo>
                      <a:cubicBezTo>
                        <a:pt x="0" y="25717"/>
                        <a:pt x="25718" y="0"/>
                        <a:pt x="57150" y="0"/>
                      </a:cubicBezTo>
                      <a:cubicBezTo>
                        <a:pt x="88583" y="0"/>
                        <a:pt x="114300" y="25717"/>
                        <a:pt x="114300" y="57150"/>
                      </a:cubicBezTo>
                      <a:cubicBezTo>
                        <a:pt x="114300" y="88582"/>
                        <a:pt x="88583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963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任意多边形 52">
                  <a:extLst>
                    <a:ext uri="{FF2B5EF4-FFF2-40B4-BE49-F238E27FC236}">
                      <a16:creationId xmlns:a16="http://schemas.microsoft.com/office/drawing/2014/main" xmlns="" id="{EA5C35C9-5BDA-4488-9B01-C86B09CB419D}"/>
                    </a:ext>
                  </a:extLst>
                </p:cNvPr>
                <p:cNvSpPr/>
                <p:nvPr/>
              </p:nvSpPr>
              <p:spPr>
                <a:xfrm>
                  <a:off x="5719421" y="3373833"/>
                  <a:ext cx="415381" cy="269231"/>
                </a:xfrm>
                <a:custGeom>
                  <a:avLst/>
                  <a:gdLst>
                    <a:gd name="connsiteX0" fmla="*/ 101917 w 102869"/>
                    <a:gd name="connsiteY0" fmla="*/ 66675 h 66675"/>
                    <a:gd name="connsiteX1" fmla="*/ 0 w 102869"/>
                    <a:gd name="connsiteY1" fmla="*/ 66675 h 66675"/>
                    <a:gd name="connsiteX2" fmla="*/ 0 w 102869"/>
                    <a:gd name="connsiteY2" fmla="*/ 51435 h 66675"/>
                    <a:gd name="connsiteX3" fmla="*/ 51435 w 102869"/>
                    <a:gd name="connsiteY3" fmla="*/ 0 h 66675"/>
                    <a:gd name="connsiteX4" fmla="*/ 51435 w 102869"/>
                    <a:gd name="connsiteY4" fmla="*/ 0 h 66675"/>
                    <a:gd name="connsiteX5" fmla="*/ 102870 w 102869"/>
                    <a:gd name="connsiteY5" fmla="*/ 51435 h 66675"/>
                    <a:gd name="connsiteX6" fmla="*/ 102870 w 102869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69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 53">
                  <a:extLst>
                    <a:ext uri="{FF2B5EF4-FFF2-40B4-BE49-F238E27FC236}">
                      <a16:creationId xmlns:a16="http://schemas.microsoft.com/office/drawing/2014/main" xmlns="" id="{CB3EA1FA-8C36-45AB-842D-A7B4547DE15C}"/>
                    </a:ext>
                  </a:extLst>
                </p:cNvPr>
                <p:cNvSpPr/>
                <p:nvPr/>
              </p:nvSpPr>
              <p:spPr>
                <a:xfrm>
                  <a:off x="5692496" y="3346912"/>
                  <a:ext cx="469231" cy="323077"/>
                </a:xfrm>
                <a:custGeom>
                  <a:avLst/>
                  <a:gdLst>
                    <a:gd name="connsiteX0" fmla="*/ 108585 w 116205"/>
                    <a:gd name="connsiteY0" fmla="*/ 80010 h 80010"/>
                    <a:gd name="connsiteX1" fmla="*/ 6668 w 116205"/>
                    <a:gd name="connsiteY1" fmla="*/ 80010 h 80010"/>
                    <a:gd name="connsiteX2" fmla="*/ 0 w 116205"/>
                    <a:gd name="connsiteY2" fmla="*/ 73342 h 80010"/>
                    <a:gd name="connsiteX3" fmla="*/ 0 w 116205"/>
                    <a:gd name="connsiteY3" fmla="*/ 58103 h 80010"/>
                    <a:gd name="connsiteX4" fmla="*/ 58102 w 116205"/>
                    <a:gd name="connsiteY4" fmla="*/ 0 h 80010"/>
                    <a:gd name="connsiteX5" fmla="*/ 116205 w 116205"/>
                    <a:gd name="connsiteY5" fmla="*/ 58103 h 80010"/>
                    <a:gd name="connsiteX6" fmla="*/ 116205 w 116205"/>
                    <a:gd name="connsiteY6" fmla="*/ 73342 h 80010"/>
                    <a:gd name="connsiteX7" fmla="*/ 108585 w 116205"/>
                    <a:gd name="connsiteY7" fmla="*/ 80010 h 80010"/>
                    <a:gd name="connsiteX8" fmla="*/ 14288 w 116205"/>
                    <a:gd name="connsiteY8" fmla="*/ 65723 h 80010"/>
                    <a:gd name="connsiteX9" fmla="*/ 101918 w 116205"/>
                    <a:gd name="connsiteY9" fmla="*/ 65723 h 80010"/>
                    <a:gd name="connsiteX10" fmla="*/ 101918 w 116205"/>
                    <a:gd name="connsiteY10" fmla="*/ 58103 h 80010"/>
                    <a:gd name="connsiteX11" fmla="*/ 58102 w 116205"/>
                    <a:gd name="connsiteY11" fmla="*/ 14288 h 80010"/>
                    <a:gd name="connsiteX12" fmla="*/ 14288 w 116205"/>
                    <a:gd name="connsiteY12" fmla="*/ 58103 h 80010"/>
                    <a:gd name="connsiteX13" fmla="*/ 14288 w 116205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5" h="80010">
                      <a:moveTo>
                        <a:pt x="108585" y="80010"/>
                      </a:moveTo>
                      <a:lnTo>
                        <a:pt x="6668" y="80010"/>
                      </a:lnTo>
                      <a:cubicBezTo>
                        <a:pt x="2858" y="80010"/>
                        <a:pt x="0" y="77153"/>
                        <a:pt x="0" y="73342"/>
                      </a:cubicBezTo>
                      <a:lnTo>
                        <a:pt x="0" y="58103"/>
                      </a:lnTo>
                      <a:cubicBezTo>
                        <a:pt x="0" y="25717"/>
                        <a:pt x="25718" y="0"/>
                        <a:pt x="58102" y="0"/>
                      </a:cubicBezTo>
                      <a:cubicBezTo>
                        <a:pt x="90488" y="0"/>
                        <a:pt x="116205" y="25717"/>
                        <a:pt x="116205" y="58103"/>
                      </a:cubicBezTo>
                      <a:lnTo>
                        <a:pt x="116205" y="73342"/>
                      </a:lnTo>
                      <a:cubicBezTo>
                        <a:pt x="116205" y="77153"/>
                        <a:pt x="113348" y="80010"/>
                        <a:pt x="108585" y="80010"/>
                      </a:cubicBezTo>
                      <a:close/>
                      <a:moveTo>
                        <a:pt x="14288" y="65723"/>
                      </a:moveTo>
                      <a:lnTo>
                        <a:pt x="101918" y="65723"/>
                      </a:lnTo>
                      <a:lnTo>
                        <a:pt x="101918" y="58103"/>
                      </a:lnTo>
                      <a:cubicBezTo>
                        <a:pt x="101918" y="34290"/>
                        <a:pt x="81915" y="14288"/>
                        <a:pt x="58102" y="14288"/>
                      </a:cubicBezTo>
                      <a:cubicBezTo>
                        <a:pt x="34290" y="14288"/>
                        <a:pt x="14288" y="34290"/>
                        <a:pt x="14288" y="58103"/>
                      </a:cubicBezTo>
                      <a:lnTo>
                        <a:pt x="14288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任意多边形 56">
                  <a:extLst>
                    <a:ext uri="{FF2B5EF4-FFF2-40B4-BE49-F238E27FC236}">
                      <a16:creationId xmlns:a16="http://schemas.microsoft.com/office/drawing/2014/main" xmlns="" id="{F4C3B575-B985-45A6-B933-A00C93E007FB}"/>
                    </a:ext>
                  </a:extLst>
                </p:cNvPr>
                <p:cNvSpPr/>
                <p:nvPr/>
              </p:nvSpPr>
              <p:spPr>
                <a:xfrm>
                  <a:off x="4384804" y="2969989"/>
                  <a:ext cx="400000" cy="400000"/>
                </a:xfrm>
                <a:custGeom>
                  <a:avLst/>
                  <a:gdLst>
                    <a:gd name="connsiteX0" fmla="*/ 99060 w 99060"/>
                    <a:gd name="connsiteY0" fmla="*/ 49530 h 99060"/>
                    <a:gd name="connsiteX1" fmla="*/ 49530 w 99060"/>
                    <a:gd name="connsiteY1" fmla="*/ 99060 h 99060"/>
                    <a:gd name="connsiteX2" fmla="*/ 0 w 99060"/>
                    <a:gd name="connsiteY2" fmla="*/ 49530 h 99060"/>
                    <a:gd name="connsiteX3" fmla="*/ 49530 w 99060"/>
                    <a:gd name="connsiteY3" fmla="*/ 0 h 99060"/>
                    <a:gd name="connsiteX4" fmla="*/ 99060 w 99060"/>
                    <a:gd name="connsiteY4" fmla="*/ 49530 h 99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60">
                      <a:moveTo>
                        <a:pt x="99060" y="49530"/>
                      </a:moveTo>
                      <a:cubicBezTo>
                        <a:pt x="99060" y="77153"/>
                        <a:pt x="77152" y="99060"/>
                        <a:pt x="49530" y="99060"/>
                      </a:cubicBezTo>
                      <a:cubicBezTo>
                        <a:pt x="21908" y="99060"/>
                        <a:pt x="0" y="77153"/>
                        <a:pt x="0" y="49530"/>
                      </a:cubicBezTo>
                      <a:cubicBezTo>
                        <a:pt x="0" y="21908"/>
                        <a:pt x="21908" y="0"/>
                        <a:pt x="49530" y="0"/>
                      </a:cubicBezTo>
                      <a:cubicBezTo>
                        <a:pt x="77152" y="0"/>
                        <a:pt x="99060" y="21908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任意多边形 57">
                  <a:extLst>
                    <a:ext uri="{FF2B5EF4-FFF2-40B4-BE49-F238E27FC236}">
                      <a16:creationId xmlns:a16="http://schemas.microsoft.com/office/drawing/2014/main" xmlns="" id="{17B23FA5-24AB-4FCE-92C5-98E52D6C803D}"/>
                    </a:ext>
                  </a:extLst>
                </p:cNvPr>
                <p:cNvSpPr/>
                <p:nvPr/>
              </p:nvSpPr>
              <p:spPr>
                <a:xfrm>
                  <a:off x="4350191" y="2939220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8" y="114300"/>
                        <a:pt x="0" y="88582"/>
                        <a:pt x="0" y="57150"/>
                      </a:cubicBezTo>
                      <a:cubicBezTo>
                        <a:pt x="0" y="25717"/>
                        <a:pt x="25718" y="0"/>
                        <a:pt x="57150" y="0"/>
                      </a:cubicBezTo>
                      <a:cubicBezTo>
                        <a:pt x="88583" y="0"/>
                        <a:pt x="114300" y="25717"/>
                        <a:pt x="114300" y="57150"/>
                      </a:cubicBezTo>
                      <a:cubicBezTo>
                        <a:pt x="114300" y="88582"/>
                        <a:pt x="88583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963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任意多边形 59">
                  <a:extLst>
                    <a:ext uri="{FF2B5EF4-FFF2-40B4-BE49-F238E27FC236}">
                      <a16:creationId xmlns:a16="http://schemas.microsoft.com/office/drawing/2014/main" xmlns="" id="{0C6F5D15-1F58-4FDB-B76B-E0F99157F54B}"/>
                    </a:ext>
                  </a:extLst>
                </p:cNvPr>
                <p:cNvSpPr/>
                <p:nvPr/>
              </p:nvSpPr>
              <p:spPr>
                <a:xfrm>
                  <a:off x="4377116" y="3373833"/>
                  <a:ext cx="415381" cy="269231"/>
                </a:xfrm>
                <a:custGeom>
                  <a:avLst/>
                  <a:gdLst>
                    <a:gd name="connsiteX0" fmla="*/ 101917 w 102869"/>
                    <a:gd name="connsiteY0" fmla="*/ 66675 h 66675"/>
                    <a:gd name="connsiteX1" fmla="*/ 0 w 102869"/>
                    <a:gd name="connsiteY1" fmla="*/ 66675 h 66675"/>
                    <a:gd name="connsiteX2" fmla="*/ 0 w 102869"/>
                    <a:gd name="connsiteY2" fmla="*/ 51435 h 66675"/>
                    <a:gd name="connsiteX3" fmla="*/ 51435 w 102869"/>
                    <a:gd name="connsiteY3" fmla="*/ 0 h 66675"/>
                    <a:gd name="connsiteX4" fmla="*/ 51435 w 102869"/>
                    <a:gd name="connsiteY4" fmla="*/ 0 h 66675"/>
                    <a:gd name="connsiteX5" fmla="*/ 102870 w 102869"/>
                    <a:gd name="connsiteY5" fmla="*/ 51435 h 66675"/>
                    <a:gd name="connsiteX6" fmla="*/ 102870 w 102869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69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任意多边形 60">
                  <a:extLst>
                    <a:ext uri="{FF2B5EF4-FFF2-40B4-BE49-F238E27FC236}">
                      <a16:creationId xmlns:a16="http://schemas.microsoft.com/office/drawing/2014/main" xmlns="" id="{543B9228-8010-4171-BF50-E669BF30EDFC}"/>
                    </a:ext>
                  </a:extLst>
                </p:cNvPr>
                <p:cNvSpPr/>
                <p:nvPr/>
              </p:nvSpPr>
              <p:spPr>
                <a:xfrm>
                  <a:off x="4350191" y="3346912"/>
                  <a:ext cx="469231" cy="323077"/>
                </a:xfrm>
                <a:custGeom>
                  <a:avLst/>
                  <a:gdLst>
                    <a:gd name="connsiteX0" fmla="*/ 108585 w 116205"/>
                    <a:gd name="connsiteY0" fmla="*/ 80010 h 80010"/>
                    <a:gd name="connsiteX1" fmla="*/ 6668 w 116205"/>
                    <a:gd name="connsiteY1" fmla="*/ 80010 h 80010"/>
                    <a:gd name="connsiteX2" fmla="*/ 0 w 116205"/>
                    <a:gd name="connsiteY2" fmla="*/ 73342 h 80010"/>
                    <a:gd name="connsiteX3" fmla="*/ 0 w 116205"/>
                    <a:gd name="connsiteY3" fmla="*/ 58103 h 80010"/>
                    <a:gd name="connsiteX4" fmla="*/ 58103 w 116205"/>
                    <a:gd name="connsiteY4" fmla="*/ 0 h 80010"/>
                    <a:gd name="connsiteX5" fmla="*/ 116205 w 116205"/>
                    <a:gd name="connsiteY5" fmla="*/ 58103 h 80010"/>
                    <a:gd name="connsiteX6" fmla="*/ 116205 w 116205"/>
                    <a:gd name="connsiteY6" fmla="*/ 73342 h 80010"/>
                    <a:gd name="connsiteX7" fmla="*/ 108585 w 116205"/>
                    <a:gd name="connsiteY7" fmla="*/ 80010 h 80010"/>
                    <a:gd name="connsiteX8" fmla="*/ 13335 w 116205"/>
                    <a:gd name="connsiteY8" fmla="*/ 65723 h 80010"/>
                    <a:gd name="connsiteX9" fmla="*/ 100965 w 116205"/>
                    <a:gd name="connsiteY9" fmla="*/ 65723 h 80010"/>
                    <a:gd name="connsiteX10" fmla="*/ 100965 w 116205"/>
                    <a:gd name="connsiteY10" fmla="*/ 58103 h 80010"/>
                    <a:gd name="connsiteX11" fmla="*/ 57150 w 116205"/>
                    <a:gd name="connsiteY11" fmla="*/ 14288 h 80010"/>
                    <a:gd name="connsiteX12" fmla="*/ 13335 w 116205"/>
                    <a:gd name="connsiteY12" fmla="*/ 58103 h 80010"/>
                    <a:gd name="connsiteX13" fmla="*/ 13335 w 116205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5" h="80010">
                      <a:moveTo>
                        <a:pt x="108585" y="80010"/>
                      </a:moveTo>
                      <a:lnTo>
                        <a:pt x="6668" y="80010"/>
                      </a:lnTo>
                      <a:cubicBezTo>
                        <a:pt x="2858" y="80010"/>
                        <a:pt x="0" y="77153"/>
                        <a:pt x="0" y="73342"/>
                      </a:cubicBezTo>
                      <a:lnTo>
                        <a:pt x="0" y="58103"/>
                      </a:lnTo>
                      <a:cubicBezTo>
                        <a:pt x="0" y="25717"/>
                        <a:pt x="25718" y="0"/>
                        <a:pt x="58103" y="0"/>
                      </a:cubicBezTo>
                      <a:cubicBezTo>
                        <a:pt x="90488" y="0"/>
                        <a:pt x="116205" y="25717"/>
                        <a:pt x="116205" y="58103"/>
                      </a:cubicBezTo>
                      <a:lnTo>
                        <a:pt x="116205" y="73342"/>
                      </a:lnTo>
                      <a:cubicBezTo>
                        <a:pt x="115253" y="77153"/>
                        <a:pt x="112395" y="80010"/>
                        <a:pt x="108585" y="80010"/>
                      </a:cubicBezTo>
                      <a:close/>
                      <a:moveTo>
                        <a:pt x="13335" y="65723"/>
                      </a:moveTo>
                      <a:lnTo>
                        <a:pt x="100965" y="65723"/>
                      </a:lnTo>
                      <a:lnTo>
                        <a:pt x="100965" y="58103"/>
                      </a:lnTo>
                      <a:cubicBezTo>
                        <a:pt x="100965" y="34290"/>
                        <a:pt x="80963" y="14288"/>
                        <a:pt x="57150" y="14288"/>
                      </a:cubicBezTo>
                      <a:cubicBezTo>
                        <a:pt x="33338" y="14288"/>
                        <a:pt x="13335" y="34290"/>
                        <a:pt x="13335" y="58103"/>
                      </a:cubicBezTo>
                      <a:lnTo>
                        <a:pt x="13335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9" name="组合 158">
                <a:extLst>
                  <a:ext uri="{FF2B5EF4-FFF2-40B4-BE49-F238E27FC236}">
                    <a16:creationId xmlns:a16="http://schemas.microsoft.com/office/drawing/2014/main" xmlns="" id="{D03554BA-A74A-4437-86FC-D13C5CE2E72B}"/>
                  </a:ext>
                </a:extLst>
              </p:cNvPr>
              <p:cNvGrpSpPr/>
              <p:nvPr/>
            </p:nvGrpSpPr>
            <p:grpSpPr>
              <a:xfrm>
                <a:off x="1340320" y="3516302"/>
                <a:ext cx="9892099" cy="481723"/>
                <a:chOff x="1340320" y="3516302"/>
                <a:chExt cx="9892099" cy="481723"/>
              </a:xfrm>
            </p:grpSpPr>
            <p:sp>
              <p:nvSpPr>
                <p:cNvPr id="142" name="圆角矩形 141">
                  <a:extLst>
                    <a:ext uri="{FF2B5EF4-FFF2-40B4-BE49-F238E27FC236}">
                      <a16:creationId xmlns:a16="http://schemas.microsoft.com/office/drawing/2014/main" xmlns="" id="{29BA22DA-F2F8-41A3-95BA-713E02344D11}"/>
                    </a:ext>
                  </a:extLst>
                </p:cNvPr>
                <p:cNvSpPr/>
                <p:nvPr/>
              </p:nvSpPr>
              <p:spPr>
                <a:xfrm>
                  <a:off x="7623601" y="3516303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  <p:sp>
              <p:nvSpPr>
                <p:cNvPr id="151" name="圆角矩形 150">
                  <a:extLst>
                    <a:ext uri="{FF2B5EF4-FFF2-40B4-BE49-F238E27FC236}">
                      <a16:creationId xmlns:a16="http://schemas.microsoft.com/office/drawing/2014/main" xmlns="" id="{DA89C3C3-1ED3-446B-B6B0-3EE183AF55F2}"/>
                    </a:ext>
                  </a:extLst>
                </p:cNvPr>
                <p:cNvSpPr/>
                <p:nvPr/>
              </p:nvSpPr>
              <p:spPr>
                <a:xfrm>
                  <a:off x="1340320" y="3516302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</p:grpSp>
          <p:grpSp>
            <p:nvGrpSpPr>
              <p:cNvPr id="158" name="组合 157">
                <a:extLst>
                  <a:ext uri="{FF2B5EF4-FFF2-40B4-BE49-F238E27FC236}">
                    <a16:creationId xmlns:a16="http://schemas.microsoft.com/office/drawing/2014/main" xmlns="" id="{65545E79-D092-4569-B805-5D0B1D97C2DA}"/>
                  </a:ext>
                </a:extLst>
              </p:cNvPr>
              <p:cNvGrpSpPr/>
              <p:nvPr/>
            </p:nvGrpSpPr>
            <p:grpSpPr>
              <a:xfrm>
                <a:off x="1791817" y="2304687"/>
                <a:ext cx="8989105" cy="2904953"/>
                <a:chOff x="1899210" y="2304687"/>
                <a:chExt cx="8989105" cy="2904953"/>
              </a:xfrm>
            </p:grpSpPr>
            <p:sp>
              <p:nvSpPr>
                <p:cNvPr id="111" name="圆角矩形 110">
                  <a:extLst>
                    <a:ext uri="{FF2B5EF4-FFF2-40B4-BE49-F238E27FC236}">
                      <a16:creationId xmlns:a16="http://schemas.microsoft.com/office/drawing/2014/main" xmlns="" id="{A7C97626-9E55-454C-B2A0-D02716E8F11B}"/>
                    </a:ext>
                  </a:extLst>
                </p:cNvPr>
                <p:cNvSpPr/>
                <p:nvPr/>
              </p:nvSpPr>
              <p:spPr>
                <a:xfrm>
                  <a:off x="7279497" y="2304687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  <p:sp>
              <p:nvSpPr>
                <p:cNvPr id="145" name="圆角矩形 144">
                  <a:extLst>
                    <a:ext uri="{FF2B5EF4-FFF2-40B4-BE49-F238E27FC236}">
                      <a16:creationId xmlns:a16="http://schemas.microsoft.com/office/drawing/2014/main" xmlns="" id="{43D1A4E3-46BE-4B0C-A998-C2417E956393}"/>
                    </a:ext>
                  </a:extLst>
                </p:cNvPr>
                <p:cNvSpPr/>
                <p:nvPr/>
              </p:nvSpPr>
              <p:spPr>
                <a:xfrm>
                  <a:off x="7279497" y="4727918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  <p:sp>
              <p:nvSpPr>
                <p:cNvPr id="148" name="圆角矩形 147">
                  <a:extLst>
                    <a:ext uri="{FF2B5EF4-FFF2-40B4-BE49-F238E27FC236}">
                      <a16:creationId xmlns:a16="http://schemas.microsoft.com/office/drawing/2014/main" xmlns="" id="{8B58CD7A-8D7C-44CA-9E4C-EDE91C343F97}"/>
                    </a:ext>
                  </a:extLst>
                </p:cNvPr>
                <p:cNvSpPr/>
                <p:nvPr/>
              </p:nvSpPr>
              <p:spPr>
                <a:xfrm>
                  <a:off x="1899210" y="2304687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  <p:sp>
              <p:nvSpPr>
                <p:cNvPr id="154" name="圆角矩形 153">
                  <a:extLst>
                    <a:ext uri="{FF2B5EF4-FFF2-40B4-BE49-F238E27FC236}">
                      <a16:creationId xmlns:a16="http://schemas.microsoft.com/office/drawing/2014/main" xmlns="" id="{23C72710-E1D5-476A-96A9-9CC3E7C2C0B0}"/>
                    </a:ext>
                  </a:extLst>
                </p:cNvPr>
                <p:cNvSpPr/>
                <p:nvPr/>
              </p:nvSpPr>
              <p:spPr>
                <a:xfrm>
                  <a:off x="1899210" y="4727918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</a:p>
              </p:txBody>
            </p:sp>
          </p:grpSp>
        </p:grpSp>
        <p:sp>
          <p:nvSpPr>
            <p:cNvPr id="161" name="矩形 160">
              <a:extLst>
                <a:ext uri="{FF2B5EF4-FFF2-40B4-BE49-F238E27FC236}">
                  <a16:creationId xmlns:a16="http://schemas.microsoft.com/office/drawing/2014/main" xmlns="" id="{AAAEE804-08BB-4A45-81EE-BDF4554CB786}"/>
                </a:ext>
              </a:extLst>
            </p:cNvPr>
            <p:cNvSpPr/>
            <p:nvPr/>
          </p:nvSpPr>
          <p:spPr>
            <a:xfrm>
              <a:off x="2032984" y="1355490"/>
              <a:ext cx="8126033" cy="815667"/>
            </a:xfrm>
            <a:prstGeom prst="rect">
              <a:avLst/>
            </a:prstGeom>
          </p:spPr>
          <p:txBody>
            <a:bodyPr wrap="non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dirty="0">
                  <a:solidFill>
                    <a:schemeClr val="accent1"/>
                  </a:solidFill>
                  <a:cs typeface="+mn-ea"/>
                  <a:sym typeface="+mn-lt"/>
                </a:rPr>
                <a:t>Unified fonts</a:t>
              </a:r>
              <a:r>
                <a:rPr lang="zh-CN" altLang="en-US" sz="3200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solidFill>
                    <a:schemeClr val="accent1"/>
                  </a:solidFill>
                  <a:cs typeface="+mn-ea"/>
                  <a:sym typeface="+mn-lt"/>
                </a:rPr>
                <a:t>make </a:t>
              </a:r>
              <a:r>
                <a:rPr lang="en-US" altLang="zh-CN" sz="3200" dirty="0">
                  <a:cs typeface="+mn-ea"/>
                  <a:sym typeface="+mn-lt"/>
                </a:rPr>
                <a:t>Rea</a:t>
              </a:r>
              <a:r>
                <a:rPr lang="en-US" altLang="zh-CN" sz="100" dirty="0"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cs typeface="+mn-ea"/>
                  <a:sym typeface="+mn-lt"/>
                </a:rPr>
                <a:t>ding more fluent.</a:t>
              </a:r>
            </a:p>
          </p:txBody>
        </p:sp>
      </p:grpSp>
      <p:sp>
        <p:nvSpPr>
          <p:cNvPr id="3" name="标题 2">
            <a:extLst>
              <a:ext uri="{FF2B5EF4-FFF2-40B4-BE49-F238E27FC236}">
                <a16:creationId xmlns:a16="http://schemas.microsoft.com/office/drawing/2014/main" xmlns="" id="{A855AC6E-1359-5B24-1267-6A20F2A4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74616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>
            <a:extLst>
              <a:ext uri="{FF2B5EF4-FFF2-40B4-BE49-F238E27FC236}">
                <a16:creationId xmlns:a16="http://schemas.microsoft.com/office/drawing/2014/main" xmlns="" id="{EDE24FDB-2CEE-C9AB-7C09-7AC4E200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7BCDF984-9AEA-0299-3594-20CD5036F283}"/>
              </a:ext>
            </a:extLst>
          </p:cNvPr>
          <p:cNvGrpSpPr/>
          <p:nvPr/>
        </p:nvGrpSpPr>
        <p:grpSpPr>
          <a:xfrm>
            <a:off x="1048650" y="1518102"/>
            <a:ext cx="10057500" cy="4780840"/>
            <a:chOff x="1048650" y="1518102"/>
            <a:chExt cx="10057500" cy="4780840"/>
          </a:xfrm>
        </p:grpSpPr>
        <p:sp>
          <p:nvSpPr>
            <p:cNvPr id="4" name="圆角矩形 19">
              <a:extLst>
                <a:ext uri="{FF2B5EF4-FFF2-40B4-BE49-F238E27FC236}">
                  <a16:creationId xmlns:a16="http://schemas.microsoft.com/office/drawing/2014/main" xmlns="" id="{2EDDC0C3-C9FE-554F-9D04-89645D3EAFA5}"/>
                </a:ext>
              </a:extLst>
            </p:cNvPr>
            <p:cNvSpPr/>
            <p:nvPr/>
          </p:nvSpPr>
          <p:spPr>
            <a:xfrm>
              <a:off x="6909791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圆角矩形 20">
              <a:extLst>
                <a:ext uri="{FF2B5EF4-FFF2-40B4-BE49-F238E27FC236}">
                  <a16:creationId xmlns:a16="http://schemas.microsoft.com/office/drawing/2014/main" xmlns="" id="{58638DAB-4274-B646-E953-B9A46FDA26E7}"/>
                </a:ext>
              </a:extLst>
            </p:cNvPr>
            <p:cNvSpPr/>
            <p:nvPr/>
          </p:nvSpPr>
          <p:spPr>
            <a:xfrm>
              <a:off x="4688940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圆角矩形 21">
              <a:extLst>
                <a:ext uri="{FF2B5EF4-FFF2-40B4-BE49-F238E27FC236}">
                  <a16:creationId xmlns:a16="http://schemas.microsoft.com/office/drawing/2014/main" xmlns="" id="{8AF6CAB3-2D22-7C87-E0C5-662F91BE3ED6}"/>
                </a:ext>
              </a:extLst>
            </p:cNvPr>
            <p:cNvSpPr/>
            <p:nvPr/>
          </p:nvSpPr>
          <p:spPr>
            <a:xfrm>
              <a:off x="2468089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80AEC10D-768E-B0EF-005A-ADEE5F0FF0CB}"/>
                </a:ext>
              </a:extLst>
            </p:cNvPr>
            <p:cNvSpPr txBox="1"/>
            <p:nvPr/>
          </p:nvSpPr>
          <p:spPr>
            <a:xfrm>
              <a:off x="4219874" y="1518102"/>
              <a:ext cx="420944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Unified fonts </a:t>
              </a:r>
            </a:p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make reading more fluent. 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C40E8BF9-94C3-D409-74B8-45F89E3DC32B}"/>
                </a:ext>
              </a:extLst>
            </p:cNvPr>
            <p:cNvSpPr txBox="1"/>
            <p:nvPr/>
          </p:nvSpPr>
          <p:spPr>
            <a:xfrm>
              <a:off x="2833920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01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FD1E61D7-ED9A-D056-3FC6-5522FA88DF44}"/>
                </a:ext>
              </a:extLst>
            </p:cNvPr>
            <p:cNvSpPr txBox="1"/>
            <p:nvPr/>
          </p:nvSpPr>
          <p:spPr>
            <a:xfrm>
              <a:off x="5434780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02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EC2B6230-6138-BE09-217E-4D877810AEA6}"/>
                </a:ext>
              </a:extLst>
            </p:cNvPr>
            <p:cNvSpPr txBox="1"/>
            <p:nvPr/>
          </p:nvSpPr>
          <p:spPr>
            <a:xfrm>
              <a:off x="7655631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03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11DB340B-D0BC-CB4D-3C1E-300319CC2855}"/>
                </a:ext>
              </a:extLst>
            </p:cNvPr>
            <p:cNvSpPr txBox="1"/>
            <p:nvPr/>
          </p:nvSpPr>
          <p:spPr>
            <a:xfrm>
              <a:off x="2833921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5F246B71-19D8-F845-0438-9AE30A3D9AD6}"/>
                </a:ext>
              </a:extLst>
            </p:cNvPr>
            <p:cNvSpPr txBox="1"/>
            <p:nvPr/>
          </p:nvSpPr>
          <p:spPr>
            <a:xfrm>
              <a:off x="5434780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2D3211CA-D66C-CE8F-1F32-270CECE346A6}"/>
                </a:ext>
              </a:extLst>
            </p:cNvPr>
            <p:cNvSpPr txBox="1"/>
            <p:nvPr/>
          </p:nvSpPr>
          <p:spPr>
            <a:xfrm>
              <a:off x="7655631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A9C86C04-3789-6B8B-A3F5-13D934069684}"/>
                </a:ext>
              </a:extLst>
            </p:cNvPr>
            <p:cNvSpPr txBox="1"/>
            <p:nvPr/>
          </p:nvSpPr>
          <p:spPr>
            <a:xfrm>
              <a:off x="3398017" y="4821614"/>
              <a:ext cx="58531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200" dirty="0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8C1E175F-5A40-40C5-C1E9-1F880591E08E}"/>
                </a:ext>
              </a:extLst>
            </p:cNvPr>
            <p:cNvGrpSpPr/>
            <p:nvPr/>
          </p:nvGrpSpPr>
          <p:grpSpPr>
            <a:xfrm>
              <a:off x="4568389" y="2821177"/>
              <a:ext cx="834641" cy="834642"/>
              <a:chOff x="1355112" y="4385805"/>
              <a:chExt cx="834641" cy="834642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xmlns="" id="{429A0D2F-7FE8-E35D-6985-2AB0B781F998}"/>
                  </a:ext>
                </a:extLst>
              </p:cNvPr>
              <p:cNvSpPr/>
              <p:nvPr/>
            </p:nvSpPr>
            <p:spPr>
              <a:xfrm>
                <a:off x="1355112" y="4385805"/>
                <a:ext cx="834641" cy="83464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34">
                <a:extLst>
                  <a:ext uri="{FF2B5EF4-FFF2-40B4-BE49-F238E27FC236}">
                    <a16:creationId xmlns:a16="http://schemas.microsoft.com/office/drawing/2014/main" xmlns="" id="{5F0EE999-EE76-1056-E794-23BB80EE4D51}"/>
                  </a:ext>
                </a:extLst>
              </p:cNvPr>
              <p:cNvSpPr/>
              <p:nvPr/>
            </p:nvSpPr>
            <p:spPr>
              <a:xfrm>
                <a:off x="1586073" y="4638306"/>
                <a:ext cx="372717" cy="372717"/>
              </a:xfrm>
              <a:custGeom>
                <a:avLst/>
                <a:gdLst>
                  <a:gd name="connsiteX0" fmla="*/ 343764 w 533400"/>
                  <a:gd name="connsiteY0" fmla="*/ 621 h 533400"/>
                  <a:gd name="connsiteX1" fmla="*/ 381864 w 533400"/>
                  <a:gd name="connsiteY1" fmla="*/ 38721 h 533400"/>
                  <a:gd name="connsiteX2" fmla="*/ 381864 w 533400"/>
                  <a:gd name="connsiteY2" fmla="*/ 38721 h 533400"/>
                  <a:gd name="connsiteX3" fmla="*/ 381864 w 533400"/>
                  <a:gd name="connsiteY3" fmla="*/ 114921 h 533400"/>
                  <a:gd name="connsiteX4" fmla="*/ 496164 w 533400"/>
                  <a:gd name="connsiteY4" fmla="*/ 114921 h 533400"/>
                  <a:gd name="connsiteX5" fmla="*/ 534264 w 533400"/>
                  <a:gd name="connsiteY5" fmla="*/ 151116 h 533400"/>
                  <a:gd name="connsiteX6" fmla="*/ 534264 w 533400"/>
                  <a:gd name="connsiteY6" fmla="*/ 153021 h 533400"/>
                  <a:gd name="connsiteX7" fmla="*/ 534264 w 533400"/>
                  <a:gd name="connsiteY7" fmla="*/ 381621 h 533400"/>
                  <a:gd name="connsiteX8" fmla="*/ 498069 w 533400"/>
                  <a:gd name="connsiteY8" fmla="*/ 419721 h 533400"/>
                  <a:gd name="connsiteX9" fmla="*/ 496164 w 533400"/>
                  <a:gd name="connsiteY9" fmla="*/ 419721 h 533400"/>
                  <a:gd name="connsiteX10" fmla="*/ 381864 w 533400"/>
                  <a:gd name="connsiteY10" fmla="*/ 419721 h 533400"/>
                  <a:gd name="connsiteX11" fmla="*/ 381864 w 533400"/>
                  <a:gd name="connsiteY11" fmla="*/ 495921 h 533400"/>
                  <a:gd name="connsiteX12" fmla="*/ 345669 w 533400"/>
                  <a:gd name="connsiteY12" fmla="*/ 534021 h 533400"/>
                  <a:gd name="connsiteX13" fmla="*/ 343764 w 533400"/>
                  <a:gd name="connsiteY13" fmla="*/ 534021 h 533400"/>
                  <a:gd name="connsiteX14" fmla="*/ 191364 w 533400"/>
                  <a:gd name="connsiteY14" fmla="*/ 534021 h 533400"/>
                  <a:gd name="connsiteX15" fmla="*/ 153264 w 533400"/>
                  <a:gd name="connsiteY15" fmla="*/ 495921 h 533400"/>
                  <a:gd name="connsiteX16" fmla="*/ 153264 w 533400"/>
                  <a:gd name="connsiteY16" fmla="*/ 495921 h 533400"/>
                  <a:gd name="connsiteX17" fmla="*/ 153264 w 533400"/>
                  <a:gd name="connsiteY17" fmla="*/ 419721 h 533400"/>
                  <a:gd name="connsiteX18" fmla="*/ 38964 w 533400"/>
                  <a:gd name="connsiteY18" fmla="*/ 419721 h 533400"/>
                  <a:gd name="connsiteX19" fmla="*/ 864 w 533400"/>
                  <a:gd name="connsiteY19" fmla="*/ 383526 h 533400"/>
                  <a:gd name="connsiteX20" fmla="*/ 864 w 533400"/>
                  <a:gd name="connsiteY20" fmla="*/ 381621 h 533400"/>
                  <a:gd name="connsiteX21" fmla="*/ 864 w 533400"/>
                  <a:gd name="connsiteY21" fmla="*/ 197789 h 533400"/>
                  <a:gd name="connsiteX22" fmla="*/ 9436 w 533400"/>
                  <a:gd name="connsiteY22" fmla="*/ 173976 h 533400"/>
                  <a:gd name="connsiteX23" fmla="*/ 11342 w 533400"/>
                  <a:gd name="connsiteY23" fmla="*/ 172071 h 533400"/>
                  <a:gd name="connsiteX24" fmla="*/ 52299 w 533400"/>
                  <a:gd name="connsiteY24" fmla="*/ 127304 h 533400"/>
                  <a:gd name="connsiteX25" fmla="*/ 78017 w 533400"/>
                  <a:gd name="connsiteY25" fmla="*/ 114921 h 533400"/>
                  <a:gd name="connsiteX26" fmla="*/ 79921 w 533400"/>
                  <a:gd name="connsiteY26" fmla="*/ 114921 h 533400"/>
                  <a:gd name="connsiteX27" fmla="*/ 153264 w 533400"/>
                  <a:gd name="connsiteY27" fmla="*/ 114921 h 533400"/>
                  <a:gd name="connsiteX28" fmla="*/ 153264 w 533400"/>
                  <a:gd name="connsiteY28" fmla="*/ 38721 h 533400"/>
                  <a:gd name="connsiteX29" fmla="*/ 189459 w 533400"/>
                  <a:gd name="connsiteY29" fmla="*/ 621 h 533400"/>
                  <a:gd name="connsiteX30" fmla="*/ 191364 w 533400"/>
                  <a:gd name="connsiteY30" fmla="*/ 621 h 533400"/>
                  <a:gd name="connsiteX31" fmla="*/ 343764 w 533400"/>
                  <a:gd name="connsiteY31" fmla="*/ 621 h 533400"/>
                  <a:gd name="connsiteX32" fmla="*/ 343764 w 533400"/>
                  <a:gd name="connsiteY32" fmla="*/ 286371 h 533400"/>
                  <a:gd name="connsiteX33" fmla="*/ 191364 w 533400"/>
                  <a:gd name="connsiteY33" fmla="*/ 286371 h 533400"/>
                  <a:gd name="connsiteX34" fmla="*/ 172314 w 533400"/>
                  <a:gd name="connsiteY34" fmla="*/ 305421 h 533400"/>
                  <a:gd name="connsiteX35" fmla="*/ 172314 w 533400"/>
                  <a:gd name="connsiteY35" fmla="*/ 305421 h 533400"/>
                  <a:gd name="connsiteX36" fmla="*/ 172314 w 533400"/>
                  <a:gd name="connsiteY36" fmla="*/ 495921 h 533400"/>
                  <a:gd name="connsiteX37" fmla="*/ 191364 w 533400"/>
                  <a:gd name="connsiteY37" fmla="*/ 514971 h 533400"/>
                  <a:gd name="connsiteX38" fmla="*/ 191364 w 533400"/>
                  <a:gd name="connsiteY38" fmla="*/ 514971 h 533400"/>
                  <a:gd name="connsiteX39" fmla="*/ 343764 w 533400"/>
                  <a:gd name="connsiteY39" fmla="*/ 514971 h 533400"/>
                  <a:gd name="connsiteX40" fmla="*/ 362814 w 533400"/>
                  <a:gd name="connsiteY40" fmla="*/ 495921 h 533400"/>
                  <a:gd name="connsiteX41" fmla="*/ 362814 w 533400"/>
                  <a:gd name="connsiteY41" fmla="*/ 495921 h 533400"/>
                  <a:gd name="connsiteX42" fmla="*/ 362814 w 533400"/>
                  <a:gd name="connsiteY42" fmla="*/ 305421 h 533400"/>
                  <a:gd name="connsiteX43" fmla="*/ 343764 w 533400"/>
                  <a:gd name="connsiteY43" fmla="*/ 286371 h 533400"/>
                  <a:gd name="connsiteX44" fmla="*/ 343764 w 533400"/>
                  <a:gd name="connsiteY44" fmla="*/ 286371 h 533400"/>
                  <a:gd name="connsiteX45" fmla="*/ 496164 w 533400"/>
                  <a:gd name="connsiteY45" fmla="*/ 133971 h 533400"/>
                  <a:gd name="connsiteX46" fmla="*/ 79921 w 533400"/>
                  <a:gd name="connsiteY46" fmla="*/ 133971 h 533400"/>
                  <a:gd name="connsiteX47" fmla="*/ 67539 w 533400"/>
                  <a:gd name="connsiteY47" fmla="*/ 138734 h 533400"/>
                  <a:gd name="connsiteX48" fmla="*/ 66586 w 533400"/>
                  <a:gd name="connsiteY48" fmla="*/ 139686 h 533400"/>
                  <a:gd name="connsiteX49" fmla="*/ 25629 w 533400"/>
                  <a:gd name="connsiteY49" fmla="*/ 184454 h 533400"/>
                  <a:gd name="connsiteX50" fmla="*/ 20867 w 533400"/>
                  <a:gd name="connsiteY50" fmla="*/ 195884 h 533400"/>
                  <a:gd name="connsiteX51" fmla="*/ 20867 w 533400"/>
                  <a:gd name="connsiteY51" fmla="*/ 197789 h 533400"/>
                  <a:gd name="connsiteX52" fmla="*/ 20867 w 533400"/>
                  <a:gd name="connsiteY52" fmla="*/ 381621 h 533400"/>
                  <a:gd name="connsiteX53" fmla="*/ 38964 w 533400"/>
                  <a:gd name="connsiteY53" fmla="*/ 400671 h 533400"/>
                  <a:gd name="connsiteX54" fmla="*/ 39917 w 533400"/>
                  <a:gd name="connsiteY54" fmla="*/ 400671 h 533400"/>
                  <a:gd name="connsiteX55" fmla="*/ 154217 w 533400"/>
                  <a:gd name="connsiteY55" fmla="*/ 400671 h 533400"/>
                  <a:gd name="connsiteX56" fmla="*/ 154217 w 533400"/>
                  <a:gd name="connsiteY56" fmla="*/ 305421 h 533400"/>
                  <a:gd name="connsiteX57" fmla="*/ 190411 w 533400"/>
                  <a:gd name="connsiteY57" fmla="*/ 267321 h 533400"/>
                  <a:gd name="connsiteX58" fmla="*/ 192317 w 533400"/>
                  <a:gd name="connsiteY58" fmla="*/ 267321 h 533400"/>
                  <a:gd name="connsiteX59" fmla="*/ 344717 w 533400"/>
                  <a:gd name="connsiteY59" fmla="*/ 267321 h 533400"/>
                  <a:gd name="connsiteX60" fmla="*/ 382817 w 533400"/>
                  <a:gd name="connsiteY60" fmla="*/ 305421 h 533400"/>
                  <a:gd name="connsiteX61" fmla="*/ 382817 w 533400"/>
                  <a:gd name="connsiteY61" fmla="*/ 305421 h 533400"/>
                  <a:gd name="connsiteX62" fmla="*/ 382817 w 533400"/>
                  <a:gd name="connsiteY62" fmla="*/ 400671 h 533400"/>
                  <a:gd name="connsiteX63" fmla="*/ 497117 w 533400"/>
                  <a:gd name="connsiteY63" fmla="*/ 400671 h 533400"/>
                  <a:gd name="connsiteX64" fmla="*/ 516167 w 533400"/>
                  <a:gd name="connsiteY64" fmla="*/ 382574 h 533400"/>
                  <a:gd name="connsiteX65" fmla="*/ 516167 w 533400"/>
                  <a:gd name="connsiteY65" fmla="*/ 381621 h 533400"/>
                  <a:gd name="connsiteX66" fmla="*/ 516167 w 533400"/>
                  <a:gd name="connsiteY66" fmla="*/ 153021 h 533400"/>
                  <a:gd name="connsiteX67" fmla="*/ 498069 w 533400"/>
                  <a:gd name="connsiteY67" fmla="*/ 133971 h 533400"/>
                  <a:gd name="connsiteX68" fmla="*/ 496164 w 533400"/>
                  <a:gd name="connsiteY68" fmla="*/ 133971 h 533400"/>
                  <a:gd name="connsiteX69" fmla="*/ 462827 w 533400"/>
                  <a:gd name="connsiteY69" fmla="*/ 172071 h 533400"/>
                  <a:gd name="connsiteX70" fmla="*/ 477114 w 533400"/>
                  <a:gd name="connsiteY70" fmla="*/ 186359 h 533400"/>
                  <a:gd name="connsiteX71" fmla="*/ 462827 w 533400"/>
                  <a:gd name="connsiteY71" fmla="*/ 200646 h 533400"/>
                  <a:gd name="connsiteX72" fmla="*/ 448539 w 533400"/>
                  <a:gd name="connsiteY72" fmla="*/ 186359 h 533400"/>
                  <a:gd name="connsiteX73" fmla="*/ 462827 w 533400"/>
                  <a:gd name="connsiteY73" fmla="*/ 172071 h 533400"/>
                  <a:gd name="connsiteX74" fmla="*/ 343764 w 533400"/>
                  <a:gd name="connsiteY74" fmla="*/ 19671 h 533400"/>
                  <a:gd name="connsiteX75" fmla="*/ 191364 w 533400"/>
                  <a:gd name="connsiteY75" fmla="*/ 19671 h 533400"/>
                  <a:gd name="connsiteX76" fmla="*/ 172314 w 533400"/>
                  <a:gd name="connsiteY76" fmla="*/ 38721 h 533400"/>
                  <a:gd name="connsiteX77" fmla="*/ 172314 w 533400"/>
                  <a:gd name="connsiteY77" fmla="*/ 38721 h 533400"/>
                  <a:gd name="connsiteX78" fmla="*/ 172314 w 533400"/>
                  <a:gd name="connsiteY78" fmla="*/ 114921 h 533400"/>
                  <a:gd name="connsiteX79" fmla="*/ 362814 w 533400"/>
                  <a:gd name="connsiteY79" fmla="*/ 114921 h 533400"/>
                  <a:gd name="connsiteX80" fmla="*/ 362814 w 533400"/>
                  <a:gd name="connsiteY80" fmla="*/ 38721 h 533400"/>
                  <a:gd name="connsiteX81" fmla="*/ 344717 w 533400"/>
                  <a:gd name="connsiteY81" fmla="*/ 19671 h 533400"/>
                  <a:gd name="connsiteX82" fmla="*/ 344717 w 533400"/>
                  <a:gd name="connsiteY82" fmla="*/ 19671 h 533400"/>
                  <a:gd name="connsiteX83" fmla="*/ 343764 w 533400"/>
                  <a:gd name="connsiteY83" fmla="*/ 1967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33400" h="533400">
                    <a:moveTo>
                      <a:pt x="343764" y="621"/>
                    </a:moveTo>
                    <a:cubicBezTo>
                      <a:pt x="364719" y="621"/>
                      <a:pt x="381864" y="17766"/>
                      <a:pt x="381864" y="38721"/>
                    </a:cubicBezTo>
                    <a:lnTo>
                      <a:pt x="381864" y="38721"/>
                    </a:lnTo>
                    <a:lnTo>
                      <a:pt x="381864" y="114921"/>
                    </a:lnTo>
                    <a:lnTo>
                      <a:pt x="496164" y="114921"/>
                    </a:lnTo>
                    <a:cubicBezTo>
                      <a:pt x="516167" y="114921"/>
                      <a:pt x="533311" y="131114"/>
                      <a:pt x="534264" y="151116"/>
                    </a:cubicBezTo>
                    <a:lnTo>
                      <a:pt x="534264" y="153021"/>
                    </a:lnTo>
                    <a:lnTo>
                      <a:pt x="534264" y="381621"/>
                    </a:lnTo>
                    <a:cubicBezTo>
                      <a:pt x="534264" y="401624"/>
                      <a:pt x="518071" y="418769"/>
                      <a:pt x="498069" y="419721"/>
                    </a:cubicBezTo>
                    <a:lnTo>
                      <a:pt x="496164" y="419721"/>
                    </a:lnTo>
                    <a:lnTo>
                      <a:pt x="381864" y="419721"/>
                    </a:lnTo>
                    <a:lnTo>
                      <a:pt x="381864" y="495921"/>
                    </a:lnTo>
                    <a:cubicBezTo>
                      <a:pt x="381864" y="515924"/>
                      <a:pt x="365671" y="533069"/>
                      <a:pt x="345669" y="534021"/>
                    </a:cubicBezTo>
                    <a:lnTo>
                      <a:pt x="343764" y="534021"/>
                    </a:lnTo>
                    <a:lnTo>
                      <a:pt x="191364" y="534021"/>
                    </a:lnTo>
                    <a:cubicBezTo>
                      <a:pt x="170409" y="534021"/>
                      <a:pt x="153264" y="516876"/>
                      <a:pt x="153264" y="495921"/>
                    </a:cubicBezTo>
                    <a:lnTo>
                      <a:pt x="153264" y="495921"/>
                    </a:lnTo>
                    <a:lnTo>
                      <a:pt x="153264" y="419721"/>
                    </a:lnTo>
                    <a:lnTo>
                      <a:pt x="38964" y="419721"/>
                    </a:lnTo>
                    <a:cubicBezTo>
                      <a:pt x="18961" y="419721"/>
                      <a:pt x="1817" y="403529"/>
                      <a:pt x="864" y="383526"/>
                    </a:cubicBezTo>
                    <a:lnTo>
                      <a:pt x="864" y="381621"/>
                    </a:lnTo>
                    <a:lnTo>
                      <a:pt x="864" y="197789"/>
                    </a:lnTo>
                    <a:cubicBezTo>
                      <a:pt x="864" y="189216"/>
                      <a:pt x="3721" y="180644"/>
                      <a:pt x="9436" y="173976"/>
                    </a:cubicBezTo>
                    <a:lnTo>
                      <a:pt x="11342" y="172071"/>
                    </a:lnTo>
                    <a:lnTo>
                      <a:pt x="52299" y="127304"/>
                    </a:lnTo>
                    <a:cubicBezTo>
                      <a:pt x="58967" y="119684"/>
                      <a:pt x="68492" y="115874"/>
                      <a:pt x="78017" y="114921"/>
                    </a:cubicBezTo>
                    <a:lnTo>
                      <a:pt x="79921" y="114921"/>
                    </a:lnTo>
                    <a:lnTo>
                      <a:pt x="153264" y="114921"/>
                    </a:lnTo>
                    <a:lnTo>
                      <a:pt x="153264" y="38721"/>
                    </a:lnTo>
                    <a:cubicBezTo>
                      <a:pt x="153264" y="18719"/>
                      <a:pt x="169457" y="1574"/>
                      <a:pt x="189459" y="621"/>
                    </a:cubicBezTo>
                    <a:lnTo>
                      <a:pt x="191364" y="621"/>
                    </a:lnTo>
                    <a:lnTo>
                      <a:pt x="343764" y="621"/>
                    </a:lnTo>
                    <a:close/>
                    <a:moveTo>
                      <a:pt x="343764" y="286371"/>
                    </a:moveTo>
                    <a:lnTo>
                      <a:pt x="191364" y="286371"/>
                    </a:lnTo>
                    <a:cubicBezTo>
                      <a:pt x="180886" y="286371"/>
                      <a:pt x="172314" y="294944"/>
                      <a:pt x="172314" y="305421"/>
                    </a:cubicBezTo>
                    <a:lnTo>
                      <a:pt x="172314" y="305421"/>
                    </a:lnTo>
                    <a:lnTo>
                      <a:pt x="172314" y="495921"/>
                    </a:lnTo>
                    <a:cubicBezTo>
                      <a:pt x="172314" y="506399"/>
                      <a:pt x="180886" y="514971"/>
                      <a:pt x="191364" y="514971"/>
                    </a:cubicBezTo>
                    <a:lnTo>
                      <a:pt x="191364" y="514971"/>
                    </a:lnTo>
                    <a:lnTo>
                      <a:pt x="343764" y="514971"/>
                    </a:lnTo>
                    <a:cubicBezTo>
                      <a:pt x="354242" y="514971"/>
                      <a:pt x="362814" y="506399"/>
                      <a:pt x="362814" y="495921"/>
                    </a:cubicBezTo>
                    <a:lnTo>
                      <a:pt x="362814" y="495921"/>
                    </a:lnTo>
                    <a:lnTo>
                      <a:pt x="362814" y="305421"/>
                    </a:lnTo>
                    <a:cubicBezTo>
                      <a:pt x="362814" y="294944"/>
                      <a:pt x="354242" y="286371"/>
                      <a:pt x="343764" y="286371"/>
                    </a:cubicBezTo>
                    <a:lnTo>
                      <a:pt x="343764" y="286371"/>
                    </a:lnTo>
                    <a:close/>
                    <a:moveTo>
                      <a:pt x="496164" y="133971"/>
                    </a:moveTo>
                    <a:lnTo>
                      <a:pt x="79921" y="133971"/>
                    </a:lnTo>
                    <a:cubicBezTo>
                      <a:pt x="75159" y="133971"/>
                      <a:pt x="70396" y="135876"/>
                      <a:pt x="67539" y="138734"/>
                    </a:cubicBezTo>
                    <a:lnTo>
                      <a:pt x="66586" y="139686"/>
                    </a:lnTo>
                    <a:lnTo>
                      <a:pt x="25629" y="184454"/>
                    </a:lnTo>
                    <a:cubicBezTo>
                      <a:pt x="22771" y="187311"/>
                      <a:pt x="20867" y="191121"/>
                      <a:pt x="20867" y="195884"/>
                    </a:cubicBezTo>
                    <a:lnTo>
                      <a:pt x="20867" y="197789"/>
                    </a:lnTo>
                    <a:lnTo>
                      <a:pt x="20867" y="381621"/>
                    </a:lnTo>
                    <a:cubicBezTo>
                      <a:pt x="20867" y="392099"/>
                      <a:pt x="28486" y="399719"/>
                      <a:pt x="38964" y="400671"/>
                    </a:cubicBezTo>
                    <a:lnTo>
                      <a:pt x="39917" y="400671"/>
                    </a:lnTo>
                    <a:lnTo>
                      <a:pt x="154217" y="400671"/>
                    </a:lnTo>
                    <a:lnTo>
                      <a:pt x="154217" y="305421"/>
                    </a:lnTo>
                    <a:cubicBezTo>
                      <a:pt x="154217" y="285419"/>
                      <a:pt x="170409" y="268274"/>
                      <a:pt x="190411" y="267321"/>
                    </a:cubicBezTo>
                    <a:lnTo>
                      <a:pt x="192317" y="267321"/>
                    </a:lnTo>
                    <a:lnTo>
                      <a:pt x="344717" y="267321"/>
                    </a:lnTo>
                    <a:cubicBezTo>
                      <a:pt x="365671" y="267321"/>
                      <a:pt x="382817" y="284466"/>
                      <a:pt x="382817" y="305421"/>
                    </a:cubicBezTo>
                    <a:lnTo>
                      <a:pt x="382817" y="305421"/>
                    </a:lnTo>
                    <a:lnTo>
                      <a:pt x="382817" y="400671"/>
                    </a:lnTo>
                    <a:lnTo>
                      <a:pt x="497117" y="400671"/>
                    </a:lnTo>
                    <a:cubicBezTo>
                      <a:pt x="507594" y="400671"/>
                      <a:pt x="515214" y="393051"/>
                      <a:pt x="516167" y="382574"/>
                    </a:cubicBezTo>
                    <a:lnTo>
                      <a:pt x="516167" y="381621"/>
                    </a:lnTo>
                    <a:lnTo>
                      <a:pt x="516167" y="153021"/>
                    </a:lnTo>
                    <a:cubicBezTo>
                      <a:pt x="516167" y="142544"/>
                      <a:pt x="508546" y="134924"/>
                      <a:pt x="498069" y="133971"/>
                    </a:cubicBezTo>
                    <a:lnTo>
                      <a:pt x="496164" y="133971"/>
                    </a:lnTo>
                    <a:close/>
                    <a:moveTo>
                      <a:pt x="462827" y="172071"/>
                    </a:moveTo>
                    <a:cubicBezTo>
                      <a:pt x="470446" y="172071"/>
                      <a:pt x="477114" y="178739"/>
                      <a:pt x="477114" y="186359"/>
                    </a:cubicBezTo>
                    <a:cubicBezTo>
                      <a:pt x="477114" y="193979"/>
                      <a:pt x="470446" y="200646"/>
                      <a:pt x="462827" y="200646"/>
                    </a:cubicBezTo>
                    <a:cubicBezTo>
                      <a:pt x="455207" y="200646"/>
                      <a:pt x="448539" y="193979"/>
                      <a:pt x="448539" y="186359"/>
                    </a:cubicBezTo>
                    <a:cubicBezTo>
                      <a:pt x="448539" y="178739"/>
                      <a:pt x="455207" y="172071"/>
                      <a:pt x="462827" y="172071"/>
                    </a:cubicBezTo>
                    <a:close/>
                    <a:moveTo>
                      <a:pt x="343764" y="19671"/>
                    </a:moveTo>
                    <a:lnTo>
                      <a:pt x="191364" y="19671"/>
                    </a:lnTo>
                    <a:cubicBezTo>
                      <a:pt x="180886" y="19671"/>
                      <a:pt x="172314" y="28244"/>
                      <a:pt x="172314" y="38721"/>
                    </a:cubicBezTo>
                    <a:lnTo>
                      <a:pt x="172314" y="38721"/>
                    </a:lnTo>
                    <a:lnTo>
                      <a:pt x="172314" y="114921"/>
                    </a:lnTo>
                    <a:lnTo>
                      <a:pt x="362814" y="114921"/>
                    </a:lnTo>
                    <a:lnTo>
                      <a:pt x="362814" y="38721"/>
                    </a:lnTo>
                    <a:cubicBezTo>
                      <a:pt x="362814" y="28244"/>
                      <a:pt x="355194" y="20624"/>
                      <a:pt x="344717" y="19671"/>
                    </a:cubicBezTo>
                    <a:lnTo>
                      <a:pt x="344717" y="19671"/>
                    </a:lnTo>
                    <a:lnTo>
                      <a:pt x="343764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B5C13730-AF2D-70C8-4A47-178B35094B68}"/>
                </a:ext>
              </a:extLst>
            </p:cNvPr>
            <p:cNvCxnSpPr>
              <a:cxnSpLocks/>
            </p:cNvCxnSpPr>
            <p:nvPr/>
          </p:nvCxnSpPr>
          <p:spPr>
            <a:xfrm>
              <a:off x="1048650" y="3702114"/>
              <a:ext cx="100575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圆角矩形 36">
              <a:extLst>
                <a:ext uri="{FF2B5EF4-FFF2-40B4-BE49-F238E27FC236}">
                  <a16:creationId xmlns:a16="http://schemas.microsoft.com/office/drawing/2014/main" xmlns="" id="{21F6C0F5-7213-BFB7-CF53-EAFCA1BA8318}"/>
                </a:ext>
              </a:extLst>
            </p:cNvPr>
            <p:cNvSpPr/>
            <p:nvPr/>
          </p:nvSpPr>
          <p:spPr>
            <a:xfrm>
              <a:off x="5190157" y="3875068"/>
              <a:ext cx="209675" cy="209675"/>
            </a:xfrm>
            <a:prstGeom prst="roundRect">
              <a:avLst>
                <a:gd name="adj" fmla="val 4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708402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>
            <a:extLst>
              <a:ext uri="{FF2B5EF4-FFF2-40B4-BE49-F238E27FC236}">
                <a16:creationId xmlns:a16="http://schemas.microsoft.com/office/drawing/2014/main" xmlns="" id="{3EA9B493-1584-8A76-2DF1-6F1FFE9B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6113F86-7304-A2B1-3C43-C563C7EBFCD1}"/>
              </a:ext>
            </a:extLst>
          </p:cNvPr>
          <p:cNvGrpSpPr/>
          <p:nvPr/>
        </p:nvGrpSpPr>
        <p:grpSpPr>
          <a:xfrm>
            <a:off x="1656907" y="1697508"/>
            <a:ext cx="8878186" cy="4479982"/>
            <a:chOff x="1656907" y="1389164"/>
            <a:chExt cx="8878186" cy="4479982"/>
          </a:xfrm>
        </p:grpSpPr>
        <p:sp>
          <p:nvSpPr>
            <p:cNvPr id="4" name="圆角矩形 20">
              <a:extLst>
                <a:ext uri="{FF2B5EF4-FFF2-40B4-BE49-F238E27FC236}">
                  <a16:creationId xmlns:a16="http://schemas.microsoft.com/office/drawing/2014/main" xmlns="" id="{0F8028CF-451E-7506-120A-EDFC134A133E}"/>
                </a:ext>
              </a:extLst>
            </p:cNvPr>
            <p:cNvSpPr/>
            <p:nvPr/>
          </p:nvSpPr>
          <p:spPr>
            <a:xfrm rot="2700000">
              <a:off x="7437651" y="2675913"/>
              <a:ext cx="1752600" cy="1752600"/>
            </a:xfrm>
            <a:prstGeom prst="roundRect">
              <a:avLst>
                <a:gd name="adj" fmla="val 6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圆角矩形 19">
              <a:extLst>
                <a:ext uri="{FF2B5EF4-FFF2-40B4-BE49-F238E27FC236}">
                  <a16:creationId xmlns:a16="http://schemas.microsoft.com/office/drawing/2014/main" xmlns="" id="{75F530B7-9F0E-9BAC-0F56-EF01DACB409C}"/>
                </a:ext>
              </a:extLst>
            </p:cNvPr>
            <p:cNvSpPr/>
            <p:nvPr/>
          </p:nvSpPr>
          <p:spPr>
            <a:xfrm rot="2700000">
              <a:off x="5252261" y="2675912"/>
              <a:ext cx="1752600" cy="1752600"/>
            </a:xfrm>
            <a:prstGeom prst="roundRect">
              <a:avLst>
                <a:gd name="adj" fmla="val 6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圆角矩形 17">
              <a:extLst>
                <a:ext uri="{FF2B5EF4-FFF2-40B4-BE49-F238E27FC236}">
                  <a16:creationId xmlns:a16="http://schemas.microsoft.com/office/drawing/2014/main" xmlns="" id="{8DF18709-B8EA-0312-0387-0C878DE388FF}"/>
                </a:ext>
              </a:extLst>
            </p:cNvPr>
            <p:cNvSpPr/>
            <p:nvPr/>
          </p:nvSpPr>
          <p:spPr>
            <a:xfrm rot="2700000">
              <a:off x="3066870" y="2675911"/>
              <a:ext cx="1752600" cy="1752600"/>
            </a:xfrm>
            <a:prstGeom prst="roundRect">
              <a:avLst>
                <a:gd name="adj" fmla="val 6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42EBA408-47FE-A5F2-F915-547D06469568}"/>
                </a:ext>
              </a:extLst>
            </p:cNvPr>
            <p:cNvSpPr txBox="1"/>
            <p:nvPr/>
          </p:nvSpPr>
          <p:spPr>
            <a:xfrm>
              <a:off x="3076975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6F4A5813-D39F-2ABD-ECA1-2B6D3A19C029}"/>
                </a:ext>
              </a:extLst>
            </p:cNvPr>
            <p:cNvSpPr txBox="1"/>
            <p:nvPr/>
          </p:nvSpPr>
          <p:spPr>
            <a:xfrm>
              <a:off x="5262366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xmlns="" id="{33620305-8D71-ACA2-E721-A1FE14D41941}"/>
                </a:ext>
              </a:extLst>
            </p:cNvPr>
            <p:cNvSpPr txBox="1"/>
            <p:nvPr/>
          </p:nvSpPr>
          <p:spPr>
            <a:xfrm>
              <a:off x="3225207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C6D08048-8E12-64D4-C101-5B08F5D620BF}"/>
                </a:ext>
              </a:extLst>
            </p:cNvPr>
            <p:cNvSpPr txBox="1"/>
            <p:nvPr/>
          </p:nvSpPr>
          <p:spPr>
            <a:xfrm>
              <a:off x="3225207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AB08E2B8-4BA3-55D9-7073-90FC8FD79459}"/>
                </a:ext>
              </a:extLst>
            </p:cNvPr>
            <p:cNvSpPr txBox="1"/>
            <p:nvPr/>
          </p:nvSpPr>
          <p:spPr>
            <a:xfrm>
              <a:off x="7416914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69EA923A-6D41-5C7C-C8F9-6832106C9A28}"/>
                </a:ext>
              </a:extLst>
            </p:cNvPr>
            <p:cNvSpPr txBox="1"/>
            <p:nvPr/>
          </p:nvSpPr>
          <p:spPr>
            <a:xfrm>
              <a:off x="5410597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AF5C1F30-ABF3-83E3-D76C-F47DF7C9398F}"/>
                </a:ext>
              </a:extLst>
            </p:cNvPr>
            <p:cNvSpPr txBox="1"/>
            <p:nvPr/>
          </p:nvSpPr>
          <p:spPr>
            <a:xfrm>
              <a:off x="5410597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44D878DF-BE59-BBF8-5A26-C0E727956C38}"/>
                </a:ext>
              </a:extLst>
            </p:cNvPr>
            <p:cNvSpPr txBox="1"/>
            <p:nvPr/>
          </p:nvSpPr>
          <p:spPr>
            <a:xfrm>
              <a:off x="7595988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2F439062-ABAE-1742-3302-D49C009344B6}"/>
                </a:ext>
              </a:extLst>
            </p:cNvPr>
            <p:cNvSpPr txBox="1"/>
            <p:nvPr/>
          </p:nvSpPr>
          <p:spPr>
            <a:xfrm>
              <a:off x="7595988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8B8966B3-F9FF-C79C-D621-1F6272CDE14F}"/>
                </a:ext>
              </a:extLst>
            </p:cNvPr>
            <p:cNvSpPr txBox="1"/>
            <p:nvPr/>
          </p:nvSpPr>
          <p:spPr>
            <a:xfrm>
              <a:off x="1656907" y="1389164"/>
              <a:ext cx="887818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2000" dirty="0">
                  <a:cs typeface="+mn-ea"/>
                  <a:sym typeface="+mn-lt"/>
                </a:rPr>
                <a:t>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974723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BFF7E62-D330-90A3-28B4-BB535C53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</a:p>
        </p:txBody>
      </p:sp>
      <p:grpSp>
        <p:nvGrpSpPr>
          <p:cNvPr id="3" name="ïSļíḓe">
            <a:extLst>
              <a:ext uri="{FF2B5EF4-FFF2-40B4-BE49-F238E27FC236}">
                <a16:creationId xmlns:a16="http://schemas.microsoft.com/office/drawing/2014/main" xmlns="" id="{13108A46-A826-E23B-307F-97C11453F290}"/>
              </a:ext>
            </a:extLst>
          </p:cNvPr>
          <p:cNvGrpSpPr/>
          <p:nvPr/>
        </p:nvGrpSpPr>
        <p:grpSpPr>
          <a:xfrm>
            <a:off x="660400" y="1895485"/>
            <a:ext cx="10871200" cy="3400273"/>
            <a:chOff x="660400" y="1895485"/>
            <a:chExt cx="10871200" cy="3400273"/>
          </a:xfrm>
        </p:grpSpPr>
        <p:sp>
          <p:nvSpPr>
            <p:cNvPr id="4" name="îṧľïḋê">
              <a:extLst>
                <a:ext uri="{FF2B5EF4-FFF2-40B4-BE49-F238E27FC236}">
                  <a16:creationId xmlns:a16="http://schemas.microsoft.com/office/drawing/2014/main" xmlns="" id="{558409FE-F081-4092-F47E-7A0AA7583957}"/>
                </a:ext>
              </a:extLst>
            </p:cNvPr>
            <p:cNvSpPr/>
            <p:nvPr/>
          </p:nvSpPr>
          <p:spPr>
            <a:xfrm>
              <a:off x="6681221" y="40412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ísḻïḑé">
              <a:extLst>
                <a:ext uri="{FF2B5EF4-FFF2-40B4-BE49-F238E27FC236}">
                  <a16:creationId xmlns:a16="http://schemas.microsoft.com/office/drawing/2014/main" xmlns="" id="{848B21E3-7605-A56B-4D6A-131384EC970B}"/>
                </a:ext>
              </a:extLst>
            </p:cNvPr>
            <p:cNvSpPr/>
            <p:nvPr/>
          </p:nvSpPr>
          <p:spPr>
            <a:xfrm>
              <a:off x="660400" y="40412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ïṧľíḓè">
              <a:extLst>
                <a:ext uri="{FF2B5EF4-FFF2-40B4-BE49-F238E27FC236}">
                  <a16:creationId xmlns:a16="http://schemas.microsoft.com/office/drawing/2014/main" xmlns="" id="{6D318625-E8F6-DE8C-EDDC-0538F503539F}"/>
                </a:ext>
              </a:extLst>
            </p:cNvPr>
            <p:cNvSpPr/>
            <p:nvPr/>
          </p:nvSpPr>
          <p:spPr>
            <a:xfrm>
              <a:off x="6681221" y="22251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ïṩḻíḋè">
              <a:extLst>
                <a:ext uri="{FF2B5EF4-FFF2-40B4-BE49-F238E27FC236}">
                  <a16:creationId xmlns:a16="http://schemas.microsoft.com/office/drawing/2014/main" xmlns="" id="{8F721B3F-5B0B-6D72-F170-EF3DF2AF3ABF}"/>
                </a:ext>
              </a:extLst>
            </p:cNvPr>
            <p:cNvSpPr/>
            <p:nvPr/>
          </p:nvSpPr>
          <p:spPr>
            <a:xfrm>
              <a:off x="660400" y="22251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íşḻïḋe">
              <a:extLst>
                <a:ext uri="{FF2B5EF4-FFF2-40B4-BE49-F238E27FC236}">
                  <a16:creationId xmlns:a16="http://schemas.microsoft.com/office/drawing/2014/main" xmlns="" id="{450C8264-DBB9-E428-7503-5D082DF9CD85}"/>
                </a:ext>
              </a:extLst>
            </p:cNvPr>
            <p:cNvSpPr/>
            <p:nvPr/>
          </p:nvSpPr>
          <p:spPr>
            <a:xfrm>
              <a:off x="4395793" y="1895488"/>
              <a:ext cx="1612932" cy="1612932"/>
            </a:xfrm>
            <a:custGeom>
              <a:avLst/>
              <a:gdLst>
                <a:gd name="connsiteX0" fmla="*/ 1057072 w 1057072"/>
                <a:gd name="connsiteY0" fmla="*/ 483572 h 1057072"/>
                <a:gd name="connsiteX1" fmla="*/ 1057072 w 1057072"/>
                <a:gd name="connsiteY1" fmla="*/ 82665 h 1057072"/>
                <a:gd name="connsiteX2" fmla="*/ 963537 w 1057072"/>
                <a:gd name="connsiteY2" fmla="*/ 750 h 1057072"/>
                <a:gd name="connsiteX3" fmla="*/ 750 w 1057072"/>
                <a:gd name="connsiteY3" fmla="*/ 963537 h 1057072"/>
                <a:gd name="connsiteX4" fmla="*/ 82665 w 1057072"/>
                <a:gd name="connsiteY4" fmla="*/ 1057072 h 1057072"/>
                <a:gd name="connsiteX5" fmla="*/ 483667 w 1057072"/>
                <a:gd name="connsiteY5" fmla="*/ 1057072 h 1057072"/>
                <a:gd name="connsiteX6" fmla="*/ 564153 w 1057072"/>
                <a:gd name="connsiteY6" fmla="*/ 992778 h 1057072"/>
                <a:gd name="connsiteX7" fmla="*/ 992874 w 1057072"/>
                <a:gd name="connsiteY7" fmla="*/ 564058 h 1057072"/>
                <a:gd name="connsiteX8" fmla="*/ 1057072 w 1057072"/>
                <a:gd name="connsiteY8" fmla="*/ 483572 h 105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2">
                  <a:moveTo>
                    <a:pt x="1057072" y="483572"/>
                  </a:moveTo>
                  <a:lnTo>
                    <a:pt x="1057072" y="82665"/>
                  </a:lnTo>
                  <a:cubicBezTo>
                    <a:pt x="1057072" y="32754"/>
                    <a:pt x="1013067" y="-5918"/>
                    <a:pt x="963537" y="750"/>
                  </a:cubicBezTo>
                  <a:cubicBezTo>
                    <a:pt x="463569" y="67710"/>
                    <a:pt x="67710" y="463569"/>
                    <a:pt x="750" y="963537"/>
                  </a:cubicBezTo>
                  <a:cubicBezTo>
                    <a:pt x="-5918" y="1013067"/>
                    <a:pt x="32754" y="1057072"/>
                    <a:pt x="82665" y="1057072"/>
                  </a:cubicBezTo>
                  <a:lnTo>
                    <a:pt x="483667" y="1057072"/>
                  </a:lnTo>
                  <a:cubicBezTo>
                    <a:pt x="522243" y="1057072"/>
                    <a:pt x="555867" y="1030402"/>
                    <a:pt x="564153" y="992778"/>
                  </a:cubicBezTo>
                  <a:cubicBezTo>
                    <a:pt x="611112" y="779133"/>
                    <a:pt x="779228" y="610921"/>
                    <a:pt x="992874" y="564058"/>
                  </a:cubicBezTo>
                  <a:cubicBezTo>
                    <a:pt x="1030402" y="555771"/>
                    <a:pt x="1057072" y="522148"/>
                    <a:pt x="1057072" y="48357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ïŝḷîḍé">
              <a:extLst>
                <a:ext uri="{FF2B5EF4-FFF2-40B4-BE49-F238E27FC236}">
                  <a16:creationId xmlns:a16="http://schemas.microsoft.com/office/drawing/2014/main" xmlns="" id="{780814AC-D01E-2771-FC40-B4720F256616}"/>
                </a:ext>
              </a:extLst>
            </p:cNvPr>
            <p:cNvSpPr/>
            <p:nvPr/>
          </p:nvSpPr>
          <p:spPr>
            <a:xfrm>
              <a:off x="4395793" y="3682825"/>
              <a:ext cx="1612932" cy="1612933"/>
            </a:xfrm>
            <a:custGeom>
              <a:avLst/>
              <a:gdLst>
                <a:gd name="connsiteX0" fmla="*/ 1057072 w 1057072"/>
                <a:gd name="connsiteY0" fmla="*/ 974407 h 1057073"/>
                <a:gd name="connsiteX1" fmla="*/ 1057072 w 1057072"/>
                <a:gd name="connsiteY1" fmla="*/ 573500 h 1057073"/>
                <a:gd name="connsiteX2" fmla="*/ 992778 w 1057072"/>
                <a:gd name="connsiteY2" fmla="*/ 493014 h 1057073"/>
                <a:gd name="connsiteX3" fmla="*/ 564058 w 1057072"/>
                <a:gd name="connsiteY3" fmla="*/ 64294 h 1057073"/>
                <a:gd name="connsiteX4" fmla="*/ 483572 w 1057072"/>
                <a:gd name="connsiteY4" fmla="*/ 0 h 1057073"/>
                <a:gd name="connsiteX5" fmla="*/ 82665 w 1057072"/>
                <a:gd name="connsiteY5" fmla="*/ 0 h 1057073"/>
                <a:gd name="connsiteX6" fmla="*/ 750 w 1057072"/>
                <a:gd name="connsiteY6" fmla="*/ 93536 h 1057073"/>
                <a:gd name="connsiteX7" fmla="*/ 963537 w 1057072"/>
                <a:gd name="connsiteY7" fmla="*/ 1056323 h 1057073"/>
                <a:gd name="connsiteX8" fmla="*/ 1057072 w 1057072"/>
                <a:gd name="connsiteY8" fmla="*/ 974407 h 105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3">
                  <a:moveTo>
                    <a:pt x="1057072" y="974407"/>
                  </a:moveTo>
                  <a:lnTo>
                    <a:pt x="1057072" y="573500"/>
                  </a:lnTo>
                  <a:cubicBezTo>
                    <a:pt x="1057072" y="534924"/>
                    <a:pt x="1030402" y="501301"/>
                    <a:pt x="992778" y="493014"/>
                  </a:cubicBezTo>
                  <a:cubicBezTo>
                    <a:pt x="779133" y="446056"/>
                    <a:pt x="611016" y="277844"/>
                    <a:pt x="564058" y="64294"/>
                  </a:cubicBezTo>
                  <a:cubicBezTo>
                    <a:pt x="555771" y="26670"/>
                    <a:pt x="522148" y="0"/>
                    <a:pt x="483572" y="0"/>
                  </a:cubicBezTo>
                  <a:lnTo>
                    <a:pt x="82665" y="0"/>
                  </a:lnTo>
                  <a:cubicBezTo>
                    <a:pt x="32754" y="0"/>
                    <a:pt x="-5918" y="44005"/>
                    <a:pt x="750" y="93536"/>
                  </a:cubicBezTo>
                  <a:cubicBezTo>
                    <a:pt x="67806" y="593503"/>
                    <a:pt x="463569" y="989362"/>
                    <a:pt x="963537" y="1056323"/>
                  </a:cubicBezTo>
                  <a:cubicBezTo>
                    <a:pt x="1013067" y="1062990"/>
                    <a:pt x="1057072" y="1024414"/>
                    <a:pt x="1057072" y="97440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ïṣľiḓé">
              <a:extLst>
                <a:ext uri="{FF2B5EF4-FFF2-40B4-BE49-F238E27FC236}">
                  <a16:creationId xmlns:a16="http://schemas.microsoft.com/office/drawing/2014/main" xmlns="" id="{D1CD783A-F0D5-51D0-D262-DD88DC4FCCD4}"/>
                </a:ext>
              </a:extLst>
            </p:cNvPr>
            <p:cNvSpPr/>
            <p:nvPr/>
          </p:nvSpPr>
          <p:spPr>
            <a:xfrm>
              <a:off x="6183129" y="3682825"/>
              <a:ext cx="1612932" cy="1612932"/>
            </a:xfrm>
            <a:custGeom>
              <a:avLst/>
              <a:gdLst>
                <a:gd name="connsiteX0" fmla="*/ 0 w 1057072"/>
                <a:gd name="connsiteY0" fmla="*/ 573500 h 1057072"/>
                <a:gd name="connsiteX1" fmla="*/ 0 w 1057072"/>
                <a:gd name="connsiteY1" fmla="*/ 974407 h 1057072"/>
                <a:gd name="connsiteX2" fmla="*/ 93536 w 1057072"/>
                <a:gd name="connsiteY2" fmla="*/ 1056323 h 1057072"/>
                <a:gd name="connsiteX3" fmla="*/ 1056323 w 1057072"/>
                <a:gd name="connsiteY3" fmla="*/ 93536 h 1057072"/>
                <a:gd name="connsiteX4" fmla="*/ 974407 w 1057072"/>
                <a:gd name="connsiteY4" fmla="*/ 0 h 1057072"/>
                <a:gd name="connsiteX5" fmla="*/ 573405 w 1057072"/>
                <a:gd name="connsiteY5" fmla="*/ 0 h 1057072"/>
                <a:gd name="connsiteX6" fmla="*/ 492919 w 1057072"/>
                <a:gd name="connsiteY6" fmla="*/ 64294 h 1057072"/>
                <a:gd name="connsiteX7" fmla="*/ 64198 w 1057072"/>
                <a:gd name="connsiteY7" fmla="*/ 493014 h 1057072"/>
                <a:gd name="connsiteX8" fmla="*/ 0 w 1057072"/>
                <a:gd name="connsiteY8" fmla="*/ 573500 h 105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2">
                  <a:moveTo>
                    <a:pt x="0" y="573500"/>
                  </a:moveTo>
                  <a:lnTo>
                    <a:pt x="0" y="974407"/>
                  </a:lnTo>
                  <a:cubicBezTo>
                    <a:pt x="0" y="1024319"/>
                    <a:pt x="44005" y="1062990"/>
                    <a:pt x="93536" y="1056323"/>
                  </a:cubicBezTo>
                  <a:cubicBezTo>
                    <a:pt x="593503" y="989266"/>
                    <a:pt x="989362" y="593503"/>
                    <a:pt x="1056323" y="93536"/>
                  </a:cubicBezTo>
                  <a:cubicBezTo>
                    <a:pt x="1062990" y="44005"/>
                    <a:pt x="1024319" y="0"/>
                    <a:pt x="974407" y="0"/>
                  </a:cubicBezTo>
                  <a:lnTo>
                    <a:pt x="573405" y="0"/>
                  </a:lnTo>
                  <a:cubicBezTo>
                    <a:pt x="534829" y="0"/>
                    <a:pt x="501206" y="26670"/>
                    <a:pt x="492919" y="64294"/>
                  </a:cubicBezTo>
                  <a:cubicBezTo>
                    <a:pt x="445961" y="277940"/>
                    <a:pt x="277844" y="446151"/>
                    <a:pt x="64198" y="493014"/>
                  </a:cubicBezTo>
                  <a:cubicBezTo>
                    <a:pt x="26670" y="501301"/>
                    <a:pt x="0" y="534924"/>
                    <a:pt x="0" y="57350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60000">
                  <a:schemeClr val="accent5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5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îŝ1iḍe">
              <a:extLst>
                <a:ext uri="{FF2B5EF4-FFF2-40B4-BE49-F238E27FC236}">
                  <a16:creationId xmlns:a16="http://schemas.microsoft.com/office/drawing/2014/main" xmlns="" id="{12AD53B9-847F-D1BC-0C75-BA59823222FE}"/>
                </a:ext>
              </a:extLst>
            </p:cNvPr>
            <p:cNvSpPr/>
            <p:nvPr/>
          </p:nvSpPr>
          <p:spPr>
            <a:xfrm>
              <a:off x="6183129" y="1895485"/>
              <a:ext cx="1613077" cy="1612933"/>
            </a:xfrm>
            <a:custGeom>
              <a:avLst/>
              <a:gdLst>
                <a:gd name="connsiteX0" fmla="*/ 0 w 1057167"/>
                <a:gd name="connsiteY0" fmla="*/ 82666 h 1057073"/>
                <a:gd name="connsiteX1" fmla="*/ 0 w 1057167"/>
                <a:gd name="connsiteY1" fmla="*/ 483573 h 1057073"/>
                <a:gd name="connsiteX2" fmla="*/ 64294 w 1057167"/>
                <a:gd name="connsiteY2" fmla="*/ 564060 h 1057073"/>
                <a:gd name="connsiteX3" fmla="*/ 493014 w 1057167"/>
                <a:gd name="connsiteY3" fmla="*/ 992780 h 1057073"/>
                <a:gd name="connsiteX4" fmla="*/ 573500 w 1057167"/>
                <a:gd name="connsiteY4" fmla="*/ 1057074 h 1057073"/>
                <a:gd name="connsiteX5" fmla="*/ 974503 w 1057167"/>
                <a:gd name="connsiteY5" fmla="*/ 1057074 h 1057073"/>
                <a:gd name="connsiteX6" fmla="*/ 1056418 w 1057167"/>
                <a:gd name="connsiteY6" fmla="*/ 963538 h 1057073"/>
                <a:gd name="connsiteX7" fmla="*/ 93536 w 1057167"/>
                <a:gd name="connsiteY7" fmla="*/ 751 h 1057073"/>
                <a:gd name="connsiteX8" fmla="*/ 0 w 1057167"/>
                <a:gd name="connsiteY8" fmla="*/ 82666 h 105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167" h="1057073">
                  <a:moveTo>
                    <a:pt x="0" y="82666"/>
                  </a:moveTo>
                  <a:lnTo>
                    <a:pt x="0" y="483573"/>
                  </a:lnTo>
                  <a:cubicBezTo>
                    <a:pt x="0" y="522150"/>
                    <a:pt x="26670" y="555773"/>
                    <a:pt x="64294" y="564060"/>
                  </a:cubicBezTo>
                  <a:cubicBezTo>
                    <a:pt x="277940" y="611018"/>
                    <a:pt x="446056" y="779229"/>
                    <a:pt x="493014" y="992780"/>
                  </a:cubicBezTo>
                  <a:cubicBezTo>
                    <a:pt x="501301" y="1030404"/>
                    <a:pt x="534924" y="1057074"/>
                    <a:pt x="573500" y="1057074"/>
                  </a:cubicBezTo>
                  <a:lnTo>
                    <a:pt x="974503" y="1057074"/>
                  </a:lnTo>
                  <a:cubicBezTo>
                    <a:pt x="1024414" y="1057074"/>
                    <a:pt x="1063085" y="1013068"/>
                    <a:pt x="1056418" y="963538"/>
                  </a:cubicBezTo>
                  <a:cubicBezTo>
                    <a:pt x="989362" y="463571"/>
                    <a:pt x="593503" y="67712"/>
                    <a:pt x="93536" y="751"/>
                  </a:cubicBezTo>
                  <a:cubicBezTo>
                    <a:pt x="44005" y="-5916"/>
                    <a:pt x="0" y="32660"/>
                    <a:pt x="0" y="8266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íṩ1ïḑe">
              <a:extLst>
                <a:ext uri="{FF2B5EF4-FFF2-40B4-BE49-F238E27FC236}">
                  <a16:creationId xmlns:a16="http://schemas.microsoft.com/office/drawing/2014/main" xmlns="" id="{B7E7DEFD-5B2A-6AEC-7F25-EAACB564EE38}"/>
                </a:ext>
              </a:extLst>
            </p:cNvPr>
            <p:cNvSpPr/>
            <p:nvPr/>
          </p:nvSpPr>
          <p:spPr>
            <a:xfrm>
              <a:off x="5055167" y="2591636"/>
              <a:ext cx="294184" cy="220637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4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íṥļiḓê">
              <a:extLst>
                <a:ext uri="{FF2B5EF4-FFF2-40B4-BE49-F238E27FC236}">
                  <a16:creationId xmlns:a16="http://schemas.microsoft.com/office/drawing/2014/main" xmlns="" id="{AE29DEFC-B6EF-C67D-B00E-449DED70EA68}"/>
                </a:ext>
              </a:extLst>
            </p:cNvPr>
            <p:cNvSpPr/>
            <p:nvPr/>
          </p:nvSpPr>
          <p:spPr>
            <a:xfrm>
              <a:off x="6855479" y="2554859"/>
              <a:ext cx="268377" cy="294184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íṡliḓè">
              <a:extLst>
                <a:ext uri="{FF2B5EF4-FFF2-40B4-BE49-F238E27FC236}">
                  <a16:creationId xmlns:a16="http://schemas.microsoft.com/office/drawing/2014/main" xmlns="" id="{8D436A67-89C8-C2DD-63D2-2ACB47A9E0DB}"/>
                </a:ext>
              </a:extLst>
            </p:cNvPr>
            <p:cNvSpPr/>
            <p:nvPr/>
          </p:nvSpPr>
          <p:spPr>
            <a:xfrm>
              <a:off x="5055167" y="4366835"/>
              <a:ext cx="294184" cy="244912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i$ḷîḑè">
              <a:extLst>
                <a:ext uri="{FF2B5EF4-FFF2-40B4-BE49-F238E27FC236}">
                  <a16:creationId xmlns:a16="http://schemas.microsoft.com/office/drawing/2014/main" xmlns="" id="{C93F2090-C074-CFC1-4D99-546DEE03CBA3}"/>
                </a:ext>
              </a:extLst>
            </p:cNvPr>
            <p:cNvSpPr/>
            <p:nvPr/>
          </p:nvSpPr>
          <p:spPr>
            <a:xfrm>
              <a:off x="6842503" y="4372163"/>
              <a:ext cx="294184" cy="234257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159 w 514350"/>
                <a:gd name="connsiteY4" fmla="*/ 353046 h 409575"/>
                <a:gd name="connsiteX5" fmla="*/ 115387 w 514350"/>
                <a:gd name="connsiteY5" fmla="*/ 410196 h 409575"/>
                <a:gd name="connsiteX6" fmla="*/ 115387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579" y="621"/>
                    <a:pt x="515342" y="13385"/>
                    <a:pt x="515342" y="29196"/>
                  </a:cubicBezTo>
                  <a:lnTo>
                    <a:pt x="515342" y="324471"/>
                  </a:lnTo>
                  <a:cubicBezTo>
                    <a:pt x="515342" y="340282"/>
                    <a:pt x="502579" y="353046"/>
                    <a:pt x="486767" y="353046"/>
                  </a:cubicBezTo>
                  <a:lnTo>
                    <a:pt x="192159" y="353046"/>
                  </a:lnTo>
                  <a:lnTo>
                    <a:pt x="115387" y="410196"/>
                  </a:lnTo>
                  <a:lnTo>
                    <a:pt x="115387" y="353046"/>
                  </a:lnTo>
                  <a:lnTo>
                    <a:pt x="29567" y="353046"/>
                  </a:lnTo>
                  <a:cubicBezTo>
                    <a:pt x="13755" y="353046"/>
                    <a:pt x="992" y="340282"/>
                    <a:pt x="992" y="324471"/>
                  </a:cubicBezTo>
                  <a:lnTo>
                    <a:pt x="992" y="29196"/>
                  </a:lnTo>
                  <a:cubicBezTo>
                    <a:pt x="992" y="13385"/>
                    <a:pt x="13755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434" y="143496"/>
                    <a:pt x="91480" y="158450"/>
                    <a:pt x="91480" y="176834"/>
                  </a:cubicBezTo>
                  <a:cubicBezTo>
                    <a:pt x="91480" y="195217"/>
                    <a:pt x="106434" y="210171"/>
                    <a:pt x="124817" y="210171"/>
                  </a:cubicBezTo>
                  <a:cubicBezTo>
                    <a:pt x="143200" y="210171"/>
                    <a:pt x="158155" y="195217"/>
                    <a:pt x="158155" y="176834"/>
                  </a:cubicBezTo>
                  <a:cubicBezTo>
                    <a:pt x="158155" y="158450"/>
                    <a:pt x="143200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39784" y="143496"/>
                    <a:pt x="224830" y="158450"/>
                    <a:pt x="224830" y="176834"/>
                  </a:cubicBezTo>
                  <a:cubicBezTo>
                    <a:pt x="224830" y="195217"/>
                    <a:pt x="239784" y="210171"/>
                    <a:pt x="258167" y="210171"/>
                  </a:cubicBezTo>
                  <a:cubicBezTo>
                    <a:pt x="276550" y="210171"/>
                    <a:pt x="291505" y="195217"/>
                    <a:pt x="291505" y="176834"/>
                  </a:cubicBezTo>
                  <a:cubicBezTo>
                    <a:pt x="291505" y="158450"/>
                    <a:pt x="276550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134" y="143496"/>
                    <a:pt x="358180" y="158450"/>
                    <a:pt x="358180" y="176834"/>
                  </a:cubicBezTo>
                  <a:cubicBezTo>
                    <a:pt x="358180" y="195217"/>
                    <a:pt x="373134" y="210171"/>
                    <a:pt x="391517" y="210171"/>
                  </a:cubicBezTo>
                  <a:cubicBezTo>
                    <a:pt x="409900" y="210171"/>
                    <a:pt x="424855" y="195217"/>
                    <a:pt x="424855" y="176834"/>
                  </a:cubicBezTo>
                  <a:cubicBezTo>
                    <a:pt x="424855" y="158450"/>
                    <a:pt x="409900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5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354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iŝliḋe">
              <a:extLst>
                <a:ext uri="{FF2B5EF4-FFF2-40B4-BE49-F238E27FC236}">
                  <a16:creationId xmlns:a16="http://schemas.microsoft.com/office/drawing/2014/main" xmlns="" id="{B534675E-277F-AE04-9C0D-11651017255B}"/>
                </a:ext>
              </a:extLst>
            </p:cNvPr>
            <p:cNvSpPr txBox="1"/>
            <p:nvPr/>
          </p:nvSpPr>
          <p:spPr>
            <a:xfrm>
              <a:off x="942266" y="23220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7" name="iṣľiḑè">
              <a:extLst>
                <a:ext uri="{FF2B5EF4-FFF2-40B4-BE49-F238E27FC236}">
                  <a16:creationId xmlns:a16="http://schemas.microsoft.com/office/drawing/2014/main" xmlns="" id="{439801F2-BC17-2A53-AEF8-654EBF84D063}"/>
                </a:ext>
              </a:extLst>
            </p:cNvPr>
            <p:cNvSpPr txBox="1"/>
            <p:nvPr/>
          </p:nvSpPr>
          <p:spPr>
            <a:xfrm>
              <a:off x="7796207" y="23220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8" name="îṣļîḑè">
              <a:extLst>
                <a:ext uri="{FF2B5EF4-FFF2-40B4-BE49-F238E27FC236}">
                  <a16:creationId xmlns:a16="http://schemas.microsoft.com/office/drawing/2014/main" xmlns="" id="{1E5C96F8-7482-B395-5739-CF061BBEFC37}"/>
                </a:ext>
              </a:extLst>
            </p:cNvPr>
            <p:cNvSpPr txBox="1"/>
            <p:nvPr/>
          </p:nvSpPr>
          <p:spPr>
            <a:xfrm>
              <a:off x="942266" y="41381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9" name="iṥľïḓè">
              <a:extLst>
                <a:ext uri="{FF2B5EF4-FFF2-40B4-BE49-F238E27FC236}">
                  <a16:creationId xmlns:a16="http://schemas.microsoft.com/office/drawing/2014/main" xmlns="" id="{25BC0A9E-9A22-62DB-A348-6D818C84AFD6}"/>
                </a:ext>
              </a:extLst>
            </p:cNvPr>
            <p:cNvSpPr txBox="1"/>
            <p:nvPr/>
          </p:nvSpPr>
          <p:spPr>
            <a:xfrm>
              <a:off x="7796207" y="41381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561066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表格&#10;&#10;描述已自动生成">
            <a:extLst>
              <a:ext uri="{FF2B5EF4-FFF2-40B4-BE49-F238E27FC236}">
                <a16:creationId xmlns:a16="http://schemas.microsoft.com/office/drawing/2014/main" xmlns="" id="{8A03E6BD-23AD-0A4A-64C1-96E16386C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2"/>
            <a:ext cx="12191569" cy="6858242"/>
          </a:xfrm>
          <a:prstGeom prst="rect">
            <a:avLst/>
          </a:prstGeom>
        </p:spPr>
      </p:pic>
      <p:pic>
        <p:nvPicPr>
          <p:cNvPr id="5" name="图片 4" descr="黑暗中亮着灯&#10;&#10;低可信度描述已自动生成">
            <a:extLst>
              <a:ext uri="{FF2B5EF4-FFF2-40B4-BE49-F238E27FC236}">
                <a16:creationId xmlns:a16="http://schemas.microsoft.com/office/drawing/2014/main" xmlns="" id="{DB97C752-60C9-15BB-7E36-6ABF71B3D9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665" y="124691"/>
            <a:ext cx="12191570" cy="685824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1A5E4C73-7625-5D80-8EA0-B425F6B5388C}"/>
              </a:ext>
            </a:extLst>
          </p:cNvPr>
          <p:cNvSpPr txBox="1"/>
          <p:nvPr/>
        </p:nvSpPr>
        <p:spPr>
          <a:xfrm>
            <a:off x="3450097" y="1982329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>
                <a:cs typeface="+mn-ea"/>
                <a:sym typeface="+mn-lt"/>
              </a:rPr>
              <a:t>谢谢观看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D74118-BCB4-BB92-7EB8-31EA6B365791}"/>
              </a:ext>
            </a:extLst>
          </p:cNvPr>
          <p:cNvGrpSpPr/>
          <p:nvPr/>
        </p:nvGrpSpPr>
        <p:grpSpPr>
          <a:xfrm>
            <a:off x="3506664" y="5499240"/>
            <a:ext cx="2495955" cy="392718"/>
            <a:chOff x="1123888" y="5437497"/>
            <a:chExt cx="2495955" cy="392718"/>
          </a:xfrm>
        </p:grpSpPr>
        <p:pic>
          <p:nvPicPr>
            <p:cNvPr id="11" name="图形 10">
              <a:extLst>
                <a:ext uri="{FF2B5EF4-FFF2-40B4-BE49-F238E27FC236}">
                  <a16:creationId xmlns:a16="http://schemas.microsoft.com/office/drawing/2014/main" xmlns="" id="{2FF984CE-6070-4BC2-6EF3-C3CCC4B98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123888" y="5437497"/>
              <a:ext cx="380179" cy="380179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89ECC0B1-4586-A600-F3E4-9ADB4D44EEC1}"/>
                </a:ext>
              </a:extLst>
            </p:cNvPr>
            <p:cNvSpPr txBox="1"/>
            <p:nvPr/>
          </p:nvSpPr>
          <p:spPr>
            <a:xfrm>
              <a:off x="1487720" y="5460883"/>
              <a:ext cx="2132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答辩</a:t>
              </a:r>
              <a:r>
                <a:rPr lang="zh-CN" altLang="en-US" dirty="0" smtClean="0">
                  <a:cs typeface="+mn-ea"/>
                  <a:sym typeface="+mn-lt"/>
                </a:rPr>
                <a:t>人</a:t>
              </a:r>
              <a:r>
                <a:rPr lang="zh-CN" altLang="en-US" dirty="0" smtClean="0">
                  <a:cs typeface="+mn-ea"/>
                  <a:sym typeface="+mn-lt"/>
                </a:rPr>
                <a:t>：优品</a:t>
              </a:r>
              <a:r>
                <a:rPr lang="en-US" altLang="zh-CN" dirty="0" smtClean="0">
                  <a:cs typeface="+mn-ea"/>
                  <a:sym typeface="+mn-lt"/>
                </a:rPr>
                <a:t>PPT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DFDBE7CA-25B9-8A37-06B9-A647EE1A1414}"/>
              </a:ext>
            </a:extLst>
          </p:cNvPr>
          <p:cNvGrpSpPr/>
          <p:nvPr/>
        </p:nvGrpSpPr>
        <p:grpSpPr>
          <a:xfrm>
            <a:off x="6292252" y="5499240"/>
            <a:ext cx="3517813" cy="392718"/>
            <a:chOff x="3388312" y="5437497"/>
            <a:chExt cx="3517813" cy="392718"/>
          </a:xfrm>
        </p:grpSpPr>
        <p:pic>
          <p:nvPicPr>
            <p:cNvPr id="14" name="图形 13">
              <a:extLst>
                <a:ext uri="{FF2B5EF4-FFF2-40B4-BE49-F238E27FC236}">
                  <a16:creationId xmlns:a16="http://schemas.microsoft.com/office/drawing/2014/main" xmlns="" id="{AAC67AA4-DDB1-234C-9704-2A5DDE2B5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3388312" y="5437497"/>
              <a:ext cx="380179" cy="380179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1A9C2F5E-5BA7-BACE-5BA6-28DE80321BBD}"/>
                </a:ext>
              </a:extLst>
            </p:cNvPr>
            <p:cNvSpPr txBox="1"/>
            <p:nvPr/>
          </p:nvSpPr>
          <p:spPr>
            <a:xfrm>
              <a:off x="3821846" y="5460883"/>
              <a:ext cx="3084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时间：</a:t>
              </a:r>
              <a:r>
                <a:rPr lang="en-US" altLang="zh-CN" dirty="0">
                  <a:cs typeface="+mn-ea"/>
                  <a:sym typeface="+mn-lt"/>
                </a:rPr>
                <a:t>20XX</a:t>
              </a:r>
              <a:r>
                <a:rPr lang="zh-CN" altLang="en-US" dirty="0" smtClean="0">
                  <a:cs typeface="+mn-ea"/>
                  <a:sym typeface="+mn-lt"/>
                </a:rPr>
                <a:t>年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0927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50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F99F873-407B-3992-0349-CC8BA93B22FB}"/>
              </a:ext>
            </a:extLst>
          </p:cNvPr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PART01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A469322-BEFD-043D-C728-594EE705DBEF}"/>
              </a:ext>
            </a:extLst>
          </p:cNvPr>
          <p:cNvSpPr txBox="1"/>
          <p:nvPr/>
        </p:nvSpPr>
        <p:spPr>
          <a:xfrm>
            <a:off x="4899120" y="1939532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accent1"/>
                </a:solidFill>
                <a:cs typeface="+mn-ea"/>
                <a:sym typeface="+mn-lt"/>
              </a:rPr>
              <a:t>课题背景及内容</a:t>
            </a:r>
            <a:endParaRPr lang="en-US" altLang="zh-CN" sz="4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2E2F50E-6766-42B0-5B70-37AD2355789B}"/>
              </a:ext>
            </a:extLst>
          </p:cNvPr>
          <p:cNvSpPr txBox="1"/>
          <p:nvPr/>
        </p:nvSpPr>
        <p:spPr>
          <a:xfrm>
            <a:off x="4899120" y="2936649"/>
            <a:ext cx="4471609" cy="2346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课题背景 </a:t>
            </a:r>
            <a:r>
              <a:rPr lang="en-US" altLang="zh-CN" sz="2000" dirty="0">
                <a:cs typeface="+mn-ea"/>
                <a:sym typeface="+mn-lt"/>
              </a:rPr>
              <a:t>THE BACKGROUND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相关研究  </a:t>
            </a:r>
            <a:r>
              <a:rPr lang="en-US" altLang="zh-CN" sz="2000" dirty="0">
                <a:cs typeface="+mn-ea"/>
                <a:sym typeface="+mn-lt"/>
              </a:rPr>
              <a:t>RELATED RESEARCH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研究意义  </a:t>
            </a:r>
            <a:r>
              <a:rPr lang="en-US" altLang="zh-CN" sz="2000" dirty="0">
                <a:cs typeface="+mn-ea"/>
                <a:sym typeface="+mn-lt"/>
              </a:rPr>
              <a:t>THE SIGNIFICANCE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研究综述  </a:t>
            </a:r>
            <a:r>
              <a:rPr lang="en-US" altLang="zh-CN" sz="2000" dirty="0">
                <a:cs typeface="+mn-ea"/>
                <a:sym typeface="+mn-lt"/>
              </a:rPr>
              <a:t>RESEARCH REVIEW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理论基础   </a:t>
            </a:r>
            <a:r>
              <a:rPr lang="en-US" altLang="zh-CN" sz="2000" dirty="0">
                <a:cs typeface="+mn-ea"/>
                <a:sym typeface="+mn-lt"/>
              </a:rPr>
              <a:t>THE ORETICAL BASIS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5853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iṡļíḍe">
            <a:extLst>
              <a:ext uri="{FF2B5EF4-FFF2-40B4-BE49-F238E27FC236}">
                <a16:creationId xmlns:a16="http://schemas.microsoft.com/office/drawing/2014/main" xmlns="" id="{35E35450-8182-4D71-837B-5A315B5AEF32}"/>
              </a:ext>
            </a:extLst>
          </p:cNvPr>
          <p:cNvGrpSpPr/>
          <p:nvPr/>
        </p:nvGrpSpPr>
        <p:grpSpPr>
          <a:xfrm>
            <a:off x="1588655" y="2359494"/>
            <a:ext cx="9014690" cy="2950948"/>
            <a:chOff x="1588655" y="1990039"/>
            <a:chExt cx="9014690" cy="2950948"/>
          </a:xfrm>
        </p:grpSpPr>
        <p:sp>
          <p:nvSpPr>
            <p:cNvPr id="4" name="íṥļïḋê">
              <a:extLst>
                <a:ext uri="{FF2B5EF4-FFF2-40B4-BE49-F238E27FC236}">
                  <a16:creationId xmlns:a16="http://schemas.microsoft.com/office/drawing/2014/main" xmlns="" id="{7349A4D3-DFB0-43E5-9D2E-33570D7BB2E4}"/>
                </a:ext>
              </a:extLst>
            </p:cNvPr>
            <p:cNvSpPr/>
            <p:nvPr/>
          </p:nvSpPr>
          <p:spPr>
            <a:xfrm rot="2700000">
              <a:off x="4744968" y="2114481"/>
              <a:ext cx="2702064" cy="2702064"/>
            </a:xfrm>
            <a:prstGeom prst="roundRect">
              <a:avLst>
                <a:gd name="adj" fmla="val 4500"/>
              </a:avLst>
            </a:prstGeom>
            <a:solidFill>
              <a:schemeClr val="bg2"/>
            </a:solidFill>
            <a:ln w="254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iṧlidê">
              <a:extLst>
                <a:ext uri="{FF2B5EF4-FFF2-40B4-BE49-F238E27FC236}">
                  <a16:creationId xmlns:a16="http://schemas.microsoft.com/office/drawing/2014/main" xmlns="" id="{D00FA3EB-EFC7-4526-BE97-BF1762F05EFE}"/>
                </a:ext>
              </a:extLst>
            </p:cNvPr>
            <p:cNvSpPr/>
            <p:nvPr/>
          </p:nvSpPr>
          <p:spPr>
            <a:xfrm>
              <a:off x="4597422" y="199003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" name="íšḷídê">
              <a:extLst>
                <a:ext uri="{FF2B5EF4-FFF2-40B4-BE49-F238E27FC236}">
                  <a16:creationId xmlns:a16="http://schemas.microsoft.com/office/drawing/2014/main" xmlns="" id="{779E58CC-A9C4-49E9-95B5-F9319DA652A6}"/>
                </a:ext>
              </a:extLst>
            </p:cNvPr>
            <p:cNvSpPr/>
            <p:nvPr/>
          </p:nvSpPr>
          <p:spPr>
            <a:xfrm>
              <a:off x="6360160" y="199003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ï$ḷíḓé">
              <a:extLst>
                <a:ext uri="{FF2B5EF4-FFF2-40B4-BE49-F238E27FC236}">
                  <a16:creationId xmlns:a16="http://schemas.microsoft.com/office/drawing/2014/main" xmlns="" id="{C1E17A29-2A95-4986-86CC-033F18BA38CC}"/>
                </a:ext>
              </a:extLst>
            </p:cNvPr>
            <p:cNvSpPr/>
            <p:nvPr/>
          </p:nvSpPr>
          <p:spPr>
            <a:xfrm>
              <a:off x="4597422" y="370656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íš1îḋe">
              <a:extLst>
                <a:ext uri="{FF2B5EF4-FFF2-40B4-BE49-F238E27FC236}">
                  <a16:creationId xmlns:a16="http://schemas.microsoft.com/office/drawing/2014/main" xmlns="" id="{BCF7E84D-7C28-4E3C-9E0A-46A72E794082}"/>
                </a:ext>
              </a:extLst>
            </p:cNvPr>
            <p:cNvSpPr/>
            <p:nvPr/>
          </p:nvSpPr>
          <p:spPr>
            <a:xfrm>
              <a:off x="6360160" y="370656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ïşļîdé">
              <a:extLst>
                <a:ext uri="{FF2B5EF4-FFF2-40B4-BE49-F238E27FC236}">
                  <a16:creationId xmlns:a16="http://schemas.microsoft.com/office/drawing/2014/main" xmlns="" id="{D49240B5-8D96-437C-AFAF-F4F5CED6964B}"/>
                </a:ext>
              </a:extLst>
            </p:cNvPr>
            <p:cNvSpPr txBox="1"/>
            <p:nvPr/>
          </p:nvSpPr>
          <p:spPr>
            <a:xfrm>
              <a:off x="7721847" y="2083253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r>
                <a:rPr lang="zh-CN" altLang="en-US" sz="2000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</a:p>
          </p:txBody>
        </p:sp>
        <p:sp>
          <p:nvSpPr>
            <p:cNvPr id="10" name="î$ḷíḑé">
              <a:extLst>
                <a:ext uri="{FF2B5EF4-FFF2-40B4-BE49-F238E27FC236}">
                  <a16:creationId xmlns:a16="http://schemas.microsoft.com/office/drawing/2014/main" xmlns="" id="{EEB8E25A-0CD6-49FA-92CE-E7FFC961BF95}"/>
                </a:ext>
              </a:extLst>
            </p:cNvPr>
            <p:cNvSpPr txBox="1"/>
            <p:nvPr/>
          </p:nvSpPr>
          <p:spPr>
            <a:xfrm>
              <a:off x="7732130" y="2475122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1" name="îśļidê">
              <a:extLst>
                <a:ext uri="{FF2B5EF4-FFF2-40B4-BE49-F238E27FC236}">
                  <a16:creationId xmlns:a16="http://schemas.microsoft.com/office/drawing/2014/main" xmlns="" id="{58430A0B-DD3A-402B-98B8-56E81A9BA1BD}"/>
                </a:ext>
              </a:extLst>
            </p:cNvPr>
            <p:cNvSpPr txBox="1"/>
            <p:nvPr/>
          </p:nvSpPr>
          <p:spPr>
            <a:xfrm>
              <a:off x="7721847" y="3837176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2" name="îşļíďé">
              <a:extLst>
                <a:ext uri="{FF2B5EF4-FFF2-40B4-BE49-F238E27FC236}">
                  <a16:creationId xmlns:a16="http://schemas.microsoft.com/office/drawing/2014/main" xmlns="" id="{3E0BB31A-A28F-4655-85E3-99C32AEA44A0}"/>
                </a:ext>
              </a:extLst>
            </p:cNvPr>
            <p:cNvSpPr txBox="1"/>
            <p:nvPr/>
          </p:nvSpPr>
          <p:spPr>
            <a:xfrm>
              <a:off x="7732130" y="4229045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3" name="íSḻíďè">
              <a:extLst>
                <a:ext uri="{FF2B5EF4-FFF2-40B4-BE49-F238E27FC236}">
                  <a16:creationId xmlns:a16="http://schemas.microsoft.com/office/drawing/2014/main" xmlns="" id="{222BA2A4-01CC-4020-9F8A-21B0EB40B26C}"/>
                </a:ext>
              </a:extLst>
            </p:cNvPr>
            <p:cNvSpPr txBox="1"/>
            <p:nvPr/>
          </p:nvSpPr>
          <p:spPr>
            <a:xfrm>
              <a:off x="2365800" y="3837176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 algn="r"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4" name="i$liḋè">
              <a:extLst>
                <a:ext uri="{FF2B5EF4-FFF2-40B4-BE49-F238E27FC236}">
                  <a16:creationId xmlns:a16="http://schemas.microsoft.com/office/drawing/2014/main" xmlns="" id="{7D211DD9-24DC-4816-A499-3CD775867DB6}"/>
                </a:ext>
              </a:extLst>
            </p:cNvPr>
            <p:cNvSpPr txBox="1"/>
            <p:nvPr/>
          </p:nvSpPr>
          <p:spPr>
            <a:xfrm>
              <a:off x="1588655" y="4229045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5" name="îṡḻíḍé">
              <a:extLst>
                <a:ext uri="{FF2B5EF4-FFF2-40B4-BE49-F238E27FC236}">
                  <a16:creationId xmlns:a16="http://schemas.microsoft.com/office/drawing/2014/main" xmlns="" id="{45D1902D-AB37-434E-A210-F5FCF49C604D}"/>
                </a:ext>
              </a:extLst>
            </p:cNvPr>
            <p:cNvSpPr txBox="1"/>
            <p:nvPr/>
          </p:nvSpPr>
          <p:spPr>
            <a:xfrm>
              <a:off x="2365800" y="2084699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 algn="r"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6" name="îṧ1ïḋè">
              <a:extLst>
                <a:ext uri="{FF2B5EF4-FFF2-40B4-BE49-F238E27FC236}">
                  <a16:creationId xmlns:a16="http://schemas.microsoft.com/office/drawing/2014/main" xmlns="" id="{C3B6E91F-CAEB-420D-8C44-73906C9E3A56}"/>
                </a:ext>
              </a:extLst>
            </p:cNvPr>
            <p:cNvSpPr txBox="1"/>
            <p:nvPr/>
          </p:nvSpPr>
          <p:spPr>
            <a:xfrm>
              <a:off x="1588655" y="2476568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0873226-54DD-353E-0CD7-B437AE5B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30825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$ḷiďê">
            <a:extLst>
              <a:ext uri="{FF2B5EF4-FFF2-40B4-BE49-F238E27FC236}">
                <a16:creationId xmlns:a16="http://schemas.microsoft.com/office/drawing/2014/main" xmlns="" id="{82054A7E-AFFA-4A7E-B0E3-9993A2244581}"/>
              </a:ext>
            </a:extLst>
          </p:cNvPr>
          <p:cNvGrpSpPr/>
          <p:nvPr/>
        </p:nvGrpSpPr>
        <p:grpSpPr>
          <a:xfrm flipV="1">
            <a:off x="1271502" y="1540108"/>
            <a:ext cx="5015000" cy="4577275"/>
            <a:chOff x="827001" y="1265389"/>
            <a:chExt cx="5015000" cy="4577275"/>
          </a:xfrm>
        </p:grpSpPr>
        <p:sp>
          <p:nvSpPr>
            <p:cNvPr id="20" name="ïṥ1îḋê">
              <a:extLst>
                <a:ext uri="{FF2B5EF4-FFF2-40B4-BE49-F238E27FC236}">
                  <a16:creationId xmlns:a16="http://schemas.microsoft.com/office/drawing/2014/main" xmlns="" id="{4BF13312-5085-4B52-AD36-741FA924AB74}"/>
                </a:ext>
              </a:extLst>
            </p:cNvPr>
            <p:cNvSpPr/>
            <p:nvPr/>
          </p:nvSpPr>
          <p:spPr>
            <a:xfrm>
              <a:off x="2833001" y="1265389"/>
              <a:ext cx="1003000" cy="864655"/>
            </a:xfrm>
            <a:custGeom>
              <a:avLst/>
              <a:gdLst>
                <a:gd name="connsiteX0" fmla="*/ 501500 w 1003000"/>
                <a:gd name="connsiteY0" fmla="*/ 0 h 864655"/>
                <a:gd name="connsiteX1" fmla="*/ 1003000 w 1003000"/>
                <a:gd name="connsiteY1" fmla="*/ 864655 h 864655"/>
                <a:gd name="connsiteX2" fmla="*/ 0 w 1003000"/>
                <a:gd name="connsiteY2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3000" h="864655">
                  <a:moveTo>
                    <a:pt x="501500" y="0"/>
                  </a:moveTo>
                  <a:lnTo>
                    <a:pt x="1003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îṡľïḍè">
              <a:extLst>
                <a:ext uri="{FF2B5EF4-FFF2-40B4-BE49-F238E27FC236}">
                  <a16:creationId xmlns:a16="http://schemas.microsoft.com/office/drawing/2014/main" xmlns="" id="{A75B8624-23B9-4E76-BEE2-5EE0C1DE5F91}"/>
                </a:ext>
              </a:extLst>
            </p:cNvPr>
            <p:cNvSpPr/>
            <p:nvPr/>
          </p:nvSpPr>
          <p:spPr>
            <a:xfrm>
              <a:off x="2331501" y="2193544"/>
              <a:ext cx="2006000" cy="864655"/>
            </a:xfrm>
            <a:custGeom>
              <a:avLst/>
              <a:gdLst>
                <a:gd name="connsiteX0" fmla="*/ 501500 w 2006000"/>
                <a:gd name="connsiteY0" fmla="*/ 0 h 864655"/>
                <a:gd name="connsiteX1" fmla="*/ 1504500 w 2006000"/>
                <a:gd name="connsiteY1" fmla="*/ 0 h 864655"/>
                <a:gd name="connsiteX2" fmla="*/ 2006000 w 2006000"/>
                <a:gd name="connsiteY2" fmla="*/ 864655 h 864655"/>
                <a:gd name="connsiteX3" fmla="*/ 0 w 2006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000" h="864655">
                  <a:moveTo>
                    <a:pt x="501500" y="0"/>
                  </a:moveTo>
                  <a:lnTo>
                    <a:pt x="1504500" y="0"/>
                  </a:lnTo>
                  <a:lnTo>
                    <a:pt x="2006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iśḻîďê">
              <a:extLst>
                <a:ext uri="{FF2B5EF4-FFF2-40B4-BE49-F238E27FC236}">
                  <a16:creationId xmlns:a16="http://schemas.microsoft.com/office/drawing/2014/main" xmlns="" id="{D0D14B0E-D7A3-491A-A16F-F9BE439D0743}"/>
                </a:ext>
              </a:extLst>
            </p:cNvPr>
            <p:cNvSpPr/>
            <p:nvPr/>
          </p:nvSpPr>
          <p:spPr>
            <a:xfrm>
              <a:off x="1830001" y="3121699"/>
              <a:ext cx="3009000" cy="864655"/>
            </a:xfrm>
            <a:custGeom>
              <a:avLst/>
              <a:gdLst>
                <a:gd name="connsiteX0" fmla="*/ 501500 w 3009000"/>
                <a:gd name="connsiteY0" fmla="*/ 0 h 864655"/>
                <a:gd name="connsiteX1" fmla="*/ 2507500 w 3009000"/>
                <a:gd name="connsiteY1" fmla="*/ 0 h 864655"/>
                <a:gd name="connsiteX2" fmla="*/ 3009000 w 3009000"/>
                <a:gd name="connsiteY2" fmla="*/ 864655 h 864655"/>
                <a:gd name="connsiteX3" fmla="*/ 0 w 3009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9000" h="864655">
                  <a:moveTo>
                    <a:pt x="501500" y="0"/>
                  </a:moveTo>
                  <a:lnTo>
                    <a:pt x="2507500" y="0"/>
                  </a:lnTo>
                  <a:lnTo>
                    <a:pt x="3009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šľiḋé">
              <a:extLst>
                <a:ext uri="{FF2B5EF4-FFF2-40B4-BE49-F238E27FC236}">
                  <a16:creationId xmlns:a16="http://schemas.microsoft.com/office/drawing/2014/main" xmlns="" id="{5AE498A3-C4F3-4523-94A2-907F19AA0FD3}"/>
                </a:ext>
              </a:extLst>
            </p:cNvPr>
            <p:cNvSpPr/>
            <p:nvPr/>
          </p:nvSpPr>
          <p:spPr>
            <a:xfrm>
              <a:off x="1328501" y="4049854"/>
              <a:ext cx="4012000" cy="864655"/>
            </a:xfrm>
            <a:custGeom>
              <a:avLst/>
              <a:gdLst>
                <a:gd name="connsiteX0" fmla="*/ 501500 w 4012000"/>
                <a:gd name="connsiteY0" fmla="*/ 0 h 864655"/>
                <a:gd name="connsiteX1" fmla="*/ 3510500 w 4012000"/>
                <a:gd name="connsiteY1" fmla="*/ 0 h 864655"/>
                <a:gd name="connsiteX2" fmla="*/ 4012000 w 4012000"/>
                <a:gd name="connsiteY2" fmla="*/ 864655 h 864655"/>
                <a:gd name="connsiteX3" fmla="*/ 0 w 4012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12000" h="864655">
                  <a:moveTo>
                    <a:pt x="501500" y="0"/>
                  </a:moveTo>
                  <a:lnTo>
                    <a:pt x="3510500" y="0"/>
                  </a:lnTo>
                  <a:lnTo>
                    <a:pt x="4012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íśḷïḓê">
              <a:extLst>
                <a:ext uri="{FF2B5EF4-FFF2-40B4-BE49-F238E27FC236}">
                  <a16:creationId xmlns:a16="http://schemas.microsoft.com/office/drawing/2014/main" xmlns="" id="{35C5ECD9-10B4-4AF6-A3A6-634AA045ED05}"/>
                </a:ext>
              </a:extLst>
            </p:cNvPr>
            <p:cNvSpPr/>
            <p:nvPr/>
          </p:nvSpPr>
          <p:spPr>
            <a:xfrm>
              <a:off x="827001" y="4978009"/>
              <a:ext cx="5015000" cy="864655"/>
            </a:xfrm>
            <a:custGeom>
              <a:avLst/>
              <a:gdLst>
                <a:gd name="connsiteX0" fmla="*/ 501500 w 5015000"/>
                <a:gd name="connsiteY0" fmla="*/ 0 h 864655"/>
                <a:gd name="connsiteX1" fmla="*/ 4513500 w 5015000"/>
                <a:gd name="connsiteY1" fmla="*/ 0 h 864655"/>
                <a:gd name="connsiteX2" fmla="*/ 5015000 w 5015000"/>
                <a:gd name="connsiteY2" fmla="*/ 864655 h 864655"/>
                <a:gd name="connsiteX3" fmla="*/ 0 w 5015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15000" h="864655">
                  <a:moveTo>
                    <a:pt x="501500" y="0"/>
                  </a:moveTo>
                  <a:lnTo>
                    <a:pt x="4513500" y="0"/>
                  </a:lnTo>
                  <a:lnTo>
                    <a:pt x="5015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i$1îḋê">
            <a:extLst>
              <a:ext uri="{FF2B5EF4-FFF2-40B4-BE49-F238E27FC236}">
                <a16:creationId xmlns:a16="http://schemas.microsoft.com/office/drawing/2014/main" xmlns="" id="{A9490C8B-BA98-432C-ADB7-0ABA3D0F0229}"/>
              </a:ext>
            </a:extLst>
          </p:cNvPr>
          <p:cNvGrpSpPr/>
          <p:nvPr/>
        </p:nvGrpSpPr>
        <p:grpSpPr>
          <a:xfrm>
            <a:off x="4533900" y="5252728"/>
            <a:ext cx="5511800" cy="882847"/>
            <a:chOff x="5588001" y="1741773"/>
            <a:chExt cx="5511800" cy="882847"/>
          </a:xfrm>
        </p:grpSpPr>
        <p:sp>
          <p:nvSpPr>
            <p:cNvPr id="18" name="îṧḷîḑe">
              <a:extLst>
                <a:ext uri="{FF2B5EF4-FFF2-40B4-BE49-F238E27FC236}">
                  <a16:creationId xmlns:a16="http://schemas.microsoft.com/office/drawing/2014/main" xmlns="" id="{79782FD8-6126-4739-9841-49A3FB7900B9}"/>
                </a:ext>
              </a:extLst>
            </p:cNvPr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9" name="i$ļiďè">
              <a:extLst>
                <a:ext uri="{FF2B5EF4-FFF2-40B4-BE49-F238E27FC236}">
                  <a16:creationId xmlns:a16="http://schemas.microsoft.com/office/drawing/2014/main" xmlns="" id="{7358259C-CE20-4C77-9D5D-870239FB141A}"/>
                </a:ext>
              </a:extLst>
            </p:cNvPr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íṧľïďe">
            <a:extLst>
              <a:ext uri="{FF2B5EF4-FFF2-40B4-BE49-F238E27FC236}">
                <a16:creationId xmlns:a16="http://schemas.microsoft.com/office/drawing/2014/main" xmlns="" id="{E9D3707B-C881-46C2-B629-43D113176A36}"/>
              </a:ext>
            </a:extLst>
          </p:cNvPr>
          <p:cNvGrpSpPr/>
          <p:nvPr/>
        </p:nvGrpSpPr>
        <p:grpSpPr>
          <a:xfrm>
            <a:off x="5029200" y="4307856"/>
            <a:ext cx="5511800" cy="882847"/>
            <a:chOff x="5588001" y="1741773"/>
            <a:chExt cx="5511800" cy="882847"/>
          </a:xfrm>
        </p:grpSpPr>
        <p:sp>
          <p:nvSpPr>
            <p:cNvPr id="16" name="îṣľíḋê">
              <a:extLst>
                <a:ext uri="{FF2B5EF4-FFF2-40B4-BE49-F238E27FC236}">
                  <a16:creationId xmlns:a16="http://schemas.microsoft.com/office/drawing/2014/main" xmlns="" id="{D90D4AA6-934B-440C-950B-D17A06C5F628}"/>
                </a:ext>
              </a:extLst>
            </p:cNvPr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7" name="işļîḑe">
              <a:extLst>
                <a:ext uri="{FF2B5EF4-FFF2-40B4-BE49-F238E27FC236}">
                  <a16:creationId xmlns:a16="http://schemas.microsoft.com/office/drawing/2014/main" xmlns="" id="{2B114077-070E-4BDB-9362-A677C52A2A96}"/>
                </a:ext>
              </a:extLst>
            </p:cNvPr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iŝ1iďe">
            <a:extLst>
              <a:ext uri="{FF2B5EF4-FFF2-40B4-BE49-F238E27FC236}">
                <a16:creationId xmlns:a16="http://schemas.microsoft.com/office/drawing/2014/main" xmlns="" id="{EF80C899-9F83-4470-8287-DA3BE3409048}"/>
              </a:ext>
            </a:extLst>
          </p:cNvPr>
          <p:cNvGrpSpPr/>
          <p:nvPr/>
        </p:nvGrpSpPr>
        <p:grpSpPr>
          <a:xfrm>
            <a:off x="5638800" y="3320152"/>
            <a:ext cx="5511800" cy="882847"/>
            <a:chOff x="5588001" y="1741773"/>
            <a:chExt cx="5511800" cy="882847"/>
          </a:xfrm>
        </p:grpSpPr>
        <p:sp>
          <p:nvSpPr>
            <p:cNvPr id="14" name="iṩlidê">
              <a:extLst>
                <a:ext uri="{FF2B5EF4-FFF2-40B4-BE49-F238E27FC236}">
                  <a16:creationId xmlns:a16="http://schemas.microsoft.com/office/drawing/2014/main" xmlns="" id="{D92F7C13-664D-486E-8FB0-30EBC84E2694}"/>
                </a:ext>
              </a:extLst>
            </p:cNvPr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5" name="i$ľîḍe">
              <a:extLst>
                <a:ext uri="{FF2B5EF4-FFF2-40B4-BE49-F238E27FC236}">
                  <a16:creationId xmlns:a16="http://schemas.microsoft.com/office/drawing/2014/main" xmlns="" id="{C760D333-479D-47E2-A836-90CB5EC265EF}"/>
                </a:ext>
              </a:extLst>
            </p:cNvPr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íṡliďé">
            <a:extLst>
              <a:ext uri="{FF2B5EF4-FFF2-40B4-BE49-F238E27FC236}">
                <a16:creationId xmlns:a16="http://schemas.microsoft.com/office/drawing/2014/main" xmlns="" id="{A4F461E9-D9A2-4897-A7E1-3A5A53709BFF}"/>
              </a:ext>
            </a:extLst>
          </p:cNvPr>
          <p:cNvGrpSpPr/>
          <p:nvPr/>
        </p:nvGrpSpPr>
        <p:grpSpPr>
          <a:xfrm>
            <a:off x="6007100" y="2458783"/>
            <a:ext cx="5511800" cy="882847"/>
            <a:chOff x="5588001" y="1741773"/>
            <a:chExt cx="5511800" cy="882847"/>
          </a:xfrm>
        </p:grpSpPr>
        <p:sp>
          <p:nvSpPr>
            <p:cNvPr id="12" name="íṡļïḑé">
              <a:extLst>
                <a:ext uri="{FF2B5EF4-FFF2-40B4-BE49-F238E27FC236}">
                  <a16:creationId xmlns:a16="http://schemas.microsoft.com/office/drawing/2014/main" xmlns="" id="{0BECD635-4F9B-4829-A302-5F97F0387B60}"/>
                </a:ext>
              </a:extLst>
            </p:cNvPr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3" name="îṥļíďe">
              <a:extLst>
                <a:ext uri="{FF2B5EF4-FFF2-40B4-BE49-F238E27FC236}">
                  <a16:creationId xmlns:a16="http://schemas.microsoft.com/office/drawing/2014/main" xmlns="" id="{DB0C8A36-D534-4C57-9E9D-869F22D64408}"/>
                </a:ext>
              </a:extLst>
            </p:cNvPr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isḷíḓè">
            <a:extLst>
              <a:ext uri="{FF2B5EF4-FFF2-40B4-BE49-F238E27FC236}">
                <a16:creationId xmlns:a16="http://schemas.microsoft.com/office/drawing/2014/main" xmlns="" id="{F41CC1A0-17FD-4D41-A12B-B3508C9AE38D}"/>
              </a:ext>
            </a:extLst>
          </p:cNvPr>
          <p:cNvGrpSpPr/>
          <p:nvPr/>
        </p:nvGrpSpPr>
        <p:grpSpPr>
          <a:xfrm>
            <a:off x="6451601" y="1569080"/>
            <a:ext cx="4813299" cy="882847"/>
            <a:chOff x="5588001" y="1741773"/>
            <a:chExt cx="4813299" cy="882847"/>
          </a:xfrm>
        </p:grpSpPr>
        <p:sp>
          <p:nvSpPr>
            <p:cNvPr id="10" name="îṡļíḋe">
              <a:extLst>
                <a:ext uri="{FF2B5EF4-FFF2-40B4-BE49-F238E27FC236}">
                  <a16:creationId xmlns:a16="http://schemas.microsoft.com/office/drawing/2014/main" xmlns="" id="{E992705F-43BB-4A9B-8C0A-C7A928C494C5}"/>
                </a:ext>
              </a:extLst>
            </p:cNvPr>
            <p:cNvSpPr txBox="1"/>
            <p:nvPr/>
          </p:nvSpPr>
          <p:spPr>
            <a:xfrm>
              <a:off x="5842001" y="1741773"/>
              <a:ext cx="4559299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1" name="íṣľîḋè">
              <a:extLst>
                <a:ext uri="{FF2B5EF4-FFF2-40B4-BE49-F238E27FC236}">
                  <a16:creationId xmlns:a16="http://schemas.microsoft.com/office/drawing/2014/main" xmlns="" id="{27DFB441-3DBC-4E70-A1D2-4460686C6283}"/>
                </a:ext>
              </a:extLst>
            </p:cNvPr>
            <p:cNvSpPr txBox="1"/>
            <p:nvPr/>
          </p:nvSpPr>
          <p:spPr>
            <a:xfrm>
              <a:off x="5588001" y="2308251"/>
              <a:ext cx="4559299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0DC23DC-2AF7-4996-6C34-F8E3CDD8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44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1">
            <a:extLst>
              <a:ext uri="{FF2B5EF4-FFF2-40B4-BE49-F238E27FC236}">
                <a16:creationId xmlns:a16="http://schemas.microsoft.com/office/drawing/2014/main" xmlns="" id="{C0F9A1DD-E3CB-41A2-9EAC-00A83EB18037}"/>
              </a:ext>
            </a:extLst>
          </p:cNvPr>
          <p:cNvSpPr/>
          <p:nvPr/>
        </p:nvSpPr>
        <p:spPr>
          <a:xfrm rot="18900000">
            <a:off x="368095" y="5064873"/>
            <a:ext cx="4590616" cy="1162840"/>
          </a:xfrm>
          <a:custGeom>
            <a:avLst/>
            <a:gdLst>
              <a:gd name="connsiteX0" fmla="*/ 4812732 w 4998144"/>
              <a:gd name="connsiteY0" fmla="*/ 185412 h 1266070"/>
              <a:gd name="connsiteX1" fmla="*/ 4998144 w 4998144"/>
              <a:gd name="connsiteY1" fmla="*/ 633035 h 1266070"/>
              <a:gd name="connsiteX2" fmla="*/ 4998143 w 4998144"/>
              <a:gd name="connsiteY2" fmla="*/ 633035 h 1266070"/>
              <a:gd name="connsiteX3" fmla="*/ 4365108 w 4998144"/>
              <a:gd name="connsiteY3" fmla="*/ 1266070 h 1266070"/>
              <a:gd name="connsiteX4" fmla="*/ 1266069 w 4998144"/>
              <a:gd name="connsiteY4" fmla="*/ 1266069 h 1266070"/>
              <a:gd name="connsiteX5" fmla="*/ 0 w 4998144"/>
              <a:gd name="connsiteY5" fmla="*/ 0 h 1266070"/>
              <a:gd name="connsiteX6" fmla="*/ 4365109 w 4998144"/>
              <a:gd name="connsiteY6" fmla="*/ 0 h 1266070"/>
              <a:gd name="connsiteX7" fmla="*/ 4812732 w 4998144"/>
              <a:gd name="connsiteY7" fmla="*/ 185412 h 126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8144" h="1266070">
                <a:moveTo>
                  <a:pt x="4812732" y="185412"/>
                </a:moveTo>
                <a:cubicBezTo>
                  <a:pt x="4927289" y="299968"/>
                  <a:pt x="4998144" y="458227"/>
                  <a:pt x="4998144" y="633035"/>
                </a:cubicBezTo>
                <a:lnTo>
                  <a:pt x="4998143" y="633035"/>
                </a:lnTo>
                <a:cubicBezTo>
                  <a:pt x="4998143" y="982651"/>
                  <a:pt x="4714724" y="1266070"/>
                  <a:pt x="4365108" y="1266070"/>
                </a:cubicBezTo>
                <a:lnTo>
                  <a:pt x="1266069" y="1266069"/>
                </a:lnTo>
                <a:lnTo>
                  <a:pt x="0" y="0"/>
                </a:lnTo>
                <a:lnTo>
                  <a:pt x="4365109" y="0"/>
                </a:lnTo>
                <a:cubicBezTo>
                  <a:pt x="4539917" y="0"/>
                  <a:pt x="4698176" y="70855"/>
                  <a:pt x="4812732" y="185412"/>
                </a:cubicBezTo>
                <a:close/>
              </a:path>
            </a:pathLst>
          </a:cu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26">
            <a:extLst>
              <a:ext uri="{FF2B5EF4-FFF2-40B4-BE49-F238E27FC236}">
                <a16:creationId xmlns:a16="http://schemas.microsoft.com/office/drawing/2014/main" xmlns="" id="{9EEC08C9-A80D-41EF-9CE3-DBE47FFDB224}"/>
              </a:ext>
            </a:extLst>
          </p:cNvPr>
          <p:cNvSpPr/>
          <p:nvPr/>
        </p:nvSpPr>
        <p:spPr>
          <a:xfrm>
            <a:off x="9596954" y="1"/>
            <a:ext cx="2595047" cy="3501357"/>
          </a:xfrm>
          <a:custGeom>
            <a:avLst/>
            <a:gdLst>
              <a:gd name="connsiteX0" fmla="*/ 2774618 w 3082193"/>
              <a:gd name="connsiteY0" fmla="*/ 0 h 4158637"/>
              <a:gd name="connsiteX1" fmla="*/ 3082193 w 3082193"/>
              <a:gd name="connsiteY1" fmla="*/ 0 h 4158637"/>
              <a:gd name="connsiteX2" fmla="*/ 3082193 w 3082193"/>
              <a:gd name="connsiteY2" fmla="*/ 2460465 h 4158637"/>
              <a:gd name="connsiteX3" fmla="*/ 1670661 w 3082193"/>
              <a:gd name="connsiteY3" fmla="*/ 3871998 h 4158637"/>
              <a:gd name="connsiteX4" fmla="*/ 286641 w 3082193"/>
              <a:gd name="connsiteY4" fmla="*/ 3871998 h 4158637"/>
              <a:gd name="connsiteX5" fmla="*/ 286641 w 3082193"/>
              <a:gd name="connsiteY5" fmla="*/ 2487977 h 415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93" h="4158637">
                <a:moveTo>
                  <a:pt x="2774618" y="0"/>
                </a:moveTo>
                <a:lnTo>
                  <a:pt x="3082193" y="0"/>
                </a:lnTo>
                <a:lnTo>
                  <a:pt x="3082193" y="2460465"/>
                </a:lnTo>
                <a:lnTo>
                  <a:pt x="1670661" y="3871998"/>
                </a:lnTo>
                <a:cubicBezTo>
                  <a:pt x="1288474" y="4254184"/>
                  <a:pt x="668827" y="4254184"/>
                  <a:pt x="286641" y="3871998"/>
                </a:cubicBezTo>
                <a:cubicBezTo>
                  <a:pt x="-95546" y="3489811"/>
                  <a:pt x="-95546" y="2870164"/>
                  <a:pt x="286641" y="248797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4516ADFA-051E-4996-9C5D-8256B5EA675A}"/>
              </a:ext>
            </a:extLst>
          </p:cNvPr>
          <p:cNvGrpSpPr/>
          <p:nvPr/>
        </p:nvGrpSpPr>
        <p:grpSpPr>
          <a:xfrm>
            <a:off x="1005713" y="2534166"/>
            <a:ext cx="2020138" cy="3311579"/>
            <a:chOff x="1005713" y="2534166"/>
            <a:chExt cx="2020138" cy="3311579"/>
          </a:xfrm>
        </p:grpSpPr>
        <p:sp>
          <p:nvSpPr>
            <p:cNvPr id="8" name="任意多边形 1">
              <a:extLst>
                <a:ext uri="{FF2B5EF4-FFF2-40B4-BE49-F238E27FC236}">
                  <a16:creationId xmlns:a16="http://schemas.microsoft.com/office/drawing/2014/main" xmlns="" id="{3C471705-D711-4CF4-9251-024082EF545E}"/>
                </a:ext>
              </a:extLst>
            </p:cNvPr>
            <p:cNvSpPr/>
            <p:nvPr/>
          </p:nvSpPr>
          <p:spPr>
            <a:xfrm>
              <a:off x="1005713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DCB1DD9D-FE82-449A-9C5A-7DDE8937B902}"/>
                </a:ext>
              </a:extLst>
            </p:cNvPr>
            <p:cNvSpPr txBox="1"/>
            <p:nvPr/>
          </p:nvSpPr>
          <p:spPr>
            <a:xfrm>
              <a:off x="1005713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xmlns="" id="{0D18BE17-6139-4BC1-BEC0-D355A003F090}"/>
                </a:ext>
              </a:extLst>
            </p:cNvPr>
            <p:cNvGrpSpPr/>
            <p:nvPr/>
          </p:nvGrpSpPr>
          <p:grpSpPr>
            <a:xfrm>
              <a:off x="1746441" y="4330809"/>
              <a:ext cx="538679" cy="538676"/>
              <a:chOff x="3526795" y="2235779"/>
              <a:chExt cx="410200" cy="410198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C419E6B-EFC3-4BE2-B07D-F2303E383D53}"/>
                  </a:ext>
                </a:extLst>
              </p:cNvPr>
              <p:cNvSpPr/>
              <p:nvPr/>
            </p:nvSpPr>
            <p:spPr>
              <a:xfrm>
                <a:off x="3526795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 12">
                <a:extLst>
                  <a:ext uri="{FF2B5EF4-FFF2-40B4-BE49-F238E27FC236}">
                    <a16:creationId xmlns:a16="http://schemas.microsoft.com/office/drawing/2014/main" xmlns="" id="{24BDB617-261F-47D8-9421-7E7808F4930B}"/>
                  </a:ext>
                </a:extLst>
              </p:cNvPr>
              <p:cNvSpPr/>
              <p:nvPr/>
            </p:nvSpPr>
            <p:spPr>
              <a:xfrm>
                <a:off x="3642895" y="2374128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F5EB11C8-2E18-452A-AC8C-8CE15A83F4EB}"/>
                </a:ext>
              </a:extLst>
            </p:cNvPr>
            <p:cNvSpPr txBox="1"/>
            <p:nvPr/>
          </p:nvSpPr>
          <p:spPr>
            <a:xfrm>
              <a:off x="1321409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0C635AF2-AE4A-467B-AA47-9DC2AB8398B6}"/>
              </a:ext>
            </a:extLst>
          </p:cNvPr>
          <p:cNvGrpSpPr/>
          <p:nvPr/>
        </p:nvGrpSpPr>
        <p:grpSpPr>
          <a:xfrm>
            <a:off x="3802594" y="2534166"/>
            <a:ext cx="2020138" cy="3311579"/>
            <a:chOff x="3802594" y="2534166"/>
            <a:chExt cx="2020138" cy="3311579"/>
          </a:xfrm>
        </p:grpSpPr>
        <p:sp>
          <p:nvSpPr>
            <p:cNvPr id="9" name="任意多边形 2">
              <a:extLst>
                <a:ext uri="{FF2B5EF4-FFF2-40B4-BE49-F238E27FC236}">
                  <a16:creationId xmlns:a16="http://schemas.microsoft.com/office/drawing/2014/main" xmlns="" id="{C55F084D-581D-4BF2-8E7B-19D4B09FED51}"/>
                </a:ext>
              </a:extLst>
            </p:cNvPr>
            <p:cNvSpPr/>
            <p:nvPr/>
          </p:nvSpPr>
          <p:spPr>
            <a:xfrm>
              <a:off x="3802595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46233486-D315-4CFB-AD1D-7ADFDF07BF51}"/>
                </a:ext>
              </a:extLst>
            </p:cNvPr>
            <p:cNvSpPr txBox="1"/>
            <p:nvPr/>
          </p:nvSpPr>
          <p:spPr>
            <a:xfrm>
              <a:off x="3802594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xmlns="" id="{2B3ECFD6-78AD-42E2-9813-2D50310B9F79}"/>
                </a:ext>
              </a:extLst>
            </p:cNvPr>
            <p:cNvGrpSpPr/>
            <p:nvPr/>
          </p:nvGrpSpPr>
          <p:grpSpPr>
            <a:xfrm>
              <a:off x="4543323" y="4330809"/>
              <a:ext cx="538679" cy="538676"/>
              <a:chOff x="4471992" y="2235779"/>
              <a:chExt cx="410200" cy="410198"/>
            </a:xfrm>
          </p:grpSpPr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E6A74106-57F7-4C1A-A6A0-E64B6EC3C833}"/>
                  </a:ext>
                </a:extLst>
              </p:cNvPr>
              <p:cNvSpPr/>
              <p:nvPr/>
            </p:nvSpPr>
            <p:spPr>
              <a:xfrm>
                <a:off x="4471992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 15">
                <a:extLst>
                  <a:ext uri="{FF2B5EF4-FFF2-40B4-BE49-F238E27FC236}">
                    <a16:creationId xmlns:a16="http://schemas.microsoft.com/office/drawing/2014/main" xmlns="" id="{A4DC432C-465D-45DC-8805-DE36579A5B67}"/>
                  </a:ext>
                </a:extLst>
              </p:cNvPr>
              <p:cNvSpPr/>
              <p:nvPr/>
            </p:nvSpPr>
            <p:spPr>
              <a:xfrm>
                <a:off x="4595899" y="2358227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xmlns="" id="{29735DDF-0F3A-401B-B0A6-137AD957680C}"/>
                </a:ext>
              </a:extLst>
            </p:cNvPr>
            <p:cNvSpPr txBox="1"/>
            <p:nvPr/>
          </p:nvSpPr>
          <p:spPr>
            <a:xfrm>
              <a:off x="4118291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9EA6EAF8-D249-4F8E-A28C-DD61678BD9F5}"/>
              </a:ext>
            </a:extLst>
          </p:cNvPr>
          <p:cNvGrpSpPr/>
          <p:nvPr/>
        </p:nvGrpSpPr>
        <p:grpSpPr>
          <a:xfrm>
            <a:off x="6599476" y="2534166"/>
            <a:ext cx="2020138" cy="3311579"/>
            <a:chOff x="6599476" y="2534166"/>
            <a:chExt cx="2020138" cy="3311579"/>
          </a:xfrm>
        </p:grpSpPr>
        <p:sp>
          <p:nvSpPr>
            <p:cNvPr id="10" name="任意多边形 3">
              <a:extLst>
                <a:ext uri="{FF2B5EF4-FFF2-40B4-BE49-F238E27FC236}">
                  <a16:creationId xmlns:a16="http://schemas.microsoft.com/office/drawing/2014/main" xmlns="" id="{48D6C74D-9368-4E8A-AFB4-9F4E32863424}"/>
                </a:ext>
              </a:extLst>
            </p:cNvPr>
            <p:cNvSpPr/>
            <p:nvPr/>
          </p:nvSpPr>
          <p:spPr>
            <a:xfrm>
              <a:off x="6599477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BD8E1F2E-6DD4-43B2-9D0D-1148A0BFE072}"/>
                </a:ext>
              </a:extLst>
            </p:cNvPr>
            <p:cNvSpPr txBox="1"/>
            <p:nvPr/>
          </p:nvSpPr>
          <p:spPr>
            <a:xfrm>
              <a:off x="6599476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EDCCCBDE-5B81-4904-ABE6-2AE78615538B}"/>
                </a:ext>
              </a:extLst>
            </p:cNvPr>
            <p:cNvGrpSpPr/>
            <p:nvPr/>
          </p:nvGrpSpPr>
          <p:grpSpPr>
            <a:xfrm>
              <a:off x="7337284" y="4330809"/>
              <a:ext cx="544522" cy="538676"/>
              <a:chOff x="8252780" y="2235779"/>
              <a:chExt cx="414650" cy="410198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25186BF1-8713-48D3-83D4-C8AC21F2BE5E}"/>
                  </a:ext>
                </a:extLst>
              </p:cNvPr>
              <p:cNvSpPr/>
              <p:nvPr/>
            </p:nvSpPr>
            <p:spPr>
              <a:xfrm>
                <a:off x="8252780" y="2235779"/>
                <a:ext cx="41465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21">
                <a:extLst>
                  <a:ext uri="{FF2B5EF4-FFF2-40B4-BE49-F238E27FC236}">
                    <a16:creationId xmlns:a16="http://schemas.microsoft.com/office/drawing/2014/main" xmlns="" id="{6769D367-247B-4E12-9EAE-431628782E4D}"/>
                  </a:ext>
                </a:extLst>
              </p:cNvPr>
              <p:cNvSpPr/>
              <p:nvPr/>
            </p:nvSpPr>
            <p:spPr>
              <a:xfrm>
                <a:off x="8368880" y="2356648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2401C5B4-08F2-40EA-B861-619EDB246603}"/>
                </a:ext>
              </a:extLst>
            </p:cNvPr>
            <p:cNvSpPr txBox="1"/>
            <p:nvPr/>
          </p:nvSpPr>
          <p:spPr>
            <a:xfrm>
              <a:off x="6912253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6814AB2F-E6DD-469C-8A1E-1A6A1D791BA7}"/>
              </a:ext>
            </a:extLst>
          </p:cNvPr>
          <p:cNvGrpSpPr/>
          <p:nvPr/>
        </p:nvGrpSpPr>
        <p:grpSpPr>
          <a:xfrm>
            <a:off x="9381611" y="2534166"/>
            <a:ext cx="2034885" cy="3311579"/>
            <a:chOff x="9381611" y="2534166"/>
            <a:chExt cx="2034885" cy="3311579"/>
          </a:xfrm>
        </p:grpSpPr>
        <p:sp>
          <p:nvSpPr>
            <p:cNvPr id="11" name="任意多边形 4">
              <a:extLst>
                <a:ext uri="{FF2B5EF4-FFF2-40B4-BE49-F238E27FC236}">
                  <a16:creationId xmlns:a16="http://schemas.microsoft.com/office/drawing/2014/main" xmlns="" id="{3B7A989D-0920-47F9-A9A4-38B71F501FAF}"/>
                </a:ext>
              </a:extLst>
            </p:cNvPr>
            <p:cNvSpPr/>
            <p:nvPr/>
          </p:nvSpPr>
          <p:spPr>
            <a:xfrm>
              <a:off x="9381611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641E3200-6000-4E63-9ADC-236DBBAD7F75}"/>
                </a:ext>
              </a:extLst>
            </p:cNvPr>
            <p:cNvSpPr txBox="1"/>
            <p:nvPr/>
          </p:nvSpPr>
          <p:spPr>
            <a:xfrm>
              <a:off x="9396358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D675D49A-5CED-488A-A550-FB5114F11364}"/>
                </a:ext>
              </a:extLst>
            </p:cNvPr>
            <p:cNvGrpSpPr/>
            <p:nvPr/>
          </p:nvGrpSpPr>
          <p:grpSpPr>
            <a:xfrm>
              <a:off x="10134166" y="4330809"/>
              <a:ext cx="538679" cy="538676"/>
              <a:chOff x="7307583" y="2235779"/>
              <a:chExt cx="410200" cy="410198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04F7D525-6704-4F6B-B289-B867DD166455}"/>
                  </a:ext>
                </a:extLst>
              </p:cNvPr>
              <p:cNvSpPr/>
              <p:nvPr/>
            </p:nvSpPr>
            <p:spPr>
              <a:xfrm>
                <a:off x="7307583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 18">
                <a:extLst>
                  <a:ext uri="{FF2B5EF4-FFF2-40B4-BE49-F238E27FC236}">
                    <a16:creationId xmlns:a16="http://schemas.microsoft.com/office/drawing/2014/main" xmlns="" id="{4067B568-83C6-4495-A47C-2D6F5C1B6ACD}"/>
                  </a:ext>
                </a:extLst>
              </p:cNvPr>
              <p:cNvSpPr/>
              <p:nvPr/>
            </p:nvSpPr>
            <p:spPr>
              <a:xfrm>
                <a:off x="7423682" y="2356641"/>
                <a:ext cx="178001" cy="174822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408 h 523875"/>
                  <a:gd name="connsiteX30" fmla="*/ 11151 w 533400"/>
                  <a:gd name="connsiteY30" fmla="*/ 175405 h 523875"/>
                  <a:gd name="connsiteX31" fmla="*/ 56300 w 533400"/>
                  <a:gd name="connsiteY31" fmla="*/ 127018 h 523875"/>
                  <a:gd name="connsiteX32" fmla="*/ 8411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576" y="276846"/>
                      <a:pt x="372339" y="289610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1732"/>
                      <a:pt x="359576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552" y="524496"/>
                      <a:pt x="162789" y="511732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610"/>
                      <a:pt x="175552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5305"/>
                      <a:pt x="159741" y="151973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673" y="153021"/>
                      <a:pt x="390341" y="13701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501" y="114921"/>
                      <a:pt x="534264" y="127685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432"/>
                      <a:pt x="521501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512"/>
                      <a:pt x="375387" y="258844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455" y="257796"/>
                      <a:pt x="144787" y="273798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627" y="410196"/>
                      <a:pt x="864" y="397432"/>
                      <a:pt x="864" y="381621"/>
                    </a:cubicBezTo>
                    <a:lnTo>
                      <a:pt x="864" y="201408"/>
                    </a:lnTo>
                    <a:cubicBezTo>
                      <a:pt x="864" y="191788"/>
                      <a:pt x="4484" y="182454"/>
                      <a:pt x="11151" y="175405"/>
                    </a:cubicBezTo>
                    <a:lnTo>
                      <a:pt x="56300" y="127018"/>
                    </a:lnTo>
                    <a:cubicBezTo>
                      <a:pt x="63538" y="119303"/>
                      <a:pt x="73635" y="114921"/>
                      <a:pt x="8411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4921" y="172071"/>
                      <a:pt x="448539" y="178453"/>
                      <a:pt x="448539" y="186359"/>
                    </a:cubicBezTo>
                    <a:cubicBezTo>
                      <a:pt x="448539" y="194264"/>
                      <a:pt x="454921" y="200646"/>
                      <a:pt x="462827" y="200646"/>
                    </a:cubicBezTo>
                    <a:cubicBezTo>
                      <a:pt x="470732" y="200646"/>
                      <a:pt x="477114" y="194264"/>
                      <a:pt x="477114" y="186359"/>
                    </a:cubicBezTo>
                    <a:cubicBezTo>
                      <a:pt x="477114" y="178453"/>
                      <a:pt x="470732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576" y="621"/>
                      <a:pt x="372339" y="13385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207"/>
                      <a:pt x="359576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552" y="133971"/>
                      <a:pt x="162789" y="121207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385"/>
                      <a:pt x="175552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06247AA1-E7C8-4F29-81E3-E5355F055A81}"/>
                </a:ext>
              </a:extLst>
            </p:cNvPr>
            <p:cNvSpPr txBox="1"/>
            <p:nvPr/>
          </p:nvSpPr>
          <p:spPr>
            <a:xfrm>
              <a:off x="9712059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7" name="任意多边形 30">
            <a:extLst>
              <a:ext uri="{FF2B5EF4-FFF2-40B4-BE49-F238E27FC236}">
                <a16:creationId xmlns:a16="http://schemas.microsoft.com/office/drawing/2014/main" xmlns="" id="{F3FE0BCD-12DB-41BD-A0DD-5C59504B0D8B}"/>
              </a:ext>
            </a:extLst>
          </p:cNvPr>
          <p:cNvSpPr/>
          <p:nvPr/>
        </p:nvSpPr>
        <p:spPr>
          <a:xfrm>
            <a:off x="9351146" y="0"/>
            <a:ext cx="2108259" cy="1562308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8108810-FBB0-C5BE-03FF-37B5F68D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5512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2BC981BB-B39A-4D89-A83D-56DAABCCB6AB}"/>
              </a:ext>
            </a:extLst>
          </p:cNvPr>
          <p:cNvSpPr txBox="1"/>
          <p:nvPr/>
        </p:nvSpPr>
        <p:spPr>
          <a:xfrm>
            <a:off x="7110210" y="2426896"/>
            <a:ext cx="156508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>
              <a:buSzPct val="25000"/>
            </a:pPr>
            <a:r>
              <a:rPr lang="zh-CN" altLang="en-US" sz="1600" b="1" dirty="0">
                <a:cs typeface="+mn-ea"/>
                <a:sym typeface="+mn-lt"/>
              </a:rPr>
              <a:t>输入标题文字</a:t>
            </a:r>
            <a:endParaRPr lang="en-US" altLang="zh-CN" sz="1600" b="1" dirty="0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3407E9F7-101B-4DC5-A3F6-64B8C6E15D5C}"/>
              </a:ext>
            </a:extLst>
          </p:cNvPr>
          <p:cNvGrpSpPr/>
          <p:nvPr/>
        </p:nvGrpSpPr>
        <p:grpSpPr>
          <a:xfrm>
            <a:off x="8406677" y="1893726"/>
            <a:ext cx="3003693" cy="1664258"/>
            <a:chOff x="7828586" y="1352394"/>
            <a:chExt cx="3003693" cy="1664258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C0A4BF80-C86A-41DA-AA39-BEF0C8A2FB93}"/>
                </a:ext>
              </a:extLst>
            </p:cNvPr>
            <p:cNvGrpSpPr/>
            <p:nvPr/>
          </p:nvGrpSpPr>
          <p:grpSpPr>
            <a:xfrm>
              <a:off x="7828586" y="1615127"/>
              <a:ext cx="816056" cy="869934"/>
              <a:chOff x="4239887" y="3260773"/>
              <a:chExt cx="816056" cy="1380449"/>
            </a:xfrm>
          </p:grpSpPr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xmlns="" id="{10CC0C33-BF4A-4C2B-AEB8-FB455041F3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9887" y="3982122"/>
                <a:ext cx="495300" cy="0"/>
              </a:xfrm>
              <a:prstGeom prst="straightConnector1">
                <a:avLst/>
              </a:pr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任意多边形 19">
                <a:extLst>
                  <a:ext uri="{FF2B5EF4-FFF2-40B4-BE49-F238E27FC236}">
                    <a16:creationId xmlns:a16="http://schemas.microsoft.com/office/drawing/2014/main" xmlns="" id="{35FEEDF4-B0E2-4D0E-BBEF-9066C7787737}"/>
                  </a:ext>
                </a:extLst>
              </p:cNvPr>
              <p:cNvSpPr/>
              <p:nvPr/>
            </p:nvSpPr>
            <p:spPr>
              <a:xfrm>
                <a:off x="4662243" y="3260773"/>
                <a:ext cx="393700" cy="1380449"/>
              </a:xfrm>
              <a:custGeom>
                <a:avLst/>
                <a:gdLst>
                  <a:gd name="connsiteX0" fmla="*/ 393700 w 393700"/>
                  <a:gd name="connsiteY0" fmla="*/ 0 h 1828800"/>
                  <a:gd name="connsiteX1" fmla="*/ 0 w 393700"/>
                  <a:gd name="connsiteY1" fmla="*/ 0 h 1828800"/>
                  <a:gd name="connsiteX2" fmla="*/ 0 w 393700"/>
                  <a:gd name="connsiteY2" fmla="*/ 1828800 h 1828800"/>
                  <a:gd name="connsiteX3" fmla="*/ 368300 w 393700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0" h="1828800">
                    <a:moveTo>
                      <a:pt x="393700" y="0"/>
                    </a:moveTo>
                    <a:lnTo>
                      <a:pt x="0" y="0"/>
                    </a:lnTo>
                    <a:lnTo>
                      <a:pt x="0" y="1828800"/>
                    </a:lnTo>
                    <a:lnTo>
                      <a:pt x="368300" y="1828800"/>
                    </a:lnTo>
                  </a:path>
                </a:pathLst>
              </a:cu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xmlns="" id="{923C20AD-5769-41AD-B641-D6CDBED5F65F}"/>
                </a:ext>
              </a:extLst>
            </p:cNvPr>
            <p:cNvSpPr/>
            <p:nvPr/>
          </p:nvSpPr>
          <p:spPr>
            <a:xfrm flipH="1">
              <a:off x="8798380" y="2231822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922CDF44-89E1-4318-9729-A80E55944929}"/>
                </a:ext>
              </a:extLst>
            </p:cNvPr>
            <p:cNvSpPr/>
            <p:nvPr/>
          </p:nvSpPr>
          <p:spPr>
            <a:xfrm flipH="1">
              <a:off x="8798380" y="1352394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5C96233E-69DD-46C3-A304-15FD54D23A04}"/>
              </a:ext>
            </a:extLst>
          </p:cNvPr>
          <p:cNvGrpSpPr/>
          <p:nvPr/>
        </p:nvGrpSpPr>
        <p:grpSpPr>
          <a:xfrm>
            <a:off x="4864981" y="2591013"/>
            <a:ext cx="2288835" cy="2585429"/>
            <a:chOff x="4864981" y="2591013"/>
            <a:chExt cx="2288835" cy="2585429"/>
          </a:xfrm>
        </p:grpSpPr>
        <p:sp>
          <p:nvSpPr>
            <p:cNvPr id="4" name="任意多边形 2">
              <a:extLst>
                <a:ext uri="{FF2B5EF4-FFF2-40B4-BE49-F238E27FC236}">
                  <a16:creationId xmlns:a16="http://schemas.microsoft.com/office/drawing/2014/main" xmlns="" id="{F79D156F-6AD1-448F-BA40-685F5798C73F}"/>
                </a:ext>
              </a:extLst>
            </p:cNvPr>
            <p:cNvSpPr/>
            <p:nvPr/>
          </p:nvSpPr>
          <p:spPr>
            <a:xfrm>
              <a:off x="6743616" y="2591013"/>
              <a:ext cx="393700" cy="2585429"/>
            </a:xfrm>
            <a:custGeom>
              <a:avLst/>
              <a:gdLst>
                <a:gd name="connsiteX0" fmla="*/ 393700 w 393700"/>
                <a:gd name="connsiteY0" fmla="*/ 0 h 1828800"/>
                <a:gd name="connsiteX1" fmla="*/ 0 w 393700"/>
                <a:gd name="connsiteY1" fmla="*/ 0 h 1828800"/>
                <a:gd name="connsiteX2" fmla="*/ 0 w 393700"/>
                <a:gd name="connsiteY2" fmla="*/ 1828800 h 1828800"/>
                <a:gd name="connsiteX3" fmla="*/ 368300 w 393700"/>
                <a:gd name="connsiteY3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700" h="1828800">
                  <a:moveTo>
                    <a:pt x="393700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368300" y="1828800"/>
                  </a:lnTo>
                </a:path>
              </a:pathLst>
            </a:cu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xmlns="" id="{E78F4B9A-3A26-47F6-9F86-271E5C43BCAC}"/>
                </a:ext>
              </a:extLst>
            </p:cNvPr>
            <p:cNvGrpSpPr>
              <a:grpSpLocks/>
            </p:cNvGrpSpPr>
            <p:nvPr/>
          </p:nvGrpSpPr>
          <p:grpSpPr>
            <a:xfrm>
              <a:off x="5814689" y="3680221"/>
              <a:ext cx="410200" cy="410198"/>
              <a:chOff x="4471992" y="3130100"/>
              <a:chExt cx="410200" cy="410198"/>
            </a:xfrm>
          </p:grpSpPr>
          <p:sp>
            <p:nvSpPr>
              <p:cNvPr id="26" name="圆角矩形 5">
                <a:extLst>
                  <a:ext uri="{FF2B5EF4-FFF2-40B4-BE49-F238E27FC236}">
                    <a16:creationId xmlns:a16="http://schemas.microsoft.com/office/drawing/2014/main" xmlns="" id="{BF37BC07-72C1-48BA-9A3F-471C40E2F527}"/>
                  </a:ext>
                </a:extLst>
              </p:cNvPr>
              <p:cNvSpPr/>
              <p:nvPr/>
            </p:nvSpPr>
            <p:spPr>
              <a:xfrm>
                <a:off x="4471992" y="3130100"/>
                <a:ext cx="410200" cy="410198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1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6">
                <a:extLst>
                  <a:ext uri="{FF2B5EF4-FFF2-40B4-BE49-F238E27FC236}">
                    <a16:creationId xmlns:a16="http://schemas.microsoft.com/office/drawing/2014/main" xmlns="" id="{798D14E1-C153-4AC9-91A5-2919AFC61C60}"/>
                  </a:ext>
                </a:extLst>
              </p:cNvPr>
              <p:cNvSpPr/>
              <p:nvPr/>
            </p:nvSpPr>
            <p:spPr>
              <a:xfrm>
                <a:off x="4595899" y="3252548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xmlns="" id="{717EE5F0-2FE3-46C5-A222-204AAA0A710B}"/>
                </a:ext>
              </a:extLst>
            </p:cNvPr>
            <p:cNvCxnSpPr>
              <a:cxnSpLocks/>
            </p:cNvCxnSpPr>
            <p:nvPr/>
          </p:nvCxnSpPr>
          <p:spPr>
            <a:xfrm>
              <a:off x="6224891" y="3885321"/>
              <a:ext cx="928925" cy="0"/>
            </a:xfrm>
            <a:prstGeom prst="straightConnector1">
              <a:avLst/>
            </a:pr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xmlns="" id="{30B5B9F7-D9EC-42FF-8C1D-0E68CF5C431D}"/>
                </a:ext>
              </a:extLst>
            </p:cNvPr>
            <p:cNvCxnSpPr>
              <a:cxnSpLocks/>
            </p:cNvCxnSpPr>
            <p:nvPr/>
          </p:nvCxnSpPr>
          <p:spPr>
            <a:xfrm>
              <a:off x="4864981" y="3885321"/>
              <a:ext cx="928925" cy="0"/>
            </a:xfrm>
            <a:prstGeom prst="straightConnector1">
              <a:avLst/>
            </a:pr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13F27236-3162-4F1A-B8C8-425E9F847D6D}"/>
              </a:ext>
            </a:extLst>
          </p:cNvPr>
          <p:cNvSpPr txBox="1"/>
          <p:nvPr/>
        </p:nvSpPr>
        <p:spPr>
          <a:xfrm>
            <a:off x="7110210" y="4968296"/>
            <a:ext cx="156508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>
              <a:buSzPct val="25000"/>
            </a:pPr>
            <a:r>
              <a:rPr lang="zh-CN" altLang="en-US" sz="1600" b="1" dirty="0">
                <a:cs typeface="+mn-ea"/>
                <a:sym typeface="+mn-lt"/>
              </a:rPr>
              <a:t>输入标题文字</a:t>
            </a:r>
            <a:endParaRPr lang="en-US" altLang="zh-CN" sz="1600" b="1" dirty="0"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DBC24D21-3489-4CB0-9B60-A769CE71F84E}"/>
              </a:ext>
            </a:extLst>
          </p:cNvPr>
          <p:cNvGrpSpPr/>
          <p:nvPr/>
        </p:nvGrpSpPr>
        <p:grpSpPr>
          <a:xfrm>
            <a:off x="8406677" y="4435125"/>
            <a:ext cx="3003693" cy="1664258"/>
            <a:chOff x="7828586" y="3111250"/>
            <a:chExt cx="3003693" cy="1664258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A3843D64-B1D8-4821-A6FE-BB3DCA933DBE}"/>
                </a:ext>
              </a:extLst>
            </p:cNvPr>
            <p:cNvGrpSpPr/>
            <p:nvPr/>
          </p:nvGrpSpPr>
          <p:grpSpPr>
            <a:xfrm>
              <a:off x="7828586" y="3378731"/>
              <a:ext cx="816056" cy="869934"/>
              <a:chOff x="4239887" y="3260773"/>
              <a:chExt cx="816056" cy="1380449"/>
            </a:xfrm>
          </p:grpSpPr>
          <p:cxnSp>
            <p:nvCxnSpPr>
              <p:cNvPr id="19" name="直接箭头连接符 18">
                <a:extLst>
                  <a:ext uri="{FF2B5EF4-FFF2-40B4-BE49-F238E27FC236}">
                    <a16:creationId xmlns:a16="http://schemas.microsoft.com/office/drawing/2014/main" xmlns="" id="{C6E744A4-D784-4C9C-BA31-08ED5C994C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9887" y="3982122"/>
                <a:ext cx="495300" cy="0"/>
              </a:xfrm>
              <a:prstGeom prst="straightConnector1">
                <a:avLst/>
              </a:pr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任意多边形 28">
                <a:extLst>
                  <a:ext uri="{FF2B5EF4-FFF2-40B4-BE49-F238E27FC236}">
                    <a16:creationId xmlns:a16="http://schemas.microsoft.com/office/drawing/2014/main" xmlns="" id="{D86CA6AC-EC42-4772-BA22-79C0A0CBAEE7}"/>
                  </a:ext>
                </a:extLst>
              </p:cNvPr>
              <p:cNvSpPr/>
              <p:nvPr/>
            </p:nvSpPr>
            <p:spPr>
              <a:xfrm>
                <a:off x="4662243" y="3260773"/>
                <a:ext cx="393700" cy="1380449"/>
              </a:xfrm>
              <a:custGeom>
                <a:avLst/>
                <a:gdLst>
                  <a:gd name="connsiteX0" fmla="*/ 393700 w 393700"/>
                  <a:gd name="connsiteY0" fmla="*/ 0 h 1828800"/>
                  <a:gd name="connsiteX1" fmla="*/ 0 w 393700"/>
                  <a:gd name="connsiteY1" fmla="*/ 0 h 1828800"/>
                  <a:gd name="connsiteX2" fmla="*/ 0 w 393700"/>
                  <a:gd name="connsiteY2" fmla="*/ 1828800 h 1828800"/>
                  <a:gd name="connsiteX3" fmla="*/ 368300 w 393700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0" h="1828800">
                    <a:moveTo>
                      <a:pt x="393700" y="0"/>
                    </a:moveTo>
                    <a:lnTo>
                      <a:pt x="0" y="0"/>
                    </a:lnTo>
                    <a:lnTo>
                      <a:pt x="0" y="1828800"/>
                    </a:lnTo>
                    <a:lnTo>
                      <a:pt x="368300" y="1828800"/>
                    </a:lnTo>
                  </a:path>
                </a:pathLst>
              </a:cu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EC777F00-7DD5-4381-B3DB-A366EDC7FEA0}"/>
                </a:ext>
              </a:extLst>
            </p:cNvPr>
            <p:cNvSpPr/>
            <p:nvPr/>
          </p:nvSpPr>
          <p:spPr>
            <a:xfrm flipH="1">
              <a:off x="8798380" y="3990678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E1ED3D17-A17F-4DEB-B26B-D6E401CC3E6B}"/>
                </a:ext>
              </a:extLst>
            </p:cNvPr>
            <p:cNvSpPr/>
            <p:nvPr/>
          </p:nvSpPr>
          <p:spPr>
            <a:xfrm flipH="1">
              <a:off x="8798380" y="3111250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2445F675-C120-42D4-AE8D-B07C29E90B95}"/>
              </a:ext>
            </a:extLst>
          </p:cNvPr>
          <p:cNvGrpSpPr/>
          <p:nvPr/>
        </p:nvGrpSpPr>
        <p:grpSpPr>
          <a:xfrm>
            <a:off x="781629" y="3437886"/>
            <a:ext cx="1773278" cy="1479062"/>
            <a:chOff x="615092" y="3239976"/>
            <a:chExt cx="1773278" cy="1479062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8C571E6D-FBCA-4A16-BDAA-484BE547F0C7}"/>
                </a:ext>
              </a:extLst>
            </p:cNvPr>
            <p:cNvSpPr txBox="1"/>
            <p:nvPr/>
          </p:nvSpPr>
          <p:spPr>
            <a:xfrm>
              <a:off x="615092" y="3239976"/>
              <a:ext cx="1754430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>
                <a:buSzPct val="25000"/>
              </a:pPr>
              <a:r>
                <a:rPr lang="zh-CN" alt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03238ACB-9399-4AD0-9003-74DB05C44C0B}"/>
                </a:ext>
              </a:extLst>
            </p:cNvPr>
            <p:cNvSpPr/>
            <p:nvPr/>
          </p:nvSpPr>
          <p:spPr>
            <a:xfrm flipH="1">
              <a:off x="615092" y="3703375"/>
              <a:ext cx="1773278" cy="101566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</a:p>
          </p:txBody>
        </p:sp>
      </p:grpSp>
      <p:sp>
        <p:nvSpPr>
          <p:cNvPr id="13" name="任意多边形 32">
            <a:extLst>
              <a:ext uri="{FF2B5EF4-FFF2-40B4-BE49-F238E27FC236}">
                <a16:creationId xmlns:a16="http://schemas.microsoft.com/office/drawing/2014/main" xmlns="" id="{7DEE9599-24EF-44ED-A6AF-79AB618A45BA}"/>
              </a:ext>
            </a:extLst>
          </p:cNvPr>
          <p:cNvSpPr/>
          <p:nvPr/>
        </p:nvSpPr>
        <p:spPr>
          <a:xfrm>
            <a:off x="3100093" y="2839694"/>
            <a:ext cx="2007145" cy="2004113"/>
          </a:xfrm>
          <a:custGeom>
            <a:avLst/>
            <a:gdLst>
              <a:gd name="T0" fmla="*/ 6030 w 6827"/>
              <a:gd name="T1" fmla="*/ 1707 h 6827"/>
              <a:gd name="T2" fmla="*/ 4324 w 6827"/>
              <a:gd name="T3" fmla="*/ 0 h 6827"/>
              <a:gd name="T4" fmla="*/ 0 w 6827"/>
              <a:gd name="T5" fmla="*/ 796 h 6827"/>
              <a:gd name="T6" fmla="*/ 796 w 6827"/>
              <a:gd name="T7" fmla="*/ 5120 h 6827"/>
              <a:gd name="T8" fmla="*/ 2503 w 6827"/>
              <a:gd name="T9" fmla="*/ 6827 h 6827"/>
              <a:gd name="T10" fmla="*/ 6827 w 6827"/>
              <a:gd name="T11" fmla="*/ 6030 h 6827"/>
              <a:gd name="T12" fmla="*/ 6030 w 6827"/>
              <a:gd name="T13" fmla="*/ 2389 h 6827"/>
              <a:gd name="T14" fmla="*/ 6030 w 6827"/>
              <a:gd name="T15" fmla="*/ 2162 h 6827"/>
              <a:gd name="T16" fmla="*/ 4437 w 6827"/>
              <a:gd name="T17" fmla="*/ 1584 h 6827"/>
              <a:gd name="T18" fmla="*/ 4437 w 6827"/>
              <a:gd name="T19" fmla="*/ 569 h 6827"/>
              <a:gd name="T20" fmla="*/ 3982 w 6827"/>
              <a:gd name="T21" fmla="*/ 796 h 6827"/>
              <a:gd name="T22" fmla="*/ 2742 w 6827"/>
              <a:gd name="T23" fmla="*/ 3263 h 6827"/>
              <a:gd name="T24" fmla="*/ 2963 w 6827"/>
              <a:gd name="T25" fmla="*/ 3152 h 6827"/>
              <a:gd name="T26" fmla="*/ 3210 w 6827"/>
              <a:gd name="T27" fmla="*/ 2869 h 6827"/>
              <a:gd name="T28" fmla="*/ 3289 w 6827"/>
              <a:gd name="T29" fmla="*/ 2630 h 6827"/>
              <a:gd name="T30" fmla="*/ 4197 w 6827"/>
              <a:gd name="T31" fmla="*/ 3538 h 6827"/>
              <a:gd name="T32" fmla="*/ 3958 w 6827"/>
              <a:gd name="T33" fmla="*/ 3617 h 6827"/>
              <a:gd name="T34" fmla="*/ 3674 w 6827"/>
              <a:gd name="T35" fmla="*/ 3864 h 6827"/>
              <a:gd name="T36" fmla="*/ 3564 w 6827"/>
              <a:gd name="T37" fmla="*/ 4084 h 6827"/>
              <a:gd name="T38" fmla="*/ 2617 w 6827"/>
              <a:gd name="T39" fmla="*/ 3291 h 6827"/>
              <a:gd name="T40" fmla="*/ 2162 w 6827"/>
              <a:gd name="T41" fmla="*/ 2503 h 6827"/>
              <a:gd name="T42" fmla="*/ 4324 w 6827"/>
              <a:gd name="T43" fmla="*/ 3982 h 6827"/>
              <a:gd name="T44" fmla="*/ 4096 w 6827"/>
              <a:gd name="T45" fmla="*/ 4437 h 6827"/>
              <a:gd name="T46" fmla="*/ 1503 w 6827"/>
              <a:gd name="T47" fmla="*/ 1162 h 6827"/>
              <a:gd name="T48" fmla="*/ 1582 w 6827"/>
              <a:gd name="T49" fmla="*/ 923 h 6827"/>
              <a:gd name="T50" fmla="*/ 3564 w 6827"/>
              <a:gd name="T51" fmla="*/ 1036 h 6827"/>
              <a:gd name="T52" fmla="*/ 3674 w 6827"/>
              <a:gd name="T53" fmla="*/ 1256 h 6827"/>
              <a:gd name="T54" fmla="*/ 3958 w 6827"/>
              <a:gd name="T55" fmla="*/ 1503 h 6827"/>
              <a:gd name="T56" fmla="*/ 4197 w 6827"/>
              <a:gd name="T57" fmla="*/ 1582 h 6827"/>
              <a:gd name="T58" fmla="*/ 2503 w 6827"/>
              <a:gd name="T59" fmla="*/ 1707 h 6827"/>
              <a:gd name="T60" fmla="*/ 569 w 6827"/>
              <a:gd name="T61" fmla="*/ 910 h 6827"/>
              <a:gd name="T62" fmla="*/ 796 w 6827"/>
              <a:gd name="T63" fmla="*/ 683 h 6827"/>
              <a:gd name="T64" fmla="*/ 683 w 6827"/>
              <a:gd name="T65" fmla="*/ 4324 h 6827"/>
              <a:gd name="T66" fmla="*/ 910 w 6827"/>
              <a:gd name="T67" fmla="*/ 4096 h 6827"/>
              <a:gd name="T68" fmla="*/ 1162 w 6827"/>
              <a:gd name="T69" fmla="*/ 3617 h 6827"/>
              <a:gd name="T70" fmla="*/ 923 w 6827"/>
              <a:gd name="T71" fmla="*/ 3538 h 6827"/>
              <a:gd name="T72" fmla="*/ 1036 w 6827"/>
              <a:gd name="T73" fmla="*/ 1556 h 6827"/>
              <a:gd name="T74" fmla="*/ 1256 w 6827"/>
              <a:gd name="T75" fmla="*/ 1446 h 6827"/>
              <a:gd name="T76" fmla="*/ 2389 w 6827"/>
              <a:gd name="T77" fmla="*/ 3290 h 6827"/>
              <a:gd name="T78" fmla="*/ 1556 w 6827"/>
              <a:gd name="T79" fmla="*/ 4084 h 6827"/>
              <a:gd name="T80" fmla="*/ 1446 w 6827"/>
              <a:gd name="T81" fmla="*/ 3864 h 6827"/>
              <a:gd name="T82" fmla="*/ 1584 w 6827"/>
              <a:gd name="T83" fmla="*/ 4437 h 6827"/>
              <a:gd name="T84" fmla="*/ 1382 w 6827"/>
              <a:gd name="T85" fmla="*/ 4862 h 6827"/>
              <a:gd name="T86" fmla="*/ 2162 w 6827"/>
              <a:gd name="T87" fmla="*/ 6030 h 6827"/>
              <a:gd name="T88" fmla="*/ 5381 w 6827"/>
              <a:gd name="T89" fmla="*/ 5571 h 6827"/>
              <a:gd name="T90" fmla="*/ 5271 w 6827"/>
              <a:gd name="T91" fmla="*/ 5791 h 6827"/>
              <a:gd name="T92" fmla="*/ 3289 w 6827"/>
              <a:gd name="T93" fmla="*/ 5904 h 6827"/>
              <a:gd name="T94" fmla="*/ 3210 w 6827"/>
              <a:gd name="T95" fmla="*/ 5665 h 6827"/>
              <a:gd name="T96" fmla="*/ 2963 w 6827"/>
              <a:gd name="T97" fmla="*/ 5381 h 6827"/>
              <a:gd name="T98" fmla="*/ 2742 w 6827"/>
              <a:gd name="T99" fmla="*/ 5271 h 6827"/>
              <a:gd name="T100" fmla="*/ 3536 w 6827"/>
              <a:gd name="T101" fmla="*/ 4437 h 6827"/>
              <a:gd name="T102" fmla="*/ 5381 w 6827"/>
              <a:gd name="T103" fmla="*/ 5571 h 6827"/>
              <a:gd name="T104" fmla="*/ 4960 w 6827"/>
              <a:gd name="T105" fmla="*/ 4800 h 6827"/>
              <a:gd name="T106" fmla="*/ 5242 w 6827"/>
              <a:gd name="T107" fmla="*/ 2617 h 6827"/>
              <a:gd name="T108" fmla="*/ 5315 w 6827"/>
              <a:gd name="T109" fmla="*/ 2850 h 6827"/>
              <a:gd name="T110" fmla="*/ 5467 w 6827"/>
              <a:gd name="T111" fmla="*/ 3066 h 6827"/>
              <a:gd name="T112" fmla="*/ 5664 w 6827"/>
              <a:gd name="T113" fmla="*/ 3210 h 6827"/>
              <a:gd name="T114" fmla="*/ 5904 w 6827"/>
              <a:gd name="T115" fmla="*/ 3289 h 6827"/>
              <a:gd name="T116" fmla="*/ 5791 w 6827"/>
              <a:gd name="T117" fmla="*/ 5271 h 6827"/>
              <a:gd name="T118" fmla="*/ 6030 w 6827"/>
              <a:gd name="T119" fmla="*/ 5916 h 6827"/>
              <a:gd name="T120" fmla="*/ 6030 w 6827"/>
              <a:gd name="T121" fmla="*/ 5689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27" h="6827">
                <a:moveTo>
                  <a:pt x="6144" y="5243"/>
                </a:moveTo>
                <a:lnTo>
                  <a:pt x="6144" y="3290"/>
                </a:lnTo>
                <a:cubicBezTo>
                  <a:pt x="6529" y="3235"/>
                  <a:pt x="6827" y="2903"/>
                  <a:pt x="6827" y="2503"/>
                </a:cubicBezTo>
                <a:cubicBezTo>
                  <a:pt x="6827" y="2064"/>
                  <a:pt x="6469" y="1707"/>
                  <a:pt x="6030" y="1707"/>
                </a:cubicBezTo>
                <a:cubicBezTo>
                  <a:pt x="5881" y="1707"/>
                  <a:pt x="5742" y="1749"/>
                  <a:pt x="5622" y="1820"/>
                </a:cubicBezTo>
                <a:lnTo>
                  <a:pt x="5006" y="1204"/>
                </a:lnTo>
                <a:cubicBezTo>
                  <a:pt x="5078" y="1085"/>
                  <a:pt x="5120" y="946"/>
                  <a:pt x="5120" y="796"/>
                </a:cubicBezTo>
                <a:cubicBezTo>
                  <a:pt x="5120" y="357"/>
                  <a:pt x="4763" y="0"/>
                  <a:pt x="4324" y="0"/>
                </a:cubicBezTo>
                <a:cubicBezTo>
                  <a:pt x="3923" y="0"/>
                  <a:pt x="3592" y="297"/>
                  <a:pt x="3536" y="683"/>
                </a:cubicBezTo>
                <a:lnTo>
                  <a:pt x="1584" y="683"/>
                </a:lnTo>
                <a:cubicBezTo>
                  <a:pt x="1528" y="297"/>
                  <a:pt x="1197" y="0"/>
                  <a:pt x="796" y="0"/>
                </a:cubicBezTo>
                <a:cubicBezTo>
                  <a:pt x="357" y="0"/>
                  <a:pt x="0" y="357"/>
                  <a:pt x="0" y="796"/>
                </a:cubicBezTo>
                <a:cubicBezTo>
                  <a:pt x="0" y="1197"/>
                  <a:pt x="297" y="1528"/>
                  <a:pt x="683" y="1584"/>
                </a:cubicBezTo>
                <a:lnTo>
                  <a:pt x="683" y="3536"/>
                </a:lnTo>
                <a:cubicBezTo>
                  <a:pt x="297" y="3592"/>
                  <a:pt x="0" y="3923"/>
                  <a:pt x="0" y="4324"/>
                </a:cubicBezTo>
                <a:cubicBezTo>
                  <a:pt x="0" y="4763"/>
                  <a:pt x="357" y="5120"/>
                  <a:pt x="796" y="5120"/>
                </a:cubicBezTo>
                <a:cubicBezTo>
                  <a:pt x="946" y="5120"/>
                  <a:pt x="1085" y="5078"/>
                  <a:pt x="1204" y="5006"/>
                </a:cubicBezTo>
                <a:lnTo>
                  <a:pt x="1820" y="5622"/>
                </a:lnTo>
                <a:cubicBezTo>
                  <a:pt x="1749" y="5742"/>
                  <a:pt x="1707" y="5881"/>
                  <a:pt x="1707" y="6030"/>
                </a:cubicBezTo>
                <a:cubicBezTo>
                  <a:pt x="1707" y="6469"/>
                  <a:pt x="2064" y="6827"/>
                  <a:pt x="2503" y="6827"/>
                </a:cubicBezTo>
                <a:cubicBezTo>
                  <a:pt x="2903" y="6827"/>
                  <a:pt x="3235" y="6529"/>
                  <a:pt x="3290" y="6144"/>
                </a:cubicBezTo>
                <a:lnTo>
                  <a:pt x="5243" y="6144"/>
                </a:lnTo>
                <a:cubicBezTo>
                  <a:pt x="5298" y="6529"/>
                  <a:pt x="5630" y="6827"/>
                  <a:pt x="6030" y="6827"/>
                </a:cubicBezTo>
                <a:cubicBezTo>
                  <a:pt x="6469" y="6827"/>
                  <a:pt x="6827" y="6469"/>
                  <a:pt x="6827" y="6030"/>
                </a:cubicBezTo>
                <a:cubicBezTo>
                  <a:pt x="6827" y="5630"/>
                  <a:pt x="6529" y="5298"/>
                  <a:pt x="6144" y="5243"/>
                </a:cubicBezTo>
                <a:close/>
                <a:moveTo>
                  <a:pt x="6030" y="2162"/>
                </a:moveTo>
                <a:cubicBezTo>
                  <a:pt x="6093" y="2162"/>
                  <a:pt x="6144" y="2213"/>
                  <a:pt x="6144" y="2276"/>
                </a:cubicBezTo>
                <a:cubicBezTo>
                  <a:pt x="6144" y="2338"/>
                  <a:pt x="6093" y="2389"/>
                  <a:pt x="6030" y="2389"/>
                </a:cubicBezTo>
                <a:cubicBezTo>
                  <a:pt x="5967" y="2389"/>
                  <a:pt x="5916" y="2440"/>
                  <a:pt x="5916" y="2503"/>
                </a:cubicBezTo>
                <a:cubicBezTo>
                  <a:pt x="5916" y="2566"/>
                  <a:pt x="5866" y="2617"/>
                  <a:pt x="5803" y="2617"/>
                </a:cubicBezTo>
                <a:cubicBezTo>
                  <a:pt x="5740" y="2617"/>
                  <a:pt x="5689" y="2566"/>
                  <a:pt x="5689" y="2503"/>
                </a:cubicBezTo>
                <a:cubicBezTo>
                  <a:pt x="5689" y="2315"/>
                  <a:pt x="5842" y="2162"/>
                  <a:pt x="6030" y="2162"/>
                </a:cubicBezTo>
                <a:close/>
                <a:moveTo>
                  <a:pt x="5445" y="1965"/>
                </a:moveTo>
                <a:cubicBezTo>
                  <a:pt x="5339" y="2080"/>
                  <a:pt x="5266" y="2227"/>
                  <a:pt x="5243" y="2389"/>
                </a:cubicBezTo>
                <a:lnTo>
                  <a:pt x="4437" y="2389"/>
                </a:lnTo>
                <a:lnTo>
                  <a:pt x="4437" y="1584"/>
                </a:lnTo>
                <a:cubicBezTo>
                  <a:pt x="4600" y="1560"/>
                  <a:pt x="4746" y="1488"/>
                  <a:pt x="4862" y="1382"/>
                </a:cubicBezTo>
                <a:lnTo>
                  <a:pt x="5445" y="1965"/>
                </a:lnTo>
                <a:close/>
                <a:moveTo>
                  <a:pt x="4324" y="455"/>
                </a:moveTo>
                <a:cubicBezTo>
                  <a:pt x="4386" y="455"/>
                  <a:pt x="4437" y="506"/>
                  <a:pt x="4437" y="569"/>
                </a:cubicBezTo>
                <a:cubicBezTo>
                  <a:pt x="4437" y="632"/>
                  <a:pt x="4386" y="683"/>
                  <a:pt x="4324" y="683"/>
                </a:cubicBezTo>
                <a:cubicBezTo>
                  <a:pt x="4261" y="683"/>
                  <a:pt x="4210" y="734"/>
                  <a:pt x="4210" y="796"/>
                </a:cubicBezTo>
                <a:cubicBezTo>
                  <a:pt x="4210" y="859"/>
                  <a:pt x="4159" y="910"/>
                  <a:pt x="4096" y="910"/>
                </a:cubicBezTo>
                <a:cubicBezTo>
                  <a:pt x="4033" y="910"/>
                  <a:pt x="3982" y="859"/>
                  <a:pt x="3982" y="796"/>
                </a:cubicBezTo>
                <a:cubicBezTo>
                  <a:pt x="3982" y="608"/>
                  <a:pt x="4135" y="455"/>
                  <a:pt x="4324" y="455"/>
                </a:cubicBezTo>
                <a:close/>
                <a:moveTo>
                  <a:pt x="2617" y="3291"/>
                </a:moveTo>
                <a:cubicBezTo>
                  <a:pt x="2621" y="3291"/>
                  <a:pt x="2625" y="3289"/>
                  <a:pt x="2630" y="3289"/>
                </a:cubicBezTo>
                <a:cubicBezTo>
                  <a:pt x="2668" y="3282"/>
                  <a:pt x="2706" y="3274"/>
                  <a:pt x="2742" y="3263"/>
                </a:cubicBezTo>
                <a:cubicBezTo>
                  <a:pt x="2744" y="3262"/>
                  <a:pt x="2746" y="3261"/>
                  <a:pt x="2749" y="3260"/>
                </a:cubicBezTo>
                <a:cubicBezTo>
                  <a:pt x="2784" y="3249"/>
                  <a:pt x="2818" y="3235"/>
                  <a:pt x="2851" y="3219"/>
                </a:cubicBezTo>
                <a:cubicBezTo>
                  <a:pt x="2857" y="3216"/>
                  <a:pt x="2863" y="3213"/>
                  <a:pt x="2869" y="3210"/>
                </a:cubicBezTo>
                <a:cubicBezTo>
                  <a:pt x="2901" y="3193"/>
                  <a:pt x="2933" y="3174"/>
                  <a:pt x="2963" y="3152"/>
                </a:cubicBezTo>
                <a:cubicBezTo>
                  <a:pt x="2969" y="3148"/>
                  <a:pt x="2974" y="3144"/>
                  <a:pt x="2980" y="3140"/>
                </a:cubicBezTo>
                <a:cubicBezTo>
                  <a:pt x="3040" y="3094"/>
                  <a:pt x="3094" y="3040"/>
                  <a:pt x="3140" y="2980"/>
                </a:cubicBezTo>
                <a:cubicBezTo>
                  <a:pt x="3144" y="2974"/>
                  <a:pt x="3148" y="2969"/>
                  <a:pt x="3152" y="2963"/>
                </a:cubicBezTo>
                <a:cubicBezTo>
                  <a:pt x="3174" y="2933"/>
                  <a:pt x="3193" y="2901"/>
                  <a:pt x="3210" y="2869"/>
                </a:cubicBezTo>
                <a:cubicBezTo>
                  <a:pt x="3213" y="2863"/>
                  <a:pt x="3216" y="2857"/>
                  <a:pt x="3219" y="2851"/>
                </a:cubicBezTo>
                <a:cubicBezTo>
                  <a:pt x="3235" y="2818"/>
                  <a:pt x="3249" y="2784"/>
                  <a:pt x="3260" y="2749"/>
                </a:cubicBezTo>
                <a:cubicBezTo>
                  <a:pt x="3261" y="2746"/>
                  <a:pt x="3262" y="2744"/>
                  <a:pt x="3263" y="2742"/>
                </a:cubicBezTo>
                <a:cubicBezTo>
                  <a:pt x="3274" y="2706"/>
                  <a:pt x="3282" y="2668"/>
                  <a:pt x="3289" y="2630"/>
                </a:cubicBezTo>
                <a:cubicBezTo>
                  <a:pt x="3289" y="2625"/>
                  <a:pt x="3291" y="2621"/>
                  <a:pt x="3291" y="2617"/>
                </a:cubicBezTo>
                <a:lnTo>
                  <a:pt x="4210" y="2617"/>
                </a:lnTo>
                <a:lnTo>
                  <a:pt x="4210" y="3535"/>
                </a:lnTo>
                <a:cubicBezTo>
                  <a:pt x="4205" y="3536"/>
                  <a:pt x="4201" y="3537"/>
                  <a:pt x="4197" y="3538"/>
                </a:cubicBezTo>
                <a:cubicBezTo>
                  <a:pt x="4158" y="3544"/>
                  <a:pt x="4121" y="3552"/>
                  <a:pt x="4084" y="3564"/>
                </a:cubicBezTo>
                <a:cubicBezTo>
                  <a:pt x="4082" y="3565"/>
                  <a:pt x="4080" y="3566"/>
                  <a:pt x="4078" y="3566"/>
                </a:cubicBezTo>
                <a:cubicBezTo>
                  <a:pt x="4043" y="3578"/>
                  <a:pt x="4009" y="3592"/>
                  <a:pt x="3976" y="3608"/>
                </a:cubicBezTo>
                <a:cubicBezTo>
                  <a:pt x="3970" y="3611"/>
                  <a:pt x="3964" y="3614"/>
                  <a:pt x="3958" y="3617"/>
                </a:cubicBezTo>
                <a:cubicBezTo>
                  <a:pt x="3925" y="3634"/>
                  <a:pt x="3894" y="3653"/>
                  <a:pt x="3864" y="3674"/>
                </a:cubicBezTo>
                <a:cubicBezTo>
                  <a:pt x="3858" y="3678"/>
                  <a:pt x="3853" y="3683"/>
                  <a:pt x="3847" y="3687"/>
                </a:cubicBezTo>
                <a:cubicBezTo>
                  <a:pt x="3786" y="3732"/>
                  <a:pt x="3732" y="3786"/>
                  <a:pt x="3687" y="3847"/>
                </a:cubicBezTo>
                <a:cubicBezTo>
                  <a:pt x="3683" y="3853"/>
                  <a:pt x="3678" y="3858"/>
                  <a:pt x="3674" y="3864"/>
                </a:cubicBezTo>
                <a:cubicBezTo>
                  <a:pt x="3653" y="3894"/>
                  <a:pt x="3634" y="3925"/>
                  <a:pt x="3617" y="3958"/>
                </a:cubicBezTo>
                <a:cubicBezTo>
                  <a:pt x="3614" y="3964"/>
                  <a:pt x="3611" y="3970"/>
                  <a:pt x="3608" y="3976"/>
                </a:cubicBezTo>
                <a:cubicBezTo>
                  <a:pt x="3592" y="4009"/>
                  <a:pt x="3578" y="4043"/>
                  <a:pt x="3566" y="4078"/>
                </a:cubicBezTo>
                <a:cubicBezTo>
                  <a:pt x="3566" y="4080"/>
                  <a:pt x="3565" y="4082"/>
                  <a:pt x="3564" y="4084"/>
                </a:cubicBezTo>
                <a:cubicBezTo>
                  <a:pt x="3552" y="4121"/>
                  <a:pt x="3544" y="4158"/>
                  <a:pt x="3538" y="4197"/>
                </a:cubicBezTo>
                <a:cubicBezTo>
                  <a:pt x="3537" y="4201"/>
                  <a:pt x="3536" y="4205"/>
                  <a:pt x="3535" y="4210"/>
                </a:cubicBezTo>
                <a:lnTo>
                  <a:pt x="2617" y="4210"/>
                </a:lnTo>
                <a:lnTo>
                  <a:pt x="2617" y="3291"/>
                </a:lnTo>
                <a:close/>
                <a:moveTo>
                  <a:pt x="2503" y="2389"/>
                </a:moveTo>
                <a:cubicBezTo>
                  <a:pt x="2440" y="2389"/>
                  <a:pt x="2389" y="2440"/>
                  <a:pt x="2389" y="2503"/>
                </a:cubicBezTo>
                <a:cubicBezTo>
                  <a:pt x="2389" y="2566"/>
                  <a:pt x="2338" y="2617"/>
                  <a:pt x="2276" y="2617"/>
                </a:cubicBezTo>
                <a:cubicBezTo>
                  <a:pt x="2213" y="2617"/>
                  <a:pt x="2162" y="2566"/>
                  <a:pt x="2162" y="2503"/>
                </a:cubicBezTo>
                <a:cubicBezTo>
                  <a:pt x="2162" y="2315"/>
                  <a:pt x="2315" y="2162"/>
                  <a:pt x="2503" y="2162"/>
                </a:cubicBezTo>
                <a:cubicBezTo>
                  <a:pt x="2566" y="2162"/>
                  <a:pt x="2617" y="2213"/>
                  <a:pt x="2617" y="2276"/>
                </a:cubicBezTo>
                <a:cubicBezTo>
                  <a:pt x="2617" y="2338"/>
                  <a:pt x="2566" y="2389"/>
                  <a:pt x="2503" y="2389"/>
                </a:cubicBezTo>
                <a:close/>
                <a:moveTo>
                  <a:pt x="4324" y="3982"/>
                </a:moveTo>
                <a:cubicBezTo>
                  <a:pt x="4386" y="3982"/>
                  <a:pt x="4437" y="4033"/>
                  <a:pt x="4437" y="4096"/>
                </a:cubicBezTo>
                <a:cubicBezTo>
                  <a:pt x="4437" y="4159"/>
                  <a:pt x="4386" y="4210"/>
                  <a:pt x="4324" y="4210"/>
                </a:cubicBezTo>
                <a:cubicBezTo>
                  <a:pt x="4261" y="4210"/>
                  <a:pt x="4210" y="4261"/>
                  <a:pt x="4210" y="4324"/>
                </a:cubicBezTo>
                <a:cubicBezTo>
                  <a:pt x="4210" y="4386"/>
                  <a:pt x="4159" y="4437"/>
                  <a:pt x="4096" y="4437"/>
                </a:cubicBezTo>
                <a:cubicBezTo>
                  <a:pt x="4033" y="4437"/>
                  <a:pt x="3982" y="4386"/>
                  <a:pt x="3982" y="4324"/>
                </a:cubicBezTo>
                <a:cubicBezTo>
                  <a:pt x="3982" y="4135"/>
                  <a:pt x="4135" y="3982"/>
                  <a:pt x="4324" y="3982"/>
                </a:cubicBezTo>
                <a:close/>
                <a:moveTo>
                  <a:pt x="1446" y="1256"/>
                </a:moveTo>
                <a:cubicBezTo>
                  <a:pt x="1467" y="1226"/>
                  <a:pt x="1486" y="1195"/>
                  <a:pt x="1503" y="1162"/>
                </a:cubicBezTo>
                <a:cubicBezTo>
                  <a:pt x="1506" y="1156"/>
                  <a:pt x="1509" y="1150"/>
                  <a:pt x="1512" y="1144"/>
                </a:cubicBezTo>
                <a:cubicBezTo>
                  <a:pt x="1528" y="1111"/>
                  <a:pt x="1542" y="1077"/>
                  <a:pt x="1554" y="1042"/>
                </a:cubicBezTo>
                <a:cubicBezTo>
                  <a:pt x="1554" y="1040"/>
                  <a:pt x="1555" y="1038"/>
                  <a:pt x="1556" y="1036"/>
                </a:cubicBezTo>
                <a:cubicBezTo>
                  <a:pt x="1568" y="999"/>
                  <a:pt x="1576" y="962"/>
                  <a:pt x="1582" y="923"/>
                </a:cubicBezTo>
                <a:cubicBezTo>
                  <a:pt x="1583" y="919"/>
                  <a:pt x="1584" y="915"/>
                  <a:pt x="1585" y="910"/>
                </a:cubicBezTo>
                <a:lnTo>
                  <a:pt x="3535" y="910"/>
                </a:lnTo>
                <a:cubicBezTo>
                  <a:pt x="3536" y="915"/>
                  <a:pt x="3537" y="919"/>
                  <a:pt x="3538" y="923"/>
                </a:cubicBezTo>
                <a:cubicBezTo>
                  <a:pt x="3544" y="962"/>
                  <a:pt x="3552" y="999"/>
                  <a:pt x="3564" y="1036"/>
                </a:cubicBezTo>
                <a:cubicBezTo>
                  <a:pt x="3565" y="1038"/>
                  <a:pt x="3566" y="1040"/>
                  <a:pt x="3566" y="1042"/>
                </a:cubicBezTo>
                <a:cubicBezTo>
                  <a:pt x="3578" y="1077"/>
                  <a:pt x="3592" y="1111"/>
                  <a:pt x="3608" y="1144"/>
                </a:cubicBezTo>
                <a:cubicBezTo>
                  <a:pt x="3611" y="1150"/>
                  <a:pt x="3614" y="1156"/>
                  <a:pt x="3617" y="1162"/>
                </a:cubicBezTo>
                <a:cubicBezTo>
                  <a:pt x="3634" y="1195"/>
                  <a:pt x="3653" y="1226"/>
                  <a:pt x="3674" y="1256"/>
                </a:cubicBezTo>
                <a:cubicBezTo>
                  <a:pt x="3678" y="1262"/>
                  <a:pt x="3683" y="1267"/>
                  <a:pt x="3687" y="1273"/>
                </a:cubicBezTo>
                <a:cubicBezTo>
                  <a:pt x="3732" y="1334"/>
                  <a:pt x="3786" y="1388"/>
                  <a:pt x="3847" y="1433"/>
                </a:cubicBezTo>
                <a:cubicBezTo>
                  <a:pt x="3853" y="1437"/>
                  <a:pt x="3858" y="1442"/>
                  <a:pt x="3864" y="1446"/>
                </a:cubicBezTo>
                <a:cubicBezTo>
                  <a:pt x="3894" y="1467"/>
                  <a:pt x="3925" y="1486"/>
                  <a:pt x="3958" y="1503"/>
                </a:cubicBezTo>
                <a:cubicBezTo>
                  <a:pt x="3964" y="1506"/>
                  <a:pt x="3970" y="1509"/>
                  <a:pt x="3976" y="1512"/>
                </a:cubicBezTo>
                <a:cubicBezTo>
                  <a:pt x="4009" y="1528"/>
                  <a:pt x="4043" y="1542"/>
                  <a:pt x="4078" y="1554"/>
                </a:cubicBezTo>
                <a:cubicBezTo>
                  <a:pt x="4080" y="1554"/>
                  <a:pt x="4082" y="1555"/>
                  <a:pt x="4084" y="1556"/>
                </a:cubicBezTo>
                <a:cubicBezTo>
                  <a:pt x="4121" y="1568"/>
                  <a:pt x="4158" y="1576"/>
                  <a:pt x="4197" y="1582"/>
                </a:cubicBezTo>
                <a:cubicBezTo>
                  <a:pt x="4201" y="1583"/>
                  <a:pt x="4205" y="1584"/>
                  <a:pt x="4210" y="1585"/>
                </a:cubicBezTo>
                <a:lnTo>
                  <a:pt x="4210" y="2389"/>
                </a:lnTo>
                <a:lnTo>
                  <a:pt x="3290" y="2389"/>
                </a:lnTo>
                <a:cubicBezTo>
                  <a:pt x="3235" y="2004"/>
                  <a:pt x="2904" y="1707"/>
                  <a:pt x="2503" y="1707"/>
                </a:cubicBezTo>
                <a:cubicBezTo>
                  <a:pt x="2324" y="1707"/>
                  <a:pt x="2160" y="1767"/>
                  <a:pt x="2027" y="1866"/>
                </a:cubicBezTo>
                <a:lnTo>
                  <a:pt x="1434" y="1273"/>
                </a:lnTo>
                <a:cubicBezTo>
                  <a:pt x="1438" y="1267"/>
                  <a:pt x="1442" y="1262"/>
                  <a:pt x="1446" y="1256"/>
                </a:cubicBezTo>
                <a:close/>
                <a:moveTo>
                  <a:pt x="569" y="910"/>
                </a:moveTo>
                <a:cubicBezTo>
                  <a:pt x="506" y="910"/>
                  <a:pt x="455" y="859"/>
                  <a:pt x="455" y="796"/>
                </a:cubicBezTo>
                <a:cubicBezTo>
                  <a:pt x="455" y="608"/>
                  <a:pt x="608" y="455"/>
                  <a:pt x="796" y="455"/>
                </a:cubicBezTo>
                <a:cubicBezTo>
                  <a:pt x="859" y="455"/>
                  <a:pt x="910" y="506"/>
                  <a:pt x="910" y="569"/>
                </a:cubicBezTo>
                <a:cubicBezTo>
                  <a:pt x="910" y="632"/>
                  <a:pt x="859" y="683"/>
                  <a:pt x="796" y="683"/>
                </a:cubicBezTo>
                <a:cubicBezTo>
                  <a:pt x="734" y="683"/>
                  <a:pt x="683" y="734"/>
                  <a:pt x="683" y="796"/>
                </a:cubicBezTo>
                <a:cubicBezTo>
                  <a:pt x="683" y="859"/>
                  <a:pt x="632" y="910"/>
                  <a:pt x="569" y="910"/>
                </a:cubicBezTo>
                <a:close/>
                <a:moveTo>
                  <a:pt x="796" y="4210"/>
                </a:moveTo>
                <a:cubicBezTo>
                  <a:pt x="734" y="4210"/>
                  <a:pt x="683" y="4261"/>
                  <a:pt x="683" y="4324"/>
                </a:cubicBezTo>
                <a:cubicBezTo>
                  <a:pt x="683" y="4386"/>
                  <a:pt x="632" y="4437"/>
                  <a:pt x="569" y="4437"/>
                </a:cubicBezTo>
                <a:cubicBezTo>
                  <a:pt x="506" y="4437"/>
                  <a:pt x="455" y="4386"/>
                  <a:pt x="455" y="4324"/>
                </a:cubicBezTo>
                <a:cubicBezTo>
                  <a:pt x="455" y="4135"/>
                  <a:pt x="608" y="3982"/>
                  <a:pt x="796" y="3982"/>
                </a:cubicBezTo>
                <a:cubicBezTo>
                  <a:pt x="859" y="3982"/>
                  <a:pt x="910" y="4033"/>
                  <a:pt x="910" y="4096"/>
                </a:cubicBezTo>
                <a:cubicBezTo>
                  <a:pt x="910" y="4159"/>
                  <a:pt x="859" y="4210"/>
                  <a:pt x="796" y="4210"/>
                </a:cubicBezTo>
                <a:close/>
                <a:moveTo>
                  <a:pt x="1273" y="3687"/>
                </a:moveTo>
                <a:cubicBezTo>
                  <a:pt x="1267" y="3683"/>
                  <a:pt x="1262" y="3678"/>
                  <a:pt x="1256" y="3674"/>
                </a:cubicBezTo>
                <a:cubicBezTo>
                  <a:pt x="1226" y="3653"/>
                  <a:pt x="1195" y="3634"/>
                  <a:pt x="1162" y="3617"/>
                </a:cubicBezTo>
                <a:cubicBezTo>
                  <a:pt x="1156" y="3614"/>
                  <a:pt x="1150" y="3611"/>
                  <a:pt x="1144" y="3608"/>
                </a:cubicBezTo>
                <a:cubicBezTo>
                  <a:pt x="1111" y="3592"/>
                  <a:pt x="1077" y="3578"/>
                  <a:pt x="1042" y="3566"/>
                </a:cubicBezTo>
                <a:cubicBezTo>
                  <a:pt x="1040" y="3566"/>
                  <a:pt x="1038" y="3565"/>
                  <a:pt x="1036" y="3564"/>
                </a:cubicBezTo>
                <a:cubicBezTo>
                  <a:pt x="999" y="3552"/>
                  <a:pt x="962" y="3544"/>
                  <a:pt x="923" y="3538"/>
                </a:cubicBezTo>
                <a:cubicBezTo>
                  <a:pt x="919" y="3537"/>
                  <a:pt x="915" y="3536"/>
                  <a:pt x="910" y="3535"/>
                </a:cubicBezTo>
                <a:lnTo>
                  <a:pt x="910" y="1585"/>
                </a:lnTo>
                <a:cubicBezTo>
                  <a:pt x="915" y="1584"/>
                  <a:pt x="919" y="1583"/>
                  <a:pt x="923" y="1582"/>
                </a:cubicBezTo>
                <a:cubicBezTo>
                  <a:pt x="962" y="1576"/>
                  <a:pt x="999" y="1568"/>
                  <a:pt x="1036" y="1556"/>
                </a:cubicBezTo>
                <a:cubicBezTo>
                  <a:pt x="1038" y="1555"/>
                  <a:pt x="1040" y="1554"/>
                  <a:pt x="1042" y="1554"/>
                </a:cubicBezTo>
                <a:cubicBezTo>
                  <a:pt x="1077" y="1542"/>
                  <a:pt x="1111" y="1528"/>
                  <a:pt x="1144" y="1512"/>
                </a:cubicBezTo>
                <a:cubicBezTo>
                  <a:pt x="1150" y="1509"/>
                  <a:pt x="1156" y="1506"/>
                  <a:pt x="1162" y="1503"/>
                </a:cubicBezTo>
                <a:cubicBezTo>
                  <a:pt x="1195" y="1486"/>
                  <a:pt x="1226" y="1467"/>
                  <a:pt x="1256" y="1446"/>
                </a:cubicBezTo>
                <a:cubicBezTo>
                  <a:pt x="1262" y="1442"/>
                  <a:pt x="1267" y="1438"/>
                  <a:pt x="1273" y="1433"/>
                </a:cubicBezTo>
                <a:lnTo>
                  <a:pt x="1866" y="2027"/>
                </a:lnTo>
                <a:cubicBezTo>
                  <a:pt x="1767" y="2160"/>
                  <a:pt x="1707" y="2324"/>
                  <a:pt x="1707" y="2503"/>
                </a:cubicBezTo>
                <a:cubicBezTo>
                  <a:pt x="1707" y="2903"/>
                  <a:pt x="2004" y="3235"/>
                  <a:pt x="2389" y="3290"/>
                </a:cubicBezTo>
                <a:lnTo>
                  <a:pt x="2389" y="4210"/>
                </a:lnTo>
                <a:lnTo>
                  <a:pt x="1585" y="4210"/>
                </a:lnTo>
                <a:cubicBezTo>
                  <a:pt x="1584" y="4205"/>
                  <a:pt x="1583" y="4201"/>
                  <a:pt x="1582" y="4197"/>
                </a:cubicBezTo>
                <a:cubicBezTo>
                  <a:pt x="1576" y="4158"/>
                  <a:pt x="1568" y="4121"/>
                  <a:pt x="1556" y="4084"/>
                </a:cubicBezTo>
                <a:cubicBezTo>
                  <a:pt x="1555" y="4082"/>
                  <a:pt x="1554" y="4080"/>
                  <a:pt x="1554" y="4078"/>
                </a:cubicBezTo>
                <a:cubicBezTo>
                  <a:pt x="1542" y="4043"/>
                  <a:pt x="1528" y="4009"/>
                  <a:pt x="1512" y="3976"/>
                </a:cubicBezTo>
                <a:cubicBezTo>
                  <a:pt x="1509" y="3970"/>
                  <a:pt x="1506" y="3964"/>
                  <a:pt x="1503" y="3958"/>
                </a:cubicBezTo>
                <a:cubicBezTo>
                  <a:pt x="1486" y="3925"/>
                  <a:pt x="1467" y="3894"/>
                  <a:pt x="1446" y="3864"/>
                </a:cubicBezTo>
                <a:cubicBezTo>
                  <a:pt x="1442" y="3858"/>
                  <a:pt x="1437" y="3853"/>
                  <a:pt x="1433" y="3847"/>
                </a:cubicBezTo>
                <a:cubicBezTo>
                  <a:pt x="1388" y="3786"/>
                  <a:pt x="1334" y="3732"/>
                  <a:pt x="1273" y="3687"/>
                </a:cubicBezTo>
                <a:close/>
                <a:moveTo>
                  <a:pt x="1382" y="4862"/>
                </a:moveTo>
                <a:cubicBezTo>
                  <a:pt x="1488" y="4746"/>
                  <a:pt x="1560" y="4600"/>
                  <a:pt x="1584" y="4437"/>
                </a:cubicBezTo>
                <a:lnTo>
                  <a:pt x="2389" y="4437"/>
                </a:lnTo>
                <a:lnTo>
                  <a:pt x="2389" y="5243"/>
                </a:lnTo>
                <a:cubicBezTo>
                  <a:pt x="2227" y="5266"/>
                  <a:pt x="2080" y="5339"/>
                  <a:pt x="1965" y="5445"/>
                </a:cubicBezTo>
                <a:lnTo>
                  <a:pt x="1382" y="4862"/>
                </a:lnTo>
                <a:close/>
                <a:moveTo>
                  <a:pt x="2503" y="5916"/>
                </a:moveTo>
                <a:cubicBezTo>
                  <a:pt x="2440" y="5916"/>
                  <a:pt x="2389" y="5968"/>
                  <a:pt x="2389" y="6030"/>
                </a:cubicBezTo>
                <a:cubicBezTo>
                  <a:pt x="2389" y="6093"/>
                  <a:pt x="2338" y="6144"/>
                  <a:pt x="2276" y="6144"/>
                </a:cubicBezTo>
                <a:cubicBezTo>
                  <a:pt x="2213" y="6144"/>
                  <a:pt x="2162" y="6093"/>
                  <a:pt x="2162" y="6030"/>
                </a:cubicBezTo>
                <a:cubicBezTo>
                  <a:pt x="2162" y="5842"/>
                  <a:pt x="2315" y="5689"/>
                  <a:pt x="2503" y="5689"/>
                </a:cubicBezTo>
                <a:cubicBezTo>
                  <a:pt x="2566" y="5689"/>
                  <a:pt x="2617" y="5740"/>
                  <a:pt x="2617" y="5803"/>
                </a:cubicBezTo>
                <a:cubicBezTo>
                  <a:pt x="2617" y="5865"/>
                  <a:pt x="2566" y="5916"/>
                  <a:pt x="2503" y="5916"/>
                </a:cubicBezTo>
                <a:close/>
                <a:moveTo>
                  <a:pt x="5381" y="5571"/>
                </a:moveTo>
                <a:cubicBezTo>
                  <a:pt x="5360" y="5601"/>
                  <a:pt x="5340" y="5632"/>
                  <a:pt x="5324" y="5665"/>
                </a:cubicBezTo>
                <a:cubicBezTo>
                  <a:pt x="5320" y="5671"/>
                  <a:pt x="5318" y="5677"/>
                  <a:pt x="5315" y="5683"/>
                </a:cubicBezTo>
                <a:cubicBezTo>
                  <a:pt x="5299" y="5716"/>
                  <a:pt x="5284" y="5750"/>
                  <a:pt x="5273" y="5785"/>
                </a:cubicBezTo>
                <a:cubicBezTo>
                  <a:pt x="5272" y="5787"/>
                  <a:pt x="5271" y="5789"/>
                  <a:pt x="5271" y="5791"/>
                </a:cubicBezTo>
                <a:cubicBezTo>
                  <a:pt x="5259" y="5827"/>
                  <a:pt x="5251" y="5865"/>
                  <a:pt x="5245" y="5904"/>
                </a:cubicBezTo>
                <a:cubicBezTo>
                  <a:pt x="5244" y="5908"/>
                  <a:pt x="5243" y="5912"/>
                  <a:pt x="5242" y="5916"/>
                </a:cubicBezTo>
                <a:lnTo>
                  <a:pt x="3291" y="5916"/>
                </a:lnTo>
                <a:cubicBezTo>
                  <a:pt x="3291" y="5912"/>
                  <a:pt x="3289" y="5908"/>
                  <a:pt x="3289" y="5904"/>
                </a:cubicBezTo>
                <a:cubicBezTo>
                  <a:pt x="3282" y="5865"/>
                  <a:pt x="3274" y="5827"/>
                  <a:pt x="3263" y="5791"/>
                </a:cubicBezTo>
                <a:cubicBezTo>
                  <a:pt x="3262" y="5789"/>
                  <a:pt x="3261" y="5787"/>
                  <a:pt x="3260" y="5785"/>
                </a:cubicBezTo>
                <a:cubicBezTo>
                  <a:pt x="3249" y="5750"/>
                  <a:pt x="3235" y="5716"/>
                  <a:pt x="3219" y="5683"/>
                </a:cubicBezTo>
                <a:cubicBezTo>
                  <a:pt x="3216" y="5677"/>
                  <a:pt x="3213" y="5671"/>
                  <a:pt x="3210" y="5665"/>
                </a:cubicBezTo>
                <a:cubicBezTo>
                  <a:pt x="3193" y="5632"/>
                  <a:pt x="3174" y="5600"/>
                  <a:pt x="3152" y="5571"/>
                </a:cubicBezTo>
                <a:cubicBezTo>
                  <a:pt x="3148" y="5565"/>
                  <a:pt x="3144" y="5559"/>
                  <a:pt x="3140" y="5554"/>
                </a:cubicBezTo>
                <a:cubicBezTo>
                  <a:pt x="3094" y="5493"/>
                  <a:pt x="3040" y="5439"/>
                  <a:pt x="2980" y="5394"/>
                </a:cubicBezTo>
                <a:cubicBezTo>
                  <a:pt x="2974" y="5389"/>
                  <a:pt x="2969" y="5385"/>
                  <a:pt x="2963" y="5381"/>
                </a:cubicBezTo>
                <a:cubicBezTo>
                  <a:pt x="2933" y="5360"/>
                  <a:pt x="2901" y="5340"/>
                  <a:pt x="2869" y="5323"/>
                </a:cubicBezTo>
                <a:cubicBezTo>
                  <a:pt x="2863" y="5320"/>
                  <a:pt x="2857" y="5318"/>
                  <a:pt x="2851" y="5315"/>
                </a:cubicBezTo>
                <a:cubicBezTo>
                  <a:pt x="2818" y="5299"/>
                  <a:pt x="2784" y="5284"/>
                  <a:pt x="2749" y="5273"/>
                </a:cubicBezTo>
                <a:cubicBezTo>
                  <a:pt x="2746" y="5272"/>
                  <a:pt x="2744" y="5271"/>
                  <a:pt x="2742" y="5271"/>
                </a:cubicBezTo>
                <a:cubicBezTo>
                  <a:pt x="2706" y="5259"/>
                  <a:pt x="2668" y="5251"/>
                  <a:pt x="2630" y="5245"/>
                </a:cubicBezTo>
                <a:cubicBezTo>
                  <a:pt x="2625" y="5244"/>
                  <a:pt x="2621" y="5243"/>
                  <a:pt x="2617" y="5242"/>
                </a:cubicBezTo>
                <a:lnTo>
                  <a:pt x="2617" y="4437"/>
                </a:lnTo>
                <a:lnTo>
                  <a:pt x="3536" y="4437"/>
                </a:lnTo>
                <a:cubicBezTo>
                  <a:pt x="3592" y="4823"/>
                  <a:pt x="3923" y="5120"/>
                  <a:pt x="4324" y="5120"/>
                </a:cubicBezTo>
                <a:cubicBezTo>
                  <a:pt x="4502" y="5120"/>
                  <a:pt x="4667" y="5060"/>
                  <a:pt x="4800" y="4960"/>
                </a:cubicBezTo>
                <a:lnTo>
                  <a:pt x="5393" y="5554"/>
                </a:lnTo>
                <a:cubicBezTo>
                  <a:pt x="5389" y="5560"/>
                  <a:pt x="5385" y="5565"/>
                  <a:pt x="5381" y="5571"/>
                </a:cubicBezTo>
                <a:close/>
                <a:moveTo>
                  <a:pt x="5664" y="5324"/>
                </a:moveTo>
                <a:cubicBezTo>
                  <a:pt x="5632" y="5340"/>
                  <a:pt x="5601" y="5360"/>
                  <a:pt x="5571" y="5381"/>
                </a:cubicBezTo>
                <a:cubicBezTo>
                  <a:pt x="5565" y="5385"/>
                  <a:pt x="5560" y="5389"/>
                  <a:pt x="5554" y="5393"/>
                </a:cubicBezTo>
                <a:lnTo>
                  <a:pt x="4960" y="4800"/>
                </a:lnTo>
                <a:cubicBezTo>
                  <a:pt x="5060" y="4667"/>
                  <a:pt x="5120" y="4502"/>
                  <a:pt x="5120" y="4324"/>
                </a:cubicBezTo>
                <a:cubicBezTo>
                  <a:pt x="5120" y="3923"/>
                  <a:pt x="4823" y="3592"/>
                  <a:pt x="4437" y="3536"/>
                </a:cubicBezTo>
                <a:lnTo>
                  <a:pt x="4437" y="2617"/>
                </a:lnTo>
                <a:lnTo>
                  <a:pt x="5242" y="2617"/>
                </a:lnTo>
                <a:cubicBezTo>
                  <a:pt x="5243" y="2621"/>
                  <a:pt x="5244" y="2625"/>
                  <a:pt x="5245" y="2630"/>
                </a:cubicBezTo>
                <a:cubicBezTo>
                  <a:pt x="5251" y="2668"/>
                  <a:pt x="5259" y="2706"/>
                  <a:pt x="5271" y="2742"/>
                </a:cubicBezTo>
                <a:cubicBezTo>
                  <a:pt x="5271" y="2744"/>
                  <a:pt x="5272" y="2746"/>
                  <a:pt x="5273" y="2749"/>
                </a:cubicBezTo>
                <a:cubicBezTo>
                  <a:pt x="5284" y="2784"/>
                  <a:pt x="5299" y="2818"/>
                  <a:pt x="5315" y="2850"/>
                </a:cubicBezTo>
                <a:cubicBezTo>
                  <a:pt x="5318" y="2857"/>
                  <a:pt x="5320" y="2863"/>
                  <a:pt x="5324" y="2869"/>
                </a:cubicBezTo>
                <a:cubicBezTo>
                  <a:pt x="5340" y="2901"/>
                  <a:pt x="5360" y="2933"/>
                  <a:pt x="5381" y="2963"/>
                </a:cubicBezTo>
                <a:cubicBezTo>
                  <a:pt x="5385" y="2968"/>
                  <a:pt x="5390" y="2974"/>
                  <a:pt x="5394" y="2980"/>
                </a:cubicBezTo>
                <a:cubicBezTo>
                  <a:pt x="5416" y="3010"/>
                  <a:pt x="5441" y="3039"/>
                  <a:pt x="5467" y="3066"/>
                </a:cubicBezTo>
                <a:lnTo>
                  <a:pt x="5467" y="3066"/>
                </a:lnTo>
                <a:cubicBezTo>
                  <a:pt x="5494" y="3093"/>
                  <a:pt x="5523" y="3117"/>
                  <a:pt x="5553" y="3139"/>
                </a:cubicBezTo>
                <a:cubicBezTo>
                  <a:pt x="5559" y="3144"/>
                  <a:pt x="5565" y="3148"/>
                  <a:pt x="5571" y="3153"/>
                </a:cubicBezTo>
                <a:cubicBezTo>
                  <a:pt x="5601" y="3174"/>
                  <a:pt x="5632" y="3193"/>
                  <a:pt x="5664" y="3210"/>
                </a:cubicBezTo>
                <a:cubicBezTo>
                  <a:pt x="5671" y="3213"/>
                  <a:pt x="5677" y="3216"/>
                  <a:pt x="5683" y="3219"/>
                </a:cubicBezTo>
                <a:cubicBezTo>
                  <a:pt x="5716" y="3235"/>
                  <a:pt x="5749" y="3249"/>
                  <a:pt x="5784" y="3260"/>
                </a:cubicBezTo>
                <a:cubicBezTo>
                  <a:pt x="5787" y="3261"/>
                  <a:pt x="5789" y="3262"/>
                  <a:pt x="5791" y="3263"/>
                </a:cubicBezTo>
                <a:cubicBezTo>
                  <a:pt x="5827" y="3274"/>
                  <a:pt x="5865" y="3282"/>
                  <a:pt x="5904" y="3289"/>
                </a:cubicBezTo>
                <a:cubicBezTo>
                  <a:pt x="5908" y="3289"/>
                  <a:pt x="5912" y="3291"/>
                  <a:pt x="5916" y="3291"/>
                </a:cubicBezTo>
                <a:lnTo>
                  <a:pt x="5916" y="5242"/>
                </a:lnTo>
                <a:cubicBezTo>
                  <a:pt x="5912" y="5243"/>
                  <a:pt x="5908" y="5244"/>
                  <a:pt x="5904" y="5245"/>
                </a:cubicBezTo>
                <a:cubicBezTo>
                  <a:pt x="5865" y="5251"/>
                  <a:pt x="5827" y="5259"/>
                  <a:pt x="5791" y="5271"/>
                </a:cubicBezTo>
                <a:cubicBezTo>
                  <a:pt x="5789" y="5271"/>
                  <a:pt x="5787" y="5272"/>
                  <a:pt x="5784" y="5273"/>
                </a:cubicBezTo>
                <a:cubicBezTo>
                  <a:pt x="5749" y="5284"/>
                  <a:pt x="5716" y="5299"/>
                  <a:pt x="5683" y="5315"/>
                </a:cubicBezTo>
                <a:cubicBezTo>
                  <a:pt x="5677" y="5318"/>
                  <a:pt x="5671" y="5320"/>
                  <a:pt x="5664" y="5324"/>
                </a:cubicBezTo>
                <a:close/>
                <a:moveTo>
                  <a:pt x="6030" y="5916"/>
                </a:moveTo>
                <a:cubicBezTo>
                  <a:pt x="5967" y="5916"/>
                  <a:pt x="5916" y="5968"/>
                  <a:pt x="5916" y="6030"/>
                </a:cubicBezTo>
                <a:cubicBezTo>
                  <a:pt x="5916" y="6093"/>
                  <a:pt x="5866" y="6144"/>
                  <a:pt x="5803" y="6144"/>
                </a:cubicBezTo>
                <a:cubicBezTo>
                  <a:pt x="5740" y="6144"/>
                  <a:pt x="5689" y="6093"/>
                  <a:pt x="5689" y="6030"/>
                </a:cubicBezTo>
                <a:cubicBezTo>
                  <a:pt x="5689" y="5842"/>
                  <a:pt x="5842" y="5689"/>
                  <a:pt x="6030" y="5689"/>
                </a:cubicBezTo>
                <a:cubicBezTo>
                  <a:pt x="6093" y="5689"/>
                  <a:pt x="6144" y="5740"/>
                  <a:pt x="6144" y="5803"/>
                </a:cubicBezTo>
                <a:cubicBezTo>
                  <a:pt x="6144" y="5865"/>
                  <a:pt x="6093" y="5916"/>
                  <a:pt x="6030" y="591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C320CF1-8D0B-BBF2-E750-0DEB1D74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1775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F99F873-407B-3992-0349-CC8BA93B22FB}"/>
              </a:ext>
            </a:extLst>
          </p:cNvPr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PART02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A469322-BEFD-043D-C728-594EE705DBEF}"/>
              </a:ext>
            </a:extLst>
          </p:cNvPr>
          <p:cNvSpPr txBox="1"/>
          <p:nvPr/>
        </p:nvSpPr>
        <p:spPr>
          <a:xfrm>
            <a:off x="4899120" y="2498502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课题现状及发展情况</a:t>
            </a:r>
            <a:endParaRPr lang="en-US" altLang="zh-CN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82E2F50E-6766-42B0-5B70-37AD2355789B}"/>
              </a:ext>
            </a:extLst>
          </p:cNvPr>
          <p:cNvSpPr txBox="1"/>
          <p:nvPr/>
        </p:nvSpPr>
        <p:spPr>
          <a:xfrm>
            <a:off x="4899120" y="3465513"/>
            <a:ext cx="5017656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课题现状 </a:t>
            </a:r>
            <a:r>
              <a:rPr lang="en-US" altLang="zh-CN" sz="2400" dirty="0">
                <a:cs typeface="+mn-ea"/>
                <a:sym typeface="+mn-lt"/>
              </a:rPr>
              <a:t>PRESENT SITUATION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发展情况  </a:t>
            </a:r>
            <a:r>
              <a:rPr lang="en-US" altLang="zh-CN" sz="2400" dirty="0">
                <a:cs typeface="+mn-ea"/>
                <a:sym typeface="+mn-lt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22233399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4">
            <a:extLst>
              <a:ext uri="{FF2B5EF4-FFF2-40B4-BE49-F238E27FC236}">
                <a16:creationId xmlns:a16="http://schemas.microsoft.com/office/drawing/2014/main" xmlns="" id="{10B60F55-F418-4606-AF54-9C027BDA422C}"/>
              </a:ext>
            </a:extLst>
          </p:cNvPr>
          <p:cNvSpPr/>
          <p:nvPr/>
        </p:nvSpPr>
        <p:spPr>
          <a:xfrm>
            <a:off x="8126440" y="0"/>
            <a:ext cx="3446761" cy="2554194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15">
            <a:extLst>
              <a:ext uri="{FF2B5EF4-FFF2-40B4-BE49-F238E27FC236}">
                <a16:creationId xmlns:a16="http://schemas.microsoft.com/office/drawing/2014/main" xmlns="" id="{B0955061-2928-43C5-903B-975DC58B76C6}"/>
              </a:ext>
            </a:extLst>
          </p:cNvPr>
          <p:cNvSpPr/>
          <p:nvPr/>
        </p:nvSpPr>
        <p:spPr>
          <a:xfrm flipH="1" flipV="1">
            <a:off x="8126440" y="4303806"/>
            <a:ext cx="3446761" cy="2554194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B9B42C90-32C7-456F-9F28-8C0F119D21D4}"/>
              </a:ext>
            </a:extLst>
          </p:cNvPr>
          <p:cNvSpPr txBox="1"/>
          <p:nvPr/>
        </p:nvSpPr>
        <p:spPr>
          <a:xfrm>
            <a:off x="771266" y="1669696"/>
            <a:ext cx="56930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7C84B873-7BEB-4833-90A1-C28F3C62D80F}"/>
              </a:ext>
            </a:extLst>
          </p:cNvPr>
          <p:cNvSpPr txBox="1"/>
          <p:nvPr/>
        </p:nvSpPr>
        <p:spPr>
          <a:xfrm>
            <a:off x="762541" y="2725921"/>
            <a:ext cx="386805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400" dirty="0">
                <a:cs typeface="+mn-ea"/>
                <a:sym typeface="+mn-lt"/>
              </a:rPr>
              <a:t>.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4FAEC887-446F-4E02-8141-9EED6E40A5DD}"/>
              </a:ext>
            </a:extLst>
          </p:cNvPr>
          <p:cNvGrpSpPr/>
          <p:nvPr/>
        </p:nvGrpSpPr>
        <p:grpSpPr>
          <a:xfrm>
            <a:off x="771266" y="3940948"/>
            <a:ext cx="3416238" cy="881938"/>
            <a:chOff x="771266" y="3940948"/>
            <a:chExt cx="3416238" cy="881938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B83A03FA-9848-4F42-9241-37227BBFAD19}"/>
                </a:ext>
              </a:extLst>
            </p:cNvPr>
            <p:cNvGrpSpPr/>
            <p:nvPr/>
          </p:nvGrpSpPr>
          <p:grpSpPr>
            <a:xfrm>
              <a:off x="771266" y="3964798"/>
              <a:ext cx="538679" cy="538676"/>
              <a:chOff x="5255471" y="2235779"/>
              <a:chExt cx="410200" cy="410198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xmlns="" id="{A1880383-7BBC-46CD-BBCD-35E11F07CB46}"/>
                  </a:ext>
                </a:extLst>
              </p:cNvPr>
              <p:cNvSpPr/>
              <p:nvPr/>
            </p:nvSpPr>
            <p:spPr>
              <a:xfrm>
                <a:off x="5255471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6">
                <a:extLst>
                  <a:ext uri="{FF2B5EF4-FFF2-40B4-BE49-F238E27FC236}">
                    <a16:creationId xmlns:a16="http://schemas.microsoft.com/office/drawing/2014/main" xmlns="" id="{D0BE43CD-A842-4B11-B454-7606F69DBB56}"/>
                  </a:ext>
                </a:extLst>
              </p:cNvPr>
              <p:cNvSpPr/>
              <p:nvPr/>
            </p:nvSpPr>
            <p:spPr>
              <a:xfrm>
                <a:off x="5371574" y="2369958"/>
                <a:ext cx="178001" cy="148188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7EC16D04-C8F4-4239-A829-6EDE0C7E8AEB}"/>
                </a:ext>
              </a:extLst>
            </p:cNvPr>
            <p:cNvSpPr txBox="1"/>
            <p:nvPr/>
          </p:nvSpPr>
          <p:spPr>
            <a:xfrm>
              <a:off x="1369243" y="4366479"/>
              <a:ext cx="2818261" cy="456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0E00769E-B0B4-4233-97A6-C334DFE6E864}"/>
                </a:ext>
              </a:extLst>
            </p:cNvPr>
            <p:cNvSpPr txBox="1"/>
            <p:nvPr/>
          </p:nvSpPr>
          <p:spPr>
            <a:xfrm>
              <a:off x="1369243" y="3940948"/>
              <a:ext cx="28182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输入标题文字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0F2D8D46-6761-4637-B021-D48D818B5A3B}"/>
              </a:ext>
            </a:extLst>
          </p:cNvPr>
          <p:cNvGrpSpPr/>
          <p:nvPr/>
        </p:nvGrpSpPr>
        <p:grpSpPr>
          <a:xfrm>
            <a:off x="762541" y="5213190"/>
            <a:ext cx="3424963" cy="881938"/>
            <a:chOff x="762541" y="5213190"/>
            <a:chExt cx="3424963" cy="881938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E48CC202-2950-4EF7-8E9C-3091C451246E}"/>
                </a:ext>
              </a:extLst>
            </p:cNvPr>
            <p:cNvGrpSpPr/>
            <p:nvPr/>
          </p:nvGrpSpPr>
          <p:grpSpPr>
            <a:xfrm>
              <a:off x="762541" y="5228637"/>
              <a:ext cx="538679" cy="538676"/>
              <a:chOff x="6200669" y="2235779"/>
              <a:chExt cx="410200" cy="410198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xmlns="" id="{F47F3D07-DD59-4AB2-82E9-5215EEA14B18}"/>
                  </a:ext>
                </a:extLst>
              </p:cNvPr>
              <p:cNvSpPr/>
              <p:nvPr/>
            </p:nvSpPr>
            <p:spPr>
              <a:xfrm>
                <a:off x="6200669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任意多边形 11">
                <a:extLst>
                  <a:ext uri="{FF2B5EF4-FFF2-40B4-BE49-F238E27FC236}">
                    <a16:creationId xmlns:a16="http://schemas.microsoft.com/office/drawing/2014/main" xmlns="" id="{B00F4FBD-EA46-44DD-958F-056E9082B213}"/>
                  </a:ext>
                </a:extLst>
              </p:cNvPr>
              <p:cNvSpPr/>
              <p:nvPr/>
            </p:nvSpPr>
            <p:spPr>
              <a:xfrm>
                <a:off x="6316768" y="2376357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E1B6BE10-CB2C-4B69-B925-5280B89A66E4}"/>
                </a:ext>
              </a:extLst>
            </p:cNvPr>
            <p:cNvSpPr txBox="1"/>
            <p:nvPr/>
          </p:nvSpPr>
          <p:spPr>
            <a:xfrm>
              <a:off x="1369243" y="5638721"/>
              <a:ext cx="2818261" cy="456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CD7FB8F0-3B20-4948-A2A4-3152630FC044}"/>
                </a:ext>
              </a:extLst>
            </p:cNvPr>
            <p:cNvSpPr txBox="1"/>
            <p:nvPr/>
          </p:nvSpPr>
          <p:spPr>
            <a:xfrm>
              <a:off x="1369243" y="5213190"/>
              <a:ext cx="28182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输入标题文字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8E55AF6-1ABA-57C4-5135-B72F8FA93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1628280"/>
            <a:ext cx="349885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459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119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02676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641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21534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85316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92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20908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202835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77102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77123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77122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98925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685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14567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75168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14571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15511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07503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2181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100;"/>
</p:tagLst>
</file>

<file path=ppt/theme/theme1.xml><?xml version="1.0" encoding="utf-8"?>
<a:theme xmlns:a="http://schemas.openxmlformats.org/drawingml/2006/main" name="第一PPT，www.1ppt.com">
  <a:themeElements>
    <a:clrScheme name="自定义 13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1BA4"/>
      </a:accent1>
      <a:accent2>
        <a:srgbClr val="4D4D4D"/>
      </a:accent2>
      <a:accent3>
        <a:srgbClr val="717171"/>
      </a:accent3>
      <a:accent4>
        <a:srgbClr val="999999"/>
      </a:accent4>
      <a:accent5>
        <a:srgbClr val="B6B6B6"/>
      </a:accent5>
      <a:accent6>
        <a:srgbClr val="D1D1D1"/>
      </a:accent6>
      <a:hlink>
        <a:srgbClr val="4472C4"/>
      </a:hlink>
      <a:folHlink>
        <a:srgbClr val="BFBFBF"/>
      </a:folHlink>
    </a:clrScheme>
    <a:fontScheme name="ywr0ebn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2424</Words>
  <Application>Microsoft Office PowerPoint</Application>
  <PresentationFormat>宽屏</PresentationFormat>
  <Paragraphs>294</Paragraphs>
  <Slides>29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课题背景及内容</vt:lpstr>
      <vt:lpstr>课题背景及内容</vt:lpstr>
      <vt:lpstr>课题背景及内容</vt:lpstr>
      <vt:lpstr>课题背景及内容</vt:lpstr>
      <vt:lpstr>PowerPoint 演示文稿</vt:lpstr>
      <vt:lpstr>课题现状及发展情况</vt:lpstr>
      <vt:lpstr>课题现状及发展情况</vt:lpstr>
      <vt:lpstr>课题现状及发展情况</vt:lpstr>
      <vt:lpstr>课题现状及发展情况</vt:lpstr>
      <vt:lpstr>PowerPoint 演示文稿</vt:lpstr>
      <vt:lpstr>研究思路及过程</vt:lpstr>
      <vt:lpstr>研究思路及过程</vt:lpstr>
      <vt:lpstr>研究思路及过程</vt:lpstr>
      <vt:lpstr>研究思路及过程</vt:lpstr>
      <vt:lpstr>PowerPoint 演示文稿</vt:lpstr>
      <vt:lpstr>实验数据结果</vt:lpstr>
      <vt:lpstr>实验数据结果</vt:lpstr>
      <vt:lpstr>实验数据结果</vt:lpstr>
      <vt:lpstr>实验数据结果</vt:lpstr>
      <vt:lpstr>PowerPoint 演示文稿</vt:lpstr>
      <vt:lpstr>解决方案及总结</vt:lpstr>
      <vt:lpstr>解决方案及总结</vt:lpstr>
      <vt:lpstr>解决方案及总结</vt:lpstr>
      <vt:lpstr>解决方案及总结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14</cp:revision>
  <dcterms:created xsi:type="dcterms:W3CDTF">2022-05-03T07:19:15Z</dcterms:created>
  <dcterms:modified xsi:type="dcterms:W3CDTF">2023-01-22T02:03:13Z</dcterms:modified>
</cp:coreProperties>
</file>