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1" r:id="rId2"/>
    <p:sldMasterId id="2147483665" r:id="rId3"/>
  </p:sldMasterIdLst>
  <p:notesMasterIdLst>
    <p:notesMasterId r:id="rId26"/>
  </p:notesMasterIdLst>
  <p:sldIdLst>
    <p:sldId id="2262" r:id="rId4"/>
    <p:sldId id="2307" r:id="rId5"/>
    <p:sldId id="2308" r:id="rId6"/>
    <p:sldId id="2309" r:id="rId7"/>
    <p:sldId id="2310" r:id="rId8"/>
    <p:sldId id="2311" r:id="rId9"/>
    <p:sldId id="2312" r:id="rId10"/>
    <p:sldId id="2314" r:id="rId11"/>
    <p:sldId id="2313" r:id="rId12"/>
    <p:sldId id="2315" r:id="rId13"/>
    <p:sldId id="2318" r:id="rId14"/>
    <p:sldId id="2317" r:id="rId15"/>
    <p:sldId id="2316" r:id="rId16"/>
    <p:sldId id="2319" r:id="rId17"/>
    <p:sldId id="2320" r:id="rId18"/>
    <p:sldId id="2321" r:id="rId19"/>
    <p:sldId id="2322" r:id="rId20"/>
    <p:sldId id="2323" r:id="rId21"/>
    <p:sldId id="2324" r:id="rId22"/>
    <p:sldId id="2325" r:id="rId23"/>
    <p:sldId id="2327" r:id="rId24"/>
    <p:sldId id="2328"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3">
          <p15:clr>
            <a:srgbClr val="A4A3A4"/>
          </p15:clr>
        </p15:guide>
        <p15:guide id="2" pos="383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937BE"/>
    <a:srgbClr val="2254F4"/>
    <a:srgbClr val="FEBC00"/>
    <a:srgbClr val="A84400"/>
    <a:srgbClr val="FEF1C5"/>
    <a:srgbClr val="F0DDB6"/>
    <a:srgbClr val="4162CD"/>
    <a:srgbClr val="2038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14" autoAdjust="0"/>
  </p:normalViewPr>
  <p:slideViewPr>
    <p:cSldViewPr snapToGrid="0" showGuides="1">
      <p:cViewPr varScale="1">
        <p:scale>
          <a:sx n="106" d="100"/>
          <a:sy n="106" d="100"/>
        </p:scale>
        <p:origin x="750" y="108"/>
      </p:cViewPr>
      <p:guideLst>
        <p:guide orient="horz" pos="2123"/>
        <p:guide pos="3832"/>
      </p:guideLst>
    </p:cSldViewPr>
  </p:slideViewPr>
  <p:notesTextViewPr>
    <p:cViewPr>
      <p:scale>
        <a:sx n="1" d="1"/>
        <a:sy n="1" d="1"/>
      </p:scale>
      <p:origin x="0" y="0"/>
    </p:cViewPr>
  </p:notesTextViewPr>
  <p:notesViewPr>
    <p:cSldViewPr snapToGrid="0">
      <p:cViewPr varScale="1">
        <p:scale>
          <a:sx n="84" d="100"/>
          <a:sy n="84" d="100"/>
        </p:scale>
        <p:origin x="121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1.xlsx"/></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spPr>
            <a:solidFill>
              <a:schemeClr val="lt1"/>
            </a:solidFill>
            <a:ln w="19050">
              <a:solidFill>
                <a:schemeClr val="bg1"/>
              </a:solidFill>
            </a:ln>
            <a:effectLst/>
          </c:spPr>
          <c:dPt>
            <c:idx val="0"/>
            <c:bubble3D val="0"/>
            <c:spPr>
              <a:solidFill>
                <a:schemeClr val="bg1">
                  <a:lumMod val="95000"/>
                </a:schemeClr>
              </a:solidFill>
              <a:ln w="19050">
                <a:solidFill>
                  <a:schemeClr val="bg1"/>
                </a:solidFill>
              </a:ln>
              <a:effectLst/>
            </c:spPr>
          </c:dPt>
          <c:dPt>
            <c:idx val="1"/>
            <c:bubble3D val="0"/>
            <c:spPr>
              <a:solidFill>
                <a:srgbClr val="0937BE"/>
              </a:solidFill>
              <a:ln w="19050">
                <a:solidFill>
                  <a:schemeClr val="bg1"/>
                </a:solidFill>
              </a:ln>
              <a:effectLst/>
            </c:spPr>
          </c:dPt>
          <c:dPt>
            <c:idx val="2"/>
            <c:bubble3D val="0"/>
            <c:spPr>
              <a:solidFill>
                <a:srgbClr val="2254F4"/>
              </a:solidFill>
              <a:ln w="19050">
                <a:solidFill>
                  <a:schemeClr val="bg1"/>
                </a:solidFill>
              </a:ln>
              <a:effectLst/>
            </c:spPr>
          </c:dPt>
          <c:dPt>
            <c:idx val="3"/>
            <c:bubble3D val="0"/>
            <c:spPr>
              <a:solidFill>
                <a:srgbClr val="FEBC00"/>
              </a:solidFill>
              <a:ln w="19050">
                <a:noFill/>
              </a:ln>
              <a:effectLst/>
            </c:spPr>
          </c:dPt>
          <c:dLbls>
            <c:dLbl>
              <c:idx val="0"/>
              <c:layout>
                <c:manualLayout>
                  <c:x val="-0.20762082026192799"/>
                  <c:y val="-7.3418391447034895E-2"/>
                </c:manualLayout>
              </c:layout>
              <c:tx>
                <c:rich>
                  <a:bodyPr/>
                  <a:lstStyle/>
                  <a:p>
                    <a:r>
                      <a:rPr lang="zh-CN" altLang="en-US" sz="1600">
                        <a:solidFill>
                          <a:srgbClr val="0937BE"/>
                        </a:solidFill>
                        <a:latin typeface="字魂151号-联盟综艺体" panose="00000500000000000000" charset="-122"/>
                        <a:ea typeface="字魂151号-联盟综艺体" panose="00000500000000000000" charset="-122"/>
                        <a:cs typeface="字魂151号-联盟综艺体" panose="00000500000000000000" charset="-122"/>
                        <a:sym typeface="字魂151号-联盟综艺体" panose="00000500000000000000" charset="-122"/>
                      </a:rPr>
                      <a:t>单击添加标题</a:t>
                    </a:r>
                  </a:p>
                  <a:p>
                    <a:endParaRPr lang="zh-CN" altLang="en-US" sz="1600">
                      <a:solidFill>
                        <a:srgbClr val="0937BE"/>
                      </a:solidFill>
                      <a:latin typeface="字魂151号-联盟综艺体" panose="00000500000000000000" charset="-122"/>
                      <a:ea typeface="字魂151号-联盟综艺体" panose="00000500000000000000" charset="-122"/>
                      <a:cs typeface="字魂151号-联盟综艺体" panose="00000500000000000000" charset="-122"/>
                      <a:sym typeface="字魂151号-联盟综艺体" panose="00000500000000000000" charset="-122"/>
                    </a:endParaRPr>
                  </a:p>
                </c:rich>
              </c:tx>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dLbl>
              <c:idx val="1"/>
              <c:layout>
                <c:manualLayout>
                  <c:x val="0.15512664909304399"/>
                  <c:y val="-9.4951168662869595E-2"/>
                </c:manualLayout>
              </c:layout>
              <c:tx>
                <c:rich>
                  <a:bodyPr/>
                  <a:lstStyle/>
                  <a:p>
                    <a:r>
                      <a:rPr lang="zh-CN" altLang="en-US"/>
                      <a:t>单击添加标题</a:t>
                    </a:r>
                  </a:p>
                  <a:p>
                    <a:endParaRPr lang="zh-CN" altLang="en-US"/>
                  </a:p>
                </c:rich>
              </c:tx>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dLbl>
              <c:idx val="2"/>
              <c:layout>
                <c:manualLayout>
                  <c:x val="0.16667590157165199"/>
                  <c:y val="0.16511483834589299"/>
                </c:manualLayout>
              </c:layout>
              <c:tx>
                <c:rich>
                  <a:bodyPr/>
                  <a:lstStyle/>
                  <a:p>
                    <a:r>
                      <a:rPr lang="zh-CN" altLang="en-US" sz="1600">
                        <a:solidFill>
                          <a:schemeClr val="bg1"/>
                        </a:solidFill>
                        <a:latin typeface="字魂151号-联盟综艺体" panose="00000500000000000000" charset="-122"/>
                        <a:ea typeface="字魂151号-联盟综艺体" panose="00000500000000000000" charset="-122"/>
                        <a:cs typeface="字魂151号-联盟综艺体" panose="00000500000000000000" charset="-122"/>
                        <a:sym typeface="字魂151号-联盟综艺体" panose="00000500000000000000" charset="-122"/>
                      </a:rPr>
                      <a:t>单击添加标题</a:t>
                    </a:r>
                  </a:p>
                  <a:p>
                    <a:endParaRPr lang="zh-CN" altLang="en-US" sz="1600">
                      <a:solidFill>
                        <a:schemeClr val="bg1"/>
                      </a:solidFill>
                      <a:latin typeface="字魂151号-联盟综艺体" panose="00000500000000000000" charset="-122"/>
                      <a:ea typeface="字魂151号-联盟综艺体" panose="00000500000000000000" charset="-122"/>
                      <a:cs typeface="字魂151号-联盟综艺体" panose="00000500000000000000" charset="-122"/>
                      <a:sym typeface="字魂151号-联盟综艺体" panose="00000500000000000000" charset="-122"/>
                    </a:endParaRPr>
                  </a:p>
                </c:rich>
              </c:tx>
              <c:dLblPos val="bestFit"/>
              <c:showLegendKey val="0"/>
              <c:showVal val="0"/>
              <c:showCatName val="1"/>
              <c:showSerName val="0"/>
              <c:showPercent val="1"/>
              <c:showBubbleSize val="0"/>
              <c:separator>
</c:separator>
              <c:extLst>
                <c:ext xmlns:c15="http://schemas.microsoft.com/office/drawing/2012/chart" uri="{CE6537A1-D6FC-4f65-9D91-7224C49458BB}">
                  <c15:layout>
                    <c:manualLayout>
                      <c:w val="0.164910508952477"/>
                      <c:h val="0.140583799718561"/>
                    </c:manualLayout>
                  </c15:layout>
                </c:ext>
              </c:extLst>
            </c:dLbl>
            <c:dLbl>
              <c:idx val="3"/>
              <c:layout>
                <c:manualLayout>
                  <c:x val="7.49181404124004E-2"/>
                  <c:y val="9.3066914636046397E-2"/>
                </c:manualLayout>
              </c:layout>
              <c:tx>
                <c:rich>
                  <a:bodyPr/>
                  <a:lstStyle/>
                  <a:p>
                    <a:r>
                      <a:rPr lang="zh-CN" altLang="en-US"/>
                      <a:t>单击添加标题</a:t>
                    </a:r>
                  </a:p>
                  <a:p>
                    <a:endParaRPr lang="zh-CN" altLang="en-US"/>
                  </a:p>
                </c:rich>
              </c:tx>
              <c:dLblPos val="bestFit"/>
              <c:showLegendKey val="0"/>
              <c:showVal val="0"/>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vert="horz"/>
              <a:lstStyle/>
              <a:p>
                <a:pPr>
                  <a:defRPr/>
                </a:pPr>
                <a:endParaRPr lang="zh-CN"/>
              </a:p>
            </c:txPr>
            <c:dLblPos val="inEnd"/>
            <c:showLegendKey val="0"/>
            <c:showVal val="0"/>
            <c:showCatName val="1"/>
            <c:showSerName val="0"/>
            <c:showPercent val="1"/>
            <c:showBubbleSize val="0"/>
            <c:showLeaderLines val="1"/>
            <c:leaderLines>
              <c:spPr>
                <a:ln w="9525" cap="flat" cmpd="sng" algn="ctr">
                  <a:solidFill>
                    <a:schemeClr val="accent1">
                      <a:lumMod val="60000"/>
                      <a:lumOff val="40000"/>
                    </a:schemeClr>
                  </a:solidFill>
                  <a:prstDash val="solid"/>
                  <a:round/>
                </a:ln>
                <a:effectLst/>
              </c:spPr>
            </c:leaderLines>
            <c:extLst>
              <c:ext xmlns:c15="http://schemas.microsoft.com/office/drawing/2012/chart" uri="{CE6537A1-D6FC-4f65-9D91-7224C49458BB}"/>
            </c:extLst>
          </c:dLbls>
          <c:cat>
            <c:strRef>
              <c:f>Sheet1!$A$2:$A$5</c:f>
              <c:strCache>
                <c:ptCount val="4"/>
                <c:pt idx="0">
                  <c:v>平台建设</c:v>
                </c:pt>
                <c:pt idx="1">
                  <c:v>产品研发</c:v>
                </c:pt>
                <c:pt idx="2">
                  <c:v>推广运营</c:v>
                </c:pt>
                <c:pt idx="3">
                  <c:v>市场拓展</c:v>
                </c:pt>
              </c:strCache>
            </c:strRef>
          </c:cat>
          <c:val>
            <c:numRef>
              <c:f>Sheet1!$B$2:$B$5</c:f>
              <c:numCache>
                <c:formatCode>General</c:formatCode>
                <c:ptCount val="4"/>
                <c:pt idx="0">
                  <c:v>8.1999999999999993</c:v>
                </c:pt>
                <c:pt idx="1">
                  <c:v>3.2</c:v>
                </c:pt>
                <c:pt idx="2">
                  <c:v>1.4</c:v>
                </c:pt>
                <c:pt idx="3">
                  <c:v>1.2</c:v>
                </c:pt>
              </c:numCache>
            </c:numRef>
          </c:val>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lang="zh-CN" sz="1600">
          <a:solidFill>
            <a:srgbClr val="344159"/>
          </a:solidFill>
          <a:latin typeface="+mn-lt"/>
          <a:ea typeface="+mn-ea"/>
          <a:cs typeface="+mn-ea"/>
          <a:sym typeface="+mn-lt"/>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销售额</c:v>
                </c:pt>
              </c:strCache>
            </c:strRef>
          </c:tx>
          <c:spPr>
            <a:solidFill>
              <a:srgbClr val="E24F0C"/>
            </a:solidFill>
          </c:spPr>
          <c:explosion val="10"/>
          <c:dPt>
            <c:idx val="0"/>
            <c:bubble3D val="0"/>
            <c:spPr>
              <a:solidFill>
                <a:schemeClr val="bg1">
                  <a:lumMod val="95000"/>
                </a:schemeClr>
              </a:solidFill>
            </c:spPr>
          </c:dPt>
          <c:dPt>
            <c:idx val="1"/>
            <c:bubble3D val="0"/>
            <c:spPr>
              <a:solidFill>
                <a:schemeClr val="bg1">
                  <a:lumMod val="85000"/>
                </a:schemeClr>
              </a:solidFill>
            </c:spPr>
          </c:dPt>
          <c:dPt>
            <c:idx val="2"/>
            <c:bubble3D val="0"/>
            <c:spPr>
              <a:solidFill>
                <a:srgbClr val="FEBC00"/>
              </a:solidFill>
            </c:spPr>
          </c:dPt>
          <c:dPt>
            <c:idx val="3"/>
            <c:bubble3D val="0"/>
            <c:spPr>
              <a:solidFill>
                <a:srgbClr val="2254F4"/>
              </a:solidFill>
            </c:spPr>
          </c:dPt>
          <c:dPt>
            <c:idx val="4"/>
            <c:bubble3D val="0"/>
            <c:spPr>
              <a:solidFill>
                <a:srgbClr val="0937BE"/>
              </a:solidFill>
            </c:spPr>
          </c:dPt>
          <c:cat>
            <c:strRef>
              <c:f>Sheet1!$A$2:$A$6</c:f>
              <c:strCache>
                <c:ptCount val="5"/>
                <c:pt idx="0">
                  <c:v>第一季度</c:v>
                </c:pt>
                <c:pt idx="1">
                  <c:v>第二季度</c:v>
                </c:pt>
                <c:pt idx="2">
                  <c:v>第三季度</c:v>
                </c:pt>
                <c:pt idx="3">
                  <c:v>第四季度</c:v>
                </c:pt>
                <c:pt idx="4">
                  <c:v>第五季度</c:v>
                </c:pt>
              </c:strCache>
            </c:strRef>
          </c:cat>
          <c:val>
            <c:numRef>
              <c:f>Sheet1!$B$2:$B$6</c:f>
              <c:numCache>
                <c:formatCode>General</c:formatCode>
                <c:ptCount val="5"/>
                <c:pt idx="0">
                  <c:v>8.1999999999999993</c:v>
                </c:pt>
                <c:pt idx="1">
                  <c:v>0.8</c:v>
                </c:pt>
                <c:pt idx="2">
                  <c:v>1.4</c:v>
                </c:pt>
                <c:pt idx="3">
                  <c:v>1.2</c:v>
                </c:pt>
                <c:pt idx="4">
                  <c:v>1.9</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txPr>
    <a:bodyPr/>
    <a:lstStyle/>
    <a:p>
      <a:pPr>
        <a:defRPr lang="zh-CN" sz="1800">
          <a:latin typeface="+mn-lt"/>
          <a:ea typeface="+mn-ea"/>
          <a:cs typeface="+mn-ea"/>
          <a:sym typeface="+mn-lt"/>
        </a:defRPr>
      </a:pPr>
      <a:endParaRPr lang="zh-CN"/>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9CAF76-A672-48A3-BD04-838C01F1F5D2}" type="datetimeFigureOut">
              <a:rPr lang="zh-CN" altLang="en-US" smtClean="0"/>
              <a:t>2023/1/22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DB09C6-D5EA-4C59-A9BE-371CAF6E6813}" type="slidenum">
              <a:rPr lang="zh-CN" altLang="en-US" smtClean="0"/>
              <a:t>‹#›</a:t>
            </a:fld>
            <a:endParaRPr lang="zh-CN" altLang="en-US"/>
          </a:p>
        </p:txBody>
      </p:sp>
    </p:spTree>
    <p:extLst>
      <p:ext uri="{BB962C8B-B14F-4D97-AF65-F5344CB8AC3E}">
        <p14:creationId xmlns:p14="http://schemas.microsoft.com/office/powerpoint/2010/main" val="307513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4DB09C6-D5EA-4C59-A9BE-371CAF6E6813}" type="slidenum">
              <a:rPr lang="zh-CN" altLang="en-US" smtClean="0"/>
              <a:t>10</a:t>
            </a:fld>
            <a:endParaRPr lang="zh-CN" altLang="en-US"/>
          </a:p>
        </p:txBody>
      </p:sp>
    </p:spTree>
    <p:extLst>
      <p:ext uri="{BB962C8B-B14F-4D97-AF65-F5344CB8AC3E}">
        <p14:creationId xmlns:p14="http://schemas.microsoft.com/office/powerpoint/2010/main" val="412412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104440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3755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180504" y="65379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http://www.ypppt.com/xiazai/</a:t>
            </a:r>
          </a:p>
        </p:txBody>
      </p:sp>
    </p:spTree>
    <p:extLst>
      <p:ext uri="{BB962C8B-B14F-4D97-AF65-F5344CB8AC3E}">
        <p14:creationId xmlns:p14="http://schemas.microsoft.com/office/powerpoint/2010/main" val="395198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372051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2746489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2023/1/22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07797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8732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2128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9064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591089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7533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1009925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73039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159183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618702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609088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39514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05345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54611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4567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00172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1044603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30442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848807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4711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42795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330286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2023/1/22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5244211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3.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2.sv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sv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6" name="组合 115"/>
          <p:cNvGrpSpPr/>
          <p:nvPr/>
        </p:nvGrpSpPr>
        <p:grpSpPr>
          <a:xfrm>
            <a:off x="-8255" y="0"/>
            <a:ext cx="12184380" cy="6856730"/>
            <a:chOff x="-13" y="0"/>
            <a:chExt cx="19188" cy="10798"/>
          </a:xfrm>
        </p:grpSpPr>
        <p:grpSp>
          <p:nvGrpSpPr>
            <p:cNvPr id="80" name="组合 79"/>
            <p:cNvGrpSpPr/>
            <p:nvPr/>
          </p:nvGrpSpPr>
          <p:grpSpPr>
            <a:xfrm>
              <a:off x="404" y="0"/>
              <a:ext cx="18559" cy="10798"/>
              <a:chOff x="404" y="0"/>
              <a:chExt cx="17822" cy="10798"/>
            </a:xfrm>
          </p:grpSpPr>
          <p:cxnSp>
            <p:nvCxnSpPr>
              <p:cNvPr id="60" name="直接连接符 59"/>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rot="5400000">
              <a:off x="4183" y="-4194"/>
              <a:ext cx="10797" cy="19188"/>
              <a:chOff x="404" y="0"/>
              <a:chExt cx="17822" cy="10798"/>
            </a:xfrm>
          </p:grpSpPr>
          <p:cxnSp>
            <p:nvCxnSpPr>
              <p:cNvPr id="82" name="直接连接符 81"/>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grpSp>
        <p:nvGrpSpPr>
          <p:cNvPr id="43" name="组合 42"/>
          <p:cNvGrpSpPr/>
          <p:nvPr/>
        </p:nvGrpSpPr>
        <p:grpSpPr>
          <a:xfrm>
            <a:off x="15875" y="1912620"/>
            <a:ext cx="12160250" cy="3032760"/>
            <a:chOff x="25" y="3302"/>
            <a:chExt cx="19150" cy="4776"/>
          </a:xfrm>
        </p:grpSpPr>
        <p:grpSp>
          <p:nvGrpSpPr>
            <p:cNvPr id="38" name="组合 37"/>
            <p:cNvGrpSpPr/>
            <p:nvPr/>
          </p:nvGrpSpPr>
          <p:grpSpPr>
            <a:xfrm>
              <a:off x="25" y="3302"/>
              <a:ext cx="19150" cy="4777"/>
              <a:chOff x="25" y="3302"/>
              <a:chExt cx="19150" cy="4777"/>
            </a:xfrm>
          </p:grpSpPr>
          <p:sp>
            <p:nvSpPr>
              <p:cNvPr id="32" name="矩形 31"/>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38" y="3364"/>
                <a:ext cx="18725" cy="4167"/>
              </a:xfrm>
              <a:prstGeom prst="rect">
                <a:avLst/>
              </a:prstGeom>
              <a:noFill/>
            </p:spPr>
            <p:txBody>
              <a:bodyPr wrap="square" rtlCol="0">
                <a:spAutoFit/>
              </a:bodyPr>
              <a:lstStyle/>
              <a:p>
                <a:pPr algn="dist"/>
                <a:r>
                  <a:rPr lang="en-US" sz="16600">
                    <a:solidFill>
                      <a:schemeClr val="bg1">
                        <a:alpha val="11000"/>
                      </a:schemeClr>
                    </a:solidFill>
                    <a:cs typeface="+mn-ea"/>
                    <a:sym typeface="+mn-lt"/>
                  </a:rPr>
                  <a:t>THREPORT</a:t>
                </a:r>
              </a:p>
            </p:txBody>
          </p:sp>
        </p:grpSp>
        <p:sp>
          <p:nvSpPr>
            <p:cNvPr id="37" name="直角三角形 36"/>
            <p:cNvSpPr/>
            <p:nvPr/>
          </p:nvSpPr>
          <p:spPr>
            <a:xfrm>
              <a:off x="25" y="7010"/>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9" name="直角三角形 38"/>
            <p:cNvSpPr/>
            <p:nvPr/>
          </p:nvSpPr>
          <p:spPr>
            <a:xfrm flipH="1" flipV="1">
              <a:off x="18092" y="3302"/>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sp>
        <p:nvSpPr>
          <p:cNvPr id="33" name="文本框 32"/>
          <p:cNvSpPr txBox="1"/>
          <p:nvPr/>
        </p:nvSpPr>
        <p:spPr>
          <a:xfrm>
            <a:off x="2282190" y="2326640"/>
            <a:ext cx="7627620" cy="1198880"/>
          </a:xfrm>
          <a:prstGeom prst="rect">
            <a:avLst/>
          </a:prstGeom>
          <a:noFill/>
        </p:spPr>
        <p:txBody>
          <a:bodyPr wrap="square" rtlCol="0">
            <a:spAutoFit/>
          </a:bodyPr>
          <a:lstStyle/>
          <a:p>
            <a:pPr algn="ctr"/>
            <a:r>
              <a:rPr lang="zh-CN" altLang="en-US" sz="7200" dirty="0">
                <a:solidFill>
                  <a:schemeClr val="bg1"/>
                </a:solidFill>
                <a:cs typeface="+mn-ea"/>
                <a:sym typeface="+mn-lt"/>
              </a:rPr>
              <a:t>通用</a:t>
            </a:r>
            <a:r>
              <a:rPr lang="zh-CN" altLang="en-US" sz="7200" dirty="0" smtClean="0">
                <a:solidFill>
                  <a:schemeClr val="bg1"/>
                </a:solidFill>
                <a:cs typeface="+mn-ea"/>
                <a:sym typeface="+mn-lt"/>
              </a:rPr>
              <a:t>述职</a:t>
            </a:r>
            <a:r>
              <a:rPr lang="zh-CN" altLang="en-US" sz="7200" dirty="0">
                <a:solidFill>
                  <a:schemeClr val="bg1"/>
                </a:solidFill>
                <a:cs typeface="+mn-ea"/>
                <a:sym typeface="+mn-lt"/>
              </a:rPr>
              <a:t>报告模板</a:t>
            </a:r>
          </a:p>
        </p:txBody>
      </p:sp>
      <p:sp>
        <p:nvSpPr>
          <p:cNvPr id="34" name="文本框 33"/>
          <p:cNvSpPr txBox="1"/>
          <p:nvPr/>
        </p:nvSpPr>
        <p:spPr>
          <a:xfrm>
            <a:off x="2913380" y="3708400"/>
            <a:ext cx="6365240" cy="337185"/>
          </a:xfrm>
          <a:prstGeom prst="rect">
            <a:avLst/>
          </a:prstGeom>
          <a:noFill/>
        </p:spPr>
        <p:txBody>
          <a:bodyPr wrap="square" rtlCol="0">
            <a:spAutoFit/>
          </a:bodyPr>
          <a:lstStyle/>
          <a:p>
            <a:pPr algn="ctr"/>
            <a:r>
              <a:rPr lang="zh-CN" altLang="en-US" sz="1600">
                <a:solidFill>
                  <a:schemeClr val="bg1"/>
                </a:solidFill>
                <a:cs typeface="+mn-ea"/>
                <a:sym typeface="+mn-lt"/>
              </a:rPr>
              <a:t>The reporting on activities report template</a:t>
            </a:r>
          </a:p>
        </p:txBody>
      </p:sp>
      <p:sp>
        <p:nvSpPr>
          <p:cNvPr id="35" name="文本框 34"/>
          <p:cNvSpPr txBox="1"/>
          <p:nvPr/>
        </p:nvSpPr>
        <p:spPr>
          <a:xfrm>
            <a:off x="2913380" y="4157345"/>
            <a:ext cx="6365240" cy="398780"/>
          </a:xfrm>
          <a:prstGeom prst="rect">
            <a:avLst/>
          </a:prstGeom>
          <a:noFill/>
        </p:spPr>
        <p:txBody>
          <a:bodyPr wrap="square" rtlCol="0">
            <a:spAutoFit/>
          </a:bodyPr>
          <a:lstStyle/>
          <a:p>
            <a:pPr algn="ctr"/>
            <a:r>
              <a:rPr lang="zh-CN" altLang="en-US" sz="2000" dirty="0">
                <a:solidFill>
                  <a:schemeClr val="bg1"/>
                </a:solidFill>
                <a:cs typeface="+mn-ea"/>
                <a:sym typeface="+mn-lt"/>
              </a:rPr>
              <a:t>汇报人</a:t>
            </a:r>
            <a:r>
              <a:rPr lang="en-US" altLang="zh-CN" sz="2000" dirty="0" smtClean="0">
                <a:solidFill>
                  <a:schemeClr val="bg1"/>
                </a:solidFill>
                <a:cs typeface="+mn-ea"/>
                <a:sym typeface="+mn-lt"/>
              </a:rPr>
              <a:t>/</a:t>
            </a:r>
            <a:r>
              <a:rPr lang="zh-CN" altLang="en-US" sz="2000" dirty="0" smtClean="0">
                <a:solidFill>
                  <a:schemeClr val="bg1"/>
                </a:solidFill>
                <a:cs typeface="+mn-ea"/>
                <a:sym typeface="+mn-lt"/>
              </a:rPr>
              <a:t>优品</a:t>
            </a:r>
            <a:r>
              <a:rPr lang="en-US" altLang="zh-CN" sz="2000" dirty="0" smtClean="0">
                <a:solidFill>
                  <a:schemeClr val="bg1"/>
                </a:solidFill>
                <a:cs typeface="+mn-ea"/>
                <a:sym typeface="+mn-lt"/>
              </a:rPr>
              <a:t>PPT</a:t>
            </a:r>
            <a:endParaRPr lang="zh-CN" altLang="en-US" sz="2000" dirty="0">
              <a:solidFill>
                <a:schemeClr val="bg1"/>
              </a:solidFill>
              <a:cs typeface="+mn-ea"/>
              <a:sym typeface="+mn-lt"/>
            </a:endParaRPr>
          </a:p>
        </p:txBody>
      </p:sp>
      <p:grpSp>
        <p:nvGrpSpPr>
          <p:cNvPr id="49" name="组合 48"/>
          <p:cNvGrpSpPr/>
          <p:nvPr/>
        </p:nvGrpSpPr>
        <p:grpSpPr>
          <a:xfrm>
            <a:off x="329565" y="5842000"/>
            <a:ext cx="2842260" cy="600075"/>
            <a:chOff x="519" y="9200"/>
            <a:chExt cx="4476" cy="945"/>
          </a:xfrm>
        </p:grpSpPr>
        <p:grpSp>
          <p:nvGrpSpPr>
            <p:cNvPr id="47" name="组合 46"/>
            <p:cNvGrpSpPr/>
            <p:nvPr/>
          </p:nvGrpSpPr>
          <p:grpSpPr>
            <a:xfrm>
              <a:off x="519" y="9319"/>
              <a:ext cx="4476" cy="826"/>
              <a:chOff x="519" y="9319"/>
              <a:chExt cx="4476" cy="826"/>
            </a:xfrm>
          </p:grpSpPr>
          <p:sp>
            <p:nvSpPr>
              <p:cNvPr id="45" name="文本框 44"/>
              <p:cNvSpPr txBox="1"/>
              <p:nvPr/>
            </p:nvSpPr>
            <p:spPr>
              <a:xfrm>
                <a:off x="519" y="9319"/>
                <a:ext cx="2851" cy="531"/>
              </a:xfrm>
              <a:prstGeom prst="rect">
                <a:avLst/>
              </a:prstGeom>
              <a:noFill/>
            </p:spPr>
            <p:txBody>
              <a:bodyPr wrap="square" rtlCol="0">
                <a:spAutoFit/>
              </a:bodyPr>
              <a:lstStyle/>
              <a:p>
                <a:pPr algn="l"/>
                <a:r>
                  <a:rPr lang="zh-CN" altLang="en-US" sz="1600" dirty="0" smtClean="0">
                    <a:solidFill>
                      <a:srgbClr val="0937BE"/>
                    </a:solidFill>
                    <a:cs typeface="+mn-ea"/>
                    <a:sym typeface="+mn-lt"/>
                  </a:rPr>
                  <a:t>通用述职</a:t>
                </a:r>
                <a:r>
                  <a:rPr lang="zh-CN" altLang="en-US" sz="1600" dirty="0">
                    <a:solidFill>
                      <a:srgbClr val="0937BE"/>
                    </a:solidFill>
                    <a:cs typeface="+mn-ea"/>
                    <a:sym typeface="+mn-lt"/>
                  </a:rPr>
                  <a:t>报告</a:t>
                </a:r>
              </a:p>
            </p:txBody>
          </p:sp>
          <p:sp>
            <p:nvSpPr>
              <p:cNvPr id="46" name="文本框 45"/>
              <p:cNvSpPr txBox="1"/>
              <p:nvPr/>
            </p:nvSpPr>
            <p:spPr>
              <a:xfrm>
                <a:off x="519" y="9759"/>
                <a:ext cx="4476"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48" name="矩形 47"/>
            <p:cNvSpPr/>
            <p:nvPr/>
          </p:nvSpPr>
          <p:spPr>
            <a:xfrm>
              <a:off x="702" y="9200"/>
              <a:ext cx="1394" cy="119"/>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9" name="组合 58"/>
          <p:cNvGrpSpPr/>
          <p:nvPr/>
        </p:nvGrpSpPr>
        <p:grpSpPr>
          <a:xfrm>
            <a:off x="10517505" y="742950"/>
            <a:ext cx="1339215" cy="198120"/>
            <a:chOff x="11001" y="1379"/>
            <a:chExt cx="2109" cy="312"/>
          </a:xfrm>
        </p:grpSpPr>
        <p:grpSp>
          <p:nvGrpSpPr>
            <p:cNvPr id="53" name="组合 52"/>
            <p:cNvGrpSpPr/>
            <p:nvPr/>
          </p:nvGrpSpPr>
          <p:grpSpPr>
            <a:xfrm>
              <a:off x="11001" y="1379"/>
              <a:ext cx="1211" cy="312"/>
              <a:chOff x="11001" y="1271"/>
              <a:chExt cx="1630" cy="420"/>
            </a:xfrm>
          </p:grpSpPr>
          <p:sp>
            <p:nvSpPr>
              <p:cNvPr id="50" name="椭圆 49"/>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椭圆 50"/>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4" name="组合 53"/>
            <p:cNvGrpSpPr/>
            <p:nvPr/>
          </p:nvGrpSpPr>
          <p:grpSpPr>
            <a:xfrm>
              <a:off x="11900" y="1379"/>
              <a:ext cx="1211" cy="312"/>
              <a:chOff x="11001" y="1271"/>
              <a:chExt cx="1630" cy="420"/>
            </a:xfrm>
          </p:grpSpPr>
          <p:sp>
            <p:nvSpPr>
              <p:cNvPr id="55" name="椭圆 54"/>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7" name="椭圆 56"/>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8" name="椭圆 57"/>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122" name="组合 121"/>
          <p:cNvGrpSpPr/>
          <p:nvPr/>
        </p:nvGrpSpPr>
        <p:grpSpPr>
          <a:xfrm>
            <a:off x="256540" y="537210"/>
            <a:ext cx="6045200" cy="609600"/>
            <a:chOff x="2583" y="1005"/>
            <a:chExt cx="9520" cy="960"/>
          </a:xfrm>
        </p:grpSpPr>
        <p:grpSp>
          <p:nvGrpSpPr>
            <p:cNvPr id="121" name="组合 120"/>
            <p:cNvGrpSpPr/>
            <p:nvPr/>
          </p:nvGrpSpPr>
          <p:grpSpPr>
            <a:xfrm>
              <a:off x="3564" y="1075"/>
              <a:ext cx="8539" cy="820"/>
              <a:chOff x="3564" y="1109"/>
              <a:chExt cx="8539" cy="820"/>
            </a:xfrm>
          </p:grpSpPr>
          <p:sp>
            <p:nvSpPr>
              <p:cNvPr id="117" name="矩形 116"/>
              <p:cNvSpPr/>
              <p:nvPr/>
            </p:nvSpPr>
            <p:spPr>
              <a:xfrm>
                <a:off x="3577" y="1109"/>
                <a:ext cx="8526" cy="434"/>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zh-CN" altLang="en-US" sz="1200" b="1" dirty="0">
                    <a:solidFill>
                      <a:schemeClr val="tx1"/>
                    </a:solidFill>
                    <a:cs typeface="+mn-ea"/>
                    <a:sym typeface="+mn-lt"/>
                  </a:rPr>
                  <a:t>关于企业</a:t>
                </a:r>
                <a:r>
                  <a:rPr lang="en-US" altLang="zh-CN" sz="1200" b="1" dirty="0">
                    <a:solidFill>
                      <a:schemeClr val="tx1"/>
                    </a:solidFill>
                    <a:cs typeface="+mn-ea"/>
                    <a:sym typeface="+mn-lt"/>
                  </a:rPr>
                  <a:t>/</a:t>
                </a:r>
                <a:r>
                  <a:rPr lang="zh-CN" altLang="en-US" sz="1200" b="1" dirty="0">
                    <a:solidFill>
                      <a:schemeClr val="tx1"/>
                    </a:solidFill>
                    <a:cs typeface="+mn-ea"/>
                    <a:sym typeface="+mn-lt"/>
                  </a:rPr>
                  <a:t>组织架构</a:t>
                </a:r>
                <a:r>
                  <a:rPr lang="en-US" altLang="zh-CN" sz="1200" b="1" dirty="0">
                    <a:solidFill>
                      <a:schemeClr val="tx1"/>
                    </a:solidFill>
                    <a:cs typeface="+mn-ea"/>
                    <a:sym typeface="+mn-lt"/>
                  </a:rPr>
                  <a:t>/</a:t>
                </a:r>
                <a:r>
                  <a:rPr lang="zh-CN" altLang="en-US" sz="1200" b="1" dirty="0">
                    <a:solidFill>
                      <a:schemeClr val="tx1"/>
                    </a:solidFill>
                    <a:cs typeface="+mn-ea"/>
                    <a:sym typeface="+mn-lt"/>
                  </a:rPr>
                  <a:t>企业文化</a:t>
                </a:r>
                <a:r>
                  <a:rPr lang="en-US" altLang="zh-CN" sz="1200" b="1" dirty="0">
                    <a:solidFill>
                      <a:schemeClr val="tx1"/>
                    </a:solidFill>
                    <a:cs typeface="+mn-ea"/>
                    <a:sym typeface="+mn-lt"/>
                  </a:rPr>
                  <a:t>/</a:t>
                </a:r>
                <a:r>
                  <a:rPr lang="zh-CN" altLang="en-US" sz="1200" b="1" dirty="0">
                    <a:solidFill>
                      <a:schemeClr val="tx1"/>
                    </a:solidFill>
                    <a:cs typeface="+mn-ea"/>
                    <a:sym typeface="+mn-lt"/>
                  </a:rPr>
                  <a:t>管理制度</a:t>
                </a:r>
                <a:r>
                  <a:rPr lang="en-US" altLang="zh-CN" sz="1200" b="1" dirty="0">
                    <a:solidFill>
                      <a:schemeClr val="tx1"/>
                    </a:solidFill>
                    <a:cs typeface="+mn-ea"/>
                    <a:sym typeface="+mn-lt"/>
                  </a:rPr>
                  <a:t>/</a:t>
                </a:r>
                <a:r>
                  <a:rPr lang="zh-CN" altLang="en-US" sz="1200" b="1" dirty="0">
                    <a:solidFill>
                      <a:schemeClr val="tx1"/>
                    </a:solidFill>
                    <a:cs typeface="+mn-ea"/>
                    <a:sym typeface="+mn-lt"/>
                  </a:rPr>
                  <a:t>员工培训</a:t>
                </a:r>
                <a:r>
                  <a:rPr lang="en-US" altLang="zh-CN" sz="1200" b="1" dirty="0">
                    <a:solidFill>
                      <a:schemeClr val="tx1"/>
                    </a:solidFill>
                    <a:cs typeface="+mn-ea"/>
                    <a:sym typeface="+mn-lt"/>
                  </a:rPr>
                  <a:t>/</a:t>
                </a:r>
                <a:r>
                  <a:rPr lang="zh-CN" altLang="en-US" sz="1200" b="1" dirty="0">
                    <a:solidFill>
                      <a:schemeClr val="tx1"/>
                    </a:solidFill>
                    <a:cs typeface="+mn-ea"/>
                    <a:sym typeface="+mn-lt"/>
                  </a:rPr>
                  <a:t>晋升报告</a:t>
                </a:r>
                <a:r>
                  <a:rPr lang="en-US" altLang="zh-CN" sz="1200" b="1" dirty="0">
                    <a:solidFill>
                      <a:schemeClr val="tx1"/>
                    </a:solidFill>
                    <a:cs typeface="+mn-ea"/>
                    <a:sym typeface="+mn-lt"/>
                  </a:rPr>
                  <a:t>/</a:t>
                </a:r>
                <a:r>
                  <a:rPr lang="zh-CN" altLang="en-US" sz="1200" b="1" dirty="0">
                    <a:solidFill>
                      <a:schemeClr val="tx1"/>
                    </a:solidFill>
                    <a:cs typeface="+mn-ea"/>
                    <a:sym typeface="+mn-lt"/>
                  </a:rPr>
                  <a:t>工作汇报</a:t>
                </a:r>
              </a:p>
            </p:txBody>
          </p:sp>
          <p:sp>
            <p:nvSpPr>
              <p:cNvPr id="118" name="文本框 117"/>
              <p:cNvSpPr txBox="1"/>
              <p:nvPr/>
            </p:nvSpPr>
            <p:spPr>
              <a:xfrm>
                <a:off x="3564" y="1543"/>
                <a:ext cx="8285" cy="386"/>
              </a:xfrm>
              <a:prstGeom prst="rect">
                <a:avLst/>
              </a:prstGeom>
              <a:noFill/>
            </p:spPr>
            <p:txBody>
              <a:bodyPr wrap="square" rtlCol="0">
                <a:spAutoFit/>
              </a:bodyPr>
              <a:lstStyle/>
              <a:p>
                <a:pPr algn="l"/>
                <a:r>
                  <a:rPr lang="zh-CN" altLang="en-US" sz="1000" dirty="0">
                    <a:solidFill>
                      <a:schemeClr val="tx1"/>
                    </a:solidFill>
                    <a:cs typeface="+mn-ea"/>
                    <a:sym typeface="+mn-lt"/>
                  </a:rPr>
                  <a:t>The reporting on activities report template</a:t>
                </a:r>
              </a:p>
            </p:txBody>
          </p:sp>
        </p:grpSp>
        <p:sp>
          <p:nvSpPr>
            <p:cNvPr id="120" name="椭圆 119"/>
            <p:cNvSpPr/>
            <p:nvPr/>
          </p:nvSpPr>
          <p:spPr>
            <a:xfrm>
              <a:off x="2583" y="1005"/>
              <a:ext cx="960" cy="96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solidFill>
                    <a:schemeClr val="bg1"/>
                  </a:solidFill>
                  <a:cs typeface="+mn-ea"/>
                  <a:sym typeface="+mn-lt"/>
                </a:rPr>
                <a:t>LOGO</a:t>
              </a:r>
            </a:p>
          </p:txBody>
        </p:sp>
      </p:grpSp>
      <p:grpSp>
        <p:nvGrpSpPr>
          <p:cNvPr id="127" name="组合 126"/>
          <p:cNvGrpSpPr/>
          <p:nvPr/>
        </p:nvGrpSpPr>
        <p:grpSpPr>
          <a:xfrm>
            <a:off x="11212830" y="5780088"/>
            <a:ext cx="723900" cy="723900"/>
            <a:chOff x="17658" y="9135"/>
            <a:chExt cx="1140" cy="1140"/>
          </a:xfrm>
        </p:grpSpPr>
        <p:sp>
          <p:nvSpPr>
            <p:cNvPr id="123" name="矩形 122"/>
            <p:cNvSpPr/>
            <p:nvPr/>
          </p:nvSpPr>
          <p:spPr>
            <a:xfrm>
              <a:off x="17658" y="9135"/>
              <a:ext cx="1140" cy="1140"/>
            </a:xfrm>
            <a:prstGeom prst="rect">
              <a:avLst/>
            </a:prstGeom>
            <a:noFill/>
            <a:ln w="12700">
              <a:solidFill>
                <a:schemeClr val="tx1"/>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4" name="矩形 123"/>
            <p:cNvSpPr/>
            <p:nvPr/>
          </p:nvSpPr>
          <p:spPr>
            <a:xfrm>
              <a:off x="17727" y="9276"/>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02</a:t>
              </a:r>
            </a:p>
          </p:txBody>
        </p:sp>
        <p:sp>
          <p:nvSpPr>
            <p:cNvPr id="125" name="矩形 124"/>
            <p:cNvSpPr/>
            <p:nvPr/>
          </p:nvSpPr>
          <p:spPr>
            <a:xfrm>
              <a:off x="18092" y="9662"/>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03</a:t>
              </a:r>
            </a:p>
          </p:txBody>
        </p:sp>
        <p:cxnSp>
          <p:nvCxnSpPr>
            <p:cNvPr id="126" name="直接连接符 125"/>
            <p:cNvCxnSpPr/>
            <p:nvPr/>
          </p:nvCxnSpPr>
          <p:spPr>
            <a:xfrm flipH="1">
              <a:off x="17928" y="9330"/>
              <a:ext cx="660" cy="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anim calcmode="lin" valueType="num">
                                      <p:cBhvr>
                                        <p:cTn id="8" dur="1000" fill="hold"/>
                                        <p:tgtEl>
                                          <p:spTgt spid="43"/>
                                        </p:tgtEl>
                                        <p:attrNameLst>
                                          <p:attrName>ppt_x</p:attrName>
                                        </p:attrNameLst>
                                      </p:cBhvr>
                                      <p:tavLst>
                                        <p:tav tm="0">
                                          <p:val>
                                            <p:strVal val="#ppt_x"/>
                                          </p:val>
                                        </p:tav>
                                        <p:tav tm="100000">
                                          <p:val>
                                            <p:strVal val="#ppt_x"/>
                                          </p:val>
                                        </p:tav>
                                      </p:tavLst>
                                    </p:anim>
                                    <p:anim calcmode="lin" valueType="num">
                                      <p:cBhvr>
                                        <p:cTn id="9"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3"/>
                                        </p:tgtEl>
                                        <p:attrNameLst>
                                          <p:attrName>ppt_y</p:attrName>
                                        </p:attrNameLst>
                                      </p:cBhvr>
                                      <p:tavLst>
                                        <p:tav tm="0">
                                          <p:val>
                                            <p:strVal val="#ppt_y"/>
                                          </p:val>
                                        </p:tav>
                                        <p:tav tm="100000">
                                          <p:val>
                                            <p:strVal val="#ppt_y"/>
                                          </p:val>
                                        </p:tav>
                                      </p:tavLst>
                                    </p:anim>
                                    <p:anim calcmode="lin" valueType="num">
                                      <p:cBhvr>
                                        <p:cTn id="16"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3"/>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fade">
                                      <p:cBhvr>
                                        <p:cTn id="30" dur="1000"/>
                                        <p:tgtEl>
                                          <p:spTgt spid="35"/>
                                        </p:tgtEl>
                                      </p:cBhvr>
                                    </p:animEffect>
                                    <p:anim calcmode="lin" valueType="num">
                                      <p:cBhvr>
                                        <p:cTn id="31" dur="1000" fill="hold"/>
                                        <p:tgtEl>
                                          <p:spTgt spid="35"/>
                                        </p:tgtEl>
                                        <p:attrNameLst>
                                          <p:attrName>ppt_x</p:attrName>
                                        </p:attrNameLst>
                                      </p:cBhvr>
                                      <p:tavLst>
                                        <p:tav tm="0">
                                          <p:val>
                                            <p:strVal val="#ppt_x"/>
                                          </p:val>
                                        </p:tav>
                                        <p:tav tm="100000">
                                          <p:val>
                                            <p:strVal val="#ppt_x"/>
                                          </p:val>
                                        </p:tav>
                                      </p:tavLst>
                                    </p:anim>
                                    <p:anim calcmode="lin" valueType="num">
                                      <p:cBhvr>
                                        <p:cTn id="3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22"/>
                                        </p:tgtEl>
                                        <p:attrNameLst>
                                          <p:attrName>style.visibility</p:attrName>
                                        </p:attrNameLst>
                                      </p:cBhvr>
                                      <p:to>
                                        <p:strVal val="visible"/>
                                      </p:to>
                                    </p:set>
                                    <p:animEffect transition="in" filter="randombar(horizontal)">
                                      <p:cBhvr>
                                        <p:cTn id="37" dur="500"/>
                                        <p:tgtEl>
                                          <p:spTgt spid="122"/>
                                        </p:tgtEl>
                                      </p:cBhvr>
                                    </p:animEffect>
                                  </p:childTnLst>
                                </p:cTn>
                              </p:par>
                            </p:childTnLst>
                          </p:cTn>
                        </p:par>
                      </p:childTnLst>
                    </p:cTn>
                  </p:par>
                  <p:par>
                    <p:cTn id="38" fill="hold">
                      <p:stCondLst>
                        <p:cond delay="indefinite"/>
                      </p:stCondLst>
                      <p:childTnLst>
                        <p:par>
                          <p:cTn id="39" fill="hold">
                            <p:stCondLst>
                              <p:cond delay="0"/>
                            </p:stCondLst>
                            <p:childTnLst>
                              <p:par>
                                <p:cTn id="40" presetID="37" presetClass="entr" presetSubtype="0" fill="hold" nodeType="click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fade">
                                      <p:cBhvr>
                                        <p:cTn id="42" dur="1000"/>
                                        <p:tgtEl>
                                          <p:spTgt spid="49"/>
                                        </p:tgtEl>
                                      </p:cBhvr>
                                    </p:animEffect>
                                    <p:anim calcmode="lin" valueType="num">
                                      <p:cBhvr>
                                        <p:cTn id="43" dur="1000" fill="hold"/>
                                        <p:tgtEl>
                                          <p:spTgt spid="49"/>
                                        </p:tgtEl>
                                        <p:attrNameLst>
                                          <p:attrName>ppt_x</p:attrName>
                                        </p:attrNameLst>
                                      </p:cBhvr>
                                      <p:tavLst>
                                        <p:tav tm="0">
                                          <p:val>
                                            <p:strVal val="#ppt_x"/>
                                          </p:val>
                                        </p:tav>
                                        <p:tav tm="100000">
                                          <p:val>
                                            <p:strVal val="#ppt_x"/>
                                          </p:val>
                                        </p:tav>
                                      </p:tavLst>
                                    </p:anim>
                                    <p:anim calcmode="lin" valueType="num">
                                      <p:cBhvr>
                                        <p:cTn id="44" dur="900" decel="100000" fill="hold"/>
                                        <p:tgtEl>
                                          <p:spTgt spid="49"/>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116"/>
                                        </p:tgtEl>
                                        <p:attrNameLst>
                                          <p:attrName>style.visibility</p:attrName>
                                        </p:attrNameLst>
                                      </p:cBhvr>
                                      <p:to>
                                        <p:strVal val="visible"/>
                                      </p:to>
                                    </p:set>
                                    <p:animEffect transition="in" filter="randombar(horizontal)">
                                      <p:cBhvr>
                                        <p:cTn id="50" dur="500"/>
                                        <p:tgtEl>
                                          <p:spTgt spid="116"/>
                                        </p:tgtEl>
                                      </p:cBhvr>
                                    </p:animEffect>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nodeType="click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p:cTn id="55" dur="500" fill="hold"/>
                                        <p:tgtEl>
                                          <p:spTgt spid="59"/>
                                        </p:tgtEl>
                                        <p:attrNameLst>
                                          <p:attrName>ppt_w</p:attrName>
                                        </p:attrNameLst>
                                      </p:cBhvr>
                                      <p:tavLst>
                                        <p:tav tm="0">
                                          <p:val>
                                            <p:fltVal val="0"/>
                                          </p:val>
                                        </p:tav>
                                        <p:tav tm="100000">
                                          <p:val>
                                            <p:strVal val="#ppt_w"/>
                                          </p:val>
                                        </p:tav>
                                      </p:tavLst>
                                    </p:anim>
                                    <p:anim calcmode="lin" valueType="num">
                                      <p:cBhvr>
                                        <p:cTn id="56" dur="500" fill="hold"/>
                                        <p:tgtEl>
                                          <p:spTgt spid="59"/>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nodeType="clickEffect">
                                  <p:stCondLst>
                                    <p:cond delay="0"/>
                                  </p:stCondLst>
                                  <p:childTnLst>
                                    <p:set>
                                      <p:cBhvr>
                                        <p:cTn id="60" dur="1" fill="hold">
                                          <p:stCondLst>
                                            <p:cond delay="0"/>
                                          </p:stCondLst>
                                        </p:cTn>
                                        <p:tgtEl>
                                          <p:spTgt spid="127"/>
                                        </p:tgtEl>
                                        <p:attrNameLst>
                                          <p:attrName>style.visibility</p:attrName>
                                        </p:attrNameLst>
                                      </p:cBhvr>
                                      <p:to>
                                        <p:strVal val="visible"/>
                                      </p:to>
                                    </p:set>
                                    <p:animEffect transition="in" filter="fade">
                                      <p:cBhvr>
                                        <p:cTn id="61" dur="1000"/>
                                        <p:tgtEl>
                                          <p:spTgt spid="127"/>
                                        </p:tgtEl>
                                      </p:cBhvr>
                                    </p:animEffect>
                                    <p:anim calcmode="lin" valueType="num">
                                      <p:cBhvr>
                                        <p:cTn id="62" dur="1000" fill="hold"/>
                                        <p:tgtEl>
                                          <p:spTgt spid="127"/>
                                        </p:tgtEl>
                                        <p:attrNameLst>
                                          <p:attrName>ppt_x</p:attrName>
                                        </p:attrNameLst>
                                      </p:cBhvr>
                                      <p:tavLst>
                                        <p:tav tm="0">
                                          <p:val>
                                            <p:strVal val="#ppt_x"/>
                                          </p:val>
                                        </p:tav>
                                        <p:tav tm="100000">
                                          <p:val>
                                            <p:strVal val="#ppt_x"/>
                                          </p:val>
                                        </p:tav>
                                      </p:tavLst>
                                    </p:anim>
                                    <p:anim calcmode="lin" valueType="num">
                                      <p:cBhvr>
                                        <p:cTn id="63" dur="1000" fill="hold"/>
                                        <p:tgtEl>
                                          <p:spTgt spid="1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4" grpId="0"/>
      <p:bldP spid="34" grpId="1"/>
      <p:bldP spid="35" grpId="0"/>
      <p:bldP spid="35" grpId="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sp>
        <p:nvSpPr>
          <p:cNvPr id="90" name="TextBox 89"/>
          <p:cNvSpPr txBox="1"/>
          <p:nvPr/>
        </p:nvSpPr>
        <p:spPr>
          <a:xfrm>
            <a:off x="965650" y="637309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rgbClr val="0937BE"/>
                </a:solidFill>
                <a:effectLst/>
                <a:uLnTx/>
                <a:uFillTx/>
              </a:rPr>
              <a:t>PPT</a:t>
            </a:r>
            <a:r>
              <a:rPr kumimoji="0" lang="zh-CN" altLang="en-US" sz="100" b="0" i="0" u="none" strike="noStrike" kern="0" cap="none" spc="0" normalizeH="0" baseline="0" noProof="0" dirty="0" smtClean="0">
                <a:ln>
                  <a:noFill/>
                </a:ln>
                <a:solidFill>
                  <a:srgbClr val="0937BE"/>
                </a:solidFill>
                <a:effectLst/>
                <a:uLnTx/>
                <a:uFillTx/>
              </a:rPr>
              <a:t>下载 </a:t>
            </a:r>
            <a:r>
              <a:rPr kumimoji="0" lang="en-US" altLang="zh-CN" sz="100" b="0" i="0" u="none" strike="noStrike" kern="0" cap="none" spc="0" normalizeH="0" baseline="0" noProof="0" dirty="0" smtClean="0">
                <a:ln>
                  <a:noFill/>
                </a:ln>
                <a:solidFill>
                  <a:srgbClr val="0937BE"/>
                </a:solidFill>
                <a:effectLst/>
                <a:uLnTx/>
                <a:uFillTx/>
              </a:rPr>
              <a:t>http://www.ypppt.com/xiazai/</a:t>
            </a:r>
          </a:p>
        </p:txBody>
      </p:sp>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1022" name="组合 1022"/>
          <p:cNvGrpSpPr/>
          <p:nvPr/>
        </p:nvGrpSpPr>
        <p:grpSpPr>
          <a:xfrm>
            <a:off x="2100580" y="1521460"/>
            <a:ext cx="2026285" cy="2088515"/>
            <a:chOff x="6198393" y="3087690"/>
            <a:chExt cx="5576570" cy="4177517"/>
          </a:xfrm>
        </p:grpSpPr>
        <p:sp>
          <p:nvSpPr>
            <p:cNvPr id="1023"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1024"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sp>
        <p:nvSpPr>
          <p:cNvPr id="53" name="Freeform 10"/>
          <p:cNvSpPr/>
          <p:nvPr/>
        </p:nvSpPr>
        <p:spPr bwMode="auto">
          <a:xfrm>
            <a:off x="1748405" y="1897232"/>
            <a:ext cx="842853" cy="1402802"/>
          </a:xfrm>
          <a:custGeom>
            <a:avLst/>
            <a:gdLst>
              <a:gd name="T0" fmla="*/ 1191 w 1191"/>
              <a:gd name="T1" fmla="*/ 2372 h 2372"/>
              <a:gd name="T2" fmla="*/ 0 w 1191"/>
              <a:gd name="T3" fmla="*/ 2372 h 2372"/>
              <a:gd name="T4" fmla="*/ 0 w 1191"/>
              <a:gd name="T5" fmla="*/ 0 h 2372"/>
            </a:gdLst>
            <a:ahLst/>
            <a:cxnLst>
              <a:cxn ang="0">
                <a:pos x="T0" y="T1"/>
              </a:cxn>
              <a:cxn ang="0">
                <a:pos x="T2" y="T3"/>
              </a:cxn>
              <a:cxn ang="0">
                <a:pos x="T4" y="T5"/>
              </a:cxn>
            </a:cxnLst>
            <a:rect l="0" t="0" r="r" b="b"/>
            <a:pathLst>
              <a:path w="1191" h="2372">
                <a:moveTo>
                  <a:pt x="1191" y="2372"/>
                </a:moveTo>
                <a:lnTo>
                  <a:pt x="0" y="2372"/>
                </a:lnTo>
                <a:lnTo>
                  <a:pt x="0" y="0"/>
                </a:lnTo>
              </a:path>
            </a:pathLst>
          </a:custGeom>
          <a:noFill/>
          <a:ln w="12700"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4D4D4D"/>
              </a:solidFill>
              <a:effectLst/>
              <a:uLnTx/>
              <a:uFillTx/>
              <a:cs typeface="+mn-ea"/>
              <a:sym typeface="+mn-lt"/>
            </a:endParaRPr>
          </a:p>
        </p:txBody>
      </p:sp>
      <p:sp>
        <p:nvSpPr>
          <p:cNvPr id="54" name="Freeform 11"/>
          <p:cNvSpPr/>
          <p:nvPr/>
        </p:nvSpPr>
        <p:spPr bwMode="auto">
          <a:xfrm>
            <a:off x="5442037" y="1897232"/>
            <a:ext cx="493649" cy="1402802"/>
          </a:xfrm>
          <a:custGeom>
            <a:avLst/>
            <a:gdLst>
              <a:gd name="T0" fmla="*/ 697 w 697"/>
              <a:gd name="T1" fmla="*/ 2372 h 2372"/>
              <a:gd name="T2" fmla="*/ 0 w 697"/>
              <a:gd name="T3" fmla="*/ 2372 h 2372"/>
              <a:gd name="T4" fmla="*/ 0 w 697"/>
              <a:gd name="T5" fmla="*/ 0 h 2372"/>
            </a:gdLst>
            <a:ahLst/>
            <a:cxnLst>
              <a:cxn ang="0">
                <a:pos x="T0" y="T1"/>
              </a:cxn>
              <a:cxn ang="0">
                <a:pos x="T2" y="T3"/>
              </a:cxn>
              <a:cxn ang="0">
                <a:pos x="T4" y="T5"/>
              </a:cxn>
            </a:cxnLst>
            <a:rect l="0" t="0" r="r" b="b"/>
            <a:pathLst>
              <a:path w="697" h="2372">
                <a:moveTo>
                  <a:pt x="697" y="2372"/>
                </a:moveTo>
                <a:lnTo>
                  <a:pt x="0" y="2372"/>
                </a:lnTo>
                <a:lnTo>
                  <a:pt x="0" y="0"/>
                </a:lnTo>
              </a:path>
            </a:pathLst>
          </a:custGeom>
          <a:noFill/>
          <a:ln w="9525"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4D4D4D"/>
              </a:solidFill>
              <a:effectLst/>
              <a:uLnTx/>
              <a:uFillTx/>
              <a:cs typeface="+mn-ea"/>
              <a:sym typeface="+mn-lt"/>
            </a:endParaRPr>
          </a:p>
        </p:txBody>
      </p:sp>
      <p:sp>
        <p:nvSpPr>
          <p:cNvPr id="55" name="Freeform 12"/>
          <p:cNvSpPr/>
          <p:nvPr/>
        </p:nvSpPr>
        <p:spPr bwMode="auto">
          <a:xfrm>
            <a:off x="8761067" y="1897232"/>
            <a:ext cx="523807" cy="1402802"/>
          </a:xfrm>
          <a:custGeom>
            <a:avLst/>
            <a:gdLst>
              <a:gd name="T0" fmla="*/ 741 w 741"/>
              <a:gd name="T1" fmla="*/ 2372 h 2372"/>
              <a:gd name="T2" fmla="*/ 0 w 741"/>
              <a:gd name="T3" fmla="*/ 2372 h 2372"/>
              <a:gd name="T4" fmla="*/ 0 w 741"/>
              <a:gd name="T5" fmla="*/ 0 h 2372"/>
            </a:gdLst>
            <a:ahLst/>
            <a:cxnLst>
              <a:cxn ang="0">
                <a:pos x="T0" y="T1"/>
              </a:cxn>
              <a:cxn ang="0">
                <a:pos x="T2" y="T3"/>
              </a:cxn>
              <a:cxn ang="0">
                <a:pos x="T4" y="T5"/>
              </a:cxn>
            </a:cxnLst>
            <a:rect l="0" t="0" r="r" b="b"/>
            <a:pathLst>
              <a:path w="741" h="2372">
                <a:moveTo>
                  <a:pt x="741" y="2372"/>
                </a:moveTo>
                <a:lnTo>
                  <a:pt x="0" y="2372"/>
                </a:lnTo>
                <a:lnTo>
                  <a:pt x="0" y="0"/>
                </a:lnTo>
              </a:path>
            </a:pathLst>
          </a:custGeom>
          <a:noFill/>
          <a:ln w="9525"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4D4D4D"/>
              </a:solidFill>
              <a:effectLst/>
              <a:uLnTx/>
              <a:uFillTx/>
              <a:cs typeface="+mn-ea"/>
              <a:sym typeface="+mn-lt"/>
            </a:endParaRPr>
          </a:p>
        </p:txBody>
      </p:sp>
      <p:sp>
        <p:nvSpPr>
          <p:cNvPr id="56" name="Freeform 13"/>
          <p:cNvSpPr/>
          <p:nvPr/>
        </p:nvSpPr>
        <p:spPr bwMode="auto">
          <a:xfrm>
            <a:off x="3719823" y="4269869"/>
            <a:ext cx="599997" cy="1652373"/>
          </a:xfrm>
          <a:custGeom>
            <a:avLst/>
            <a:gdLst>
              <a:gd name="T0" fmla="*/ 847 w 847"/>
              <a:gd name="T1" fmla="*/ 0 h 2329"/>
              <a:gd name="T2" fmla="*/ 0 w 847"/>
              <a:gd name="T3" fmla="*/ 0 h 2329"/>
              <a:gd name="T4" fmla="*/ 0 w 847"/>
              <a:gd name="T5" fmla="*/ 2329 h 2329"/>
            </a:gdLst>
            <a:ahLst/>
            <a:cxnLst>
              <a:cxn ang="0">
                <a:pos x="T0" y="T1"/>
              </a:cxn>
              <a:cxn ang="0">
                <a:pos x="T2" y="T3"/>
              </a:cxn>
              <a:cxn ang="0">
                <a:pos x="T4" y="T5"/>
              </a:cxn>
            </a:cxnLst>
            <a:rect l="0" t="0" r="r" b="b"/>
            <a:pathLst>
              <a:path w="847" h="2329">
                <a:moveTo>
                  <a:pt x="847" y="0"/>
                </a:moveTo>
                <a:lnTo>
                  <a:pt x="0" y="0"/>
                </a:lnTo>
                <a:lnTo>
                  <a:pt x="0" y="2329"/>
                </a:lnTo>
              </a:path>
            </a:pathLst>
          </a:custGeom>
          <a:noFill/>
          <a:ln w="9525"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4D4D4D"/>
              </a:solidFill>
              <a:effectLst/>
              <a:uLnTx/>
              <a:uFillTx/>
              <a:cs typeface="+mn-ea"/>
              <a:sym typeface="+mn-lt"/>
            </a:endParaRPr>
          </a:p>
        </p:txBody>
      </p:sp>
      <p:sp>
        <p:nvSpPr>
          <p:cNvPr id="57" name="Freeform 14"/>
          <p:cNvSpPr/>
          <p:nvPr/>
        </p:nvSpPr>
        <p:spPr bwMode="auto">
          <a:xfrm>
            <a:off x="7176948" y="4269869"/>
            <a:ext cx="455554" cy="1652373"/>
          </a:xfrm>
          <a:custGeom>
            <a:avLst/>
            <a:gdLst>
              <a:gd name="T0" fmla="*/ 644 w 644"/>
              <a:gd name="T1" fmla="*/ 0 h 2329"/>
              <a:gd name="T2" fmla="*/ 0 w 644"/>
              <a:gd name="T3" fmla="*/ 0 h 2329"/>
              <a:gd name="T4" fmla="*/ 0 w 644"/>
              <a:gd name="T5" fmla="*/ 2329 h 2329"/>
            </a:gdLst>
            <a:ahLst/>
            <a:cxnLst>
              <a:cxn ang="0">
                <a:pos x="T0" y="T1"/>
              </a:cxn>
              <a:cxn ang="0">
                <a:pos x="T2" y="T3"/>
              </a:cxn>
              <a:cxn ang="0">
                <a:pos x="T4" y="T5"/>
              </a:cxn>
            </a:cxnLst>
            <a:rect l="0" t="0" r="r" b="b"/>
            <a:pathLst>
              <a:path w="644" h="2329">
                <a:moveTo>
                  <a:pt x="644" y="0"/>
                </a:moveTo>
                <a:lnTo>
                  <a:pt x="0" y="0"/>
                </a:lnTo>
                <a:lnTo>
                  <a:pt x="0" y="2329"/>
                </a:lnTo>
              </a:path>
            </a:pathLst>
          </a:custGeom>
          <a:noFill/>
          <a:ln w="9525" cap="flat">
            <a:solidFill>
              <a:srgbClr val="4D4D4D">
                <a:lumMod val="60000"/>
                <a:lumOff val="40000"/>
              </a:srgbClr>
            </a:solidFill>
            <a:prstDash val="dash"/>
            <a:miter lim="800000"/>
            <a:headEnd type="oval" w="med" len="med"/>
            <a:tailEnd type="oval" w="med" len="me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800" b="0" i="0" u="none" strike="noStrike" kern="0" cap="none" spc="0" normalizeH="0" baseline="0" noProof="0">
              <a:ln>
                <a:noFill/>
              </a:ln>
              <a:solidFill>
                <a:srgbClr val="4D4D4D"/>
              </a:solidFill>
              <a:effectLst/>
              <a:uLnTx/>
              <a:uFillTx/>
              <a:cs typeface="+mn-ea"/>
              <a:sym typeface="+mn-lt"/>
            </a:endParaRPr>
          </a:p>
        </p:txBody>
      </p:sp>
      <p:grpSp>
        <p:nvGrpSpPr>
          <p:cNvPr id="61" name="组合 60"/>
          <p:cNvGrpSpPr/>
          <p:nvPr/>
        </p:nvGrpSpPr>
        <p:grpSpPr>
          <a:xfrm>
            <a:off x="1706036" y="3104452"/>
            <a:ext cx="1900602" cy="1389570"/>
            <a:chOff x="1696511" y="2790392"/>
            <a:chExt cx="1900602" cy="1389570"/>
          </a:xfrm>
          <a:solidFill>
            <a:srgbClr val="FEBC00"/>
          </a:solidFill>
        </p:grpSpPr>
        <p:sp>
          <p:nvSpPr>
            <p:cNvPr id="62" name="Freeform 5"/>
            <p:cNvSpPr/>
            <p:nvPr/>
          </p:nvSpPr>
          <p:spPr bwMode="auto">
            <a:xfrm>
              <a:off x="1696511" y="2790392"/>
              <a:ext cx="1900602" cy="1389570"/>
            </a:xfrm>
            <a:custGeom>
              <a:avLst/>
              <a:gdLst>
                <a:gd name="T0" fmla="*/ 1408 w 2454"/>
                <a:gd name="T1" fmla="*/ 175 h 2140"/>
                <a:gd name="T2" fmla="*/ 1887 w 2454"/>
                <a:gd name="T3" fmla="*/ 1005 h 2140"/>
                <a:gd name="T4" fmla="*/ 2364 w 2454"/>
                <a:gd name="T5" fmla="*/ 1832 h 2140"/>
                <a:gd name="T6" fmla="*/ 2189 w 2454"/>
                <a:gd name="T7" fmla="*/ 2140 h 2140"/>
                <a:gd name="T8" fmla="*/ 1231 w 2454"/>
                <a:gd name="T9" fmla="*/ 2140 h 2140"/>
                <a:gd name="T10" fmla="*/ 276 w 2454"/>
                <a:gd name="T11" fmla="*/ 2140 h 2140"/>
                <a:gd name="T12" fmla="*/ 97 w 2454"/>
                <a:gd name="T13" fmla="*/ 1834 h 2140"/>
                <a:gd name="T14" fmla="*/ 575 w 2454"/>
                <a:gd name="T15" fmla="*/ 1005 h 2140"/>
                <a:gd name="T16" fmla="*/ 1053 w 2454"/>
                <a:gd name="T17" fmla="*/ 178 h 2140"/>
                <a:gd name="T18" fmla="*/ 1408 w 2454"/>
                <a:gd name="T19" fmla="*/ 175 h 2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4" h="2140">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7" y="1834"/>
                  </a:cubicBezTo>
                  <a:lnTo>
                    <a:pt x="575" y="1005"/>
                  </a:lnTo>
                  <a:cubicBezTo>
                    <a:pt x="734" y="729"/>
                    <a:pt x="894" y="453"/>
                    <a:pt x="1053" y="178"/>
                  </a:cubicBezTo>
                  <a:cubicBezTo>
                    <a:pt x="1178" y="2"/>
                    <a:pt x="1297" y="0"/>
                    <a:pt x="1408" y="175"/>
                  </a:cubicBezTo>
                  <a:close/>
                </a:path>
              </a:pathLst>
            </a:custGeom>
            <a:grpFill/>
            <a:ln w="38100" cap="flat">
              <a:solidFill>
                <a:srgbClr val="FFFFFF"/>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0" cap="none" spc="0" normalizeH="0" baseline="0" noProof="0">
                <a:ln>
                  <a:noFill/>
                </a:ln>
                <a:solidFill>
                  <a:srgbClr val="54A0D8"/>
                </a:solidFill>
                <a:effectLst/>
                <a:uLnTx/>
                <a:uFillTx/>
                <a:cs typeface="+mn-ea"/>
                <a:sym typeface="+mn-lt"/>
              </a:endParaRPr>
            </a:p>
          </p:txBody>
        </p:sp>
        <p:sp>
          <p:nvSpPr>
            <p:cNvPr id="63" name="文本框 62"/>
            <p:cNvSpPr txBox="1"/>
            <p:nvPr/>
          </p:nvSpPr>
          <p:spPr>
            <a:xfrm>
              <a:off x="2288736" y="3249645"/>
              <a:ext cx="739305" cy="646331"/>
            </a:xfrm>
            <a:prstGeom prst="rect">
              <a:avLst/>
            </a:prstGeom>
            <a:grp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FFFFFF"/>
                  </a:solidFill>
                  <a:effectLst/>
                  <a:uLnTx/>
                  <a:uFillTx/>
                  <a:cs typeface="+mn-ea"/>
                  <a:sym typeface="+mn-lt"/>
                </a:rPr>
                <a:t>01</a:t>
              </a:r>
            </a:p>
          </p:txBody>
        </p:sp>
      </p:grpSp>
      <p:grpSp>
        <p:nvGrpSpPr>
          <p:cNvPr id="64" name="组合 63"/>
          <p:cNvGrpSpPr/>
          <p:nvPr/>
        </p:nvGrpSpPr>
        <p:grpSpPr>
          <a:xfrm>
            <a:off x="3374281" y="3047310"/>
            <a:ext cx="1900602" cy="1389570"/>
            <a:chOff x="3364756" y="2733250"/>
            <a:chExt cx="1900602" cy="1389570"/>
          </a:xfrm>
          <a:solidFill>
            <a:srgbClr val="0937BE"/>
          </a:solidFill>
        </p:grpSpPr>
        <p:sp>
          <p:nvSpPr>
            <p:cNvPr id="65" name="Freeform 8"/>
            <p:cNvSpPr/>
            <p:nvPr/>
          </p:nvSpPr>
          <p:spPr bwMode="auto">
            <a:xfrm>
              <a:off x="3364756" y="2733250"/>
              <a:ext cx="1900602" cy="1389570"/>
            </a:xfrm>
            <a:custGeom>
              <a:avLst/>
              <a:gdLst>
                <a:gd name="T0" fmla="*/ 1408 w 2454"/>
                <a:gd name="T1" fmla="*/ 1966 h 2141"/>
                <a:gd name="T2" fmla="*/ 1887 w 2454"/>
                <a:gd name="T3" fmla="*/ 1136 h 2141"/>
                <a:gd name="T4" fmla="*/ 2365 w 2454"/>
                <a:gd name="T5" fmla="*/ 309 h 2141"/>
                <a:gd name="T6" fmla="*/ 2189 w 2454"/>
                <a:gd name="T7" fmla="*/ 0 h 2141"/>
                <a:gd name="T8" fmla="*/ 1231 w 2454"/>
                <a:gd name="T9" fmla="*/ 0 h 2141"/>
                <a:gd name="T10" fmla="*/ 276 w 2454"/>
                <a:gd name="T11" fmla="*/ 0 h 2141"/>
                <a:gd name="T12" fmla="*/ 97 w 2454"/>
                <a:gd name="T13" fmla="*/ 307 h 2141"/>
                <a:gd name="T14" fmla="*/ 576 w 2454"/>
                <a:gd name="T15" fmla="*/ 1136 h 2141"/>
                <a:gd name="T16" fmla="*/ 1053 w 2454"/>
                <a:gd name="T17" fmla="*/ 1963 h 2141"/>
                <a:gd name="T18" fmla="*/ 1408 w 2454"/>
                <a:gd name="T19" fmla="*/ 1966 h 2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4" h="2141">
                  <a:moveTo>
                    <a:pt x="1408" y="1966"/>
                  </a:moveTo>
                  <a:lnTo>
                    <a:pt x="1887" y="1136"/>
                  </a:lnTo>
                  <a:cubicBezTo>
                    <a:pt x="2046" y="861"/>
                    <a:pt x="2205" y="585"/>
                    <a:pt x="2365" y="309"/>
                  </a:cubicBezTo>
                  <a:cubicBezTo>
                    <a:pt x="2454" y="113"/>
                    <a:pt x="2396" y="9"/>
                    <a:pt x="2189" y="0"/>
                  </a:cubicBezTo>
                  <a:lnTo>
                    <a:pt x="1231" y="0"/>
                  </a:lnTo>
                  <a:cubicBezTo>
                    <a:pt x="913" y="0"/>
                    <a:pt x="595" y="0"/>
                    <a:pt x="276" y="0"/>
                  </a:cubicBezTo>
                  <a:cubicBezTo>
                    <a:pt x="61" y="21"/>
                    <a:pt x="0" y="123"/>
                    <a:pt x="97" y="307"/>
                  </a:cubicBezTo>
                  <a:lnTo>
                    <a:pt x="576" y="1136"/>
                  </a:lnTo>
                  <a:cubicBezTo>
                    <a:pt x="735" y="1412"/>
                    <a:pt x="894" y="1688"/>
                    <a:pt x="1053" y="1963"/>
                  </a:cubicBezTo>
                  <a:cubicBezTo>
                    <a:pt x="1179" y="2139"/>
                    <a:pt x="1297" y="2141"/>
                    <a:pt x="1408" y="1966"/>
                  </a:cubicBezTo>
                  <a:close/>
                </a:path>
              </a:pathLst>
            </a:custGeom>
            <a:grpFill/>
            <a:ln w="38100" cap="flat">
              <a:solidFill>
                <a:srgbClr val="FFFFFF"/>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0" cap="none" spc="0" normalizeH="0" baseline="0" noProof="0" dirty="0">
                <a:ln>
                  <a:noFill/>
                </a:ln>
                <a:solidFill>
                  <a:srgbClr val="54A0D8"/>
                </a:solidFill>
                <a:effectLst/>
                <a:uLnTx/>
                <a:uFillTx/>
                <a:cs typeface="+mn-ea"/>
                <a:sym typeface="+mn-lt"/>
              </a:endParaRPr>
            </a:p>
          </p:txBody>
        </p:sp>
        <p:sp>
          <p:nvSpPr>
            <p:cNvPr id="66" name="文本框 65"/>
            <p:cNvSpPr txBox="1"/>
            <p:nvPr/>
          </p:nvSpPr>
          <p:spPr>
            <a:xfrm>
              <a:off x="3890110" y="2780159"/>
              <a:ext cx="739305" cy="646331"/>
            </a:xfrm>
            <a:prstGeom prst="rect">
              <a:avLst/>
            </a:prstGeom>
            <a:grp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FFFFFF"/>
                  </a:solidFill>
                  <a:effectLst/>
                  <a:uLnTx/>
                  <a:uFillTx/>
                  <a:cs typeface="+mn-ea"/>
                  <a:sym typeface="+mn-lt"/>
                </a:rPr>
                <a:t>02</a:t>
              </a:r>
            </a:p>
          </p:txBody>
        </p:sp>
      </p:grpSp>
      <p:grpSp>
        <p:nvGrpSpPr>
          <p:cNvPr id="67" name="组合 66"/>
          <p:cNvGrpSpPr/>
          <p:nvPr/>
        </p:nvGrpSpPr>
        <p:grpSpPr>
          <a:xfrm>
            <a:off x="5033077" y="3075877"/>
            <a:ext cx="1898864" cy="1389570"/>
            <a:chOff x="5033077" y="2790392"/>
            <a:chExt cx="1898864" cy="1389570"/>
          </a:xfrm>
          <a:solidFill>
            <a:srgbClr val="FEBC00"/>
          </a:solidFill>
        </p:grpSpPr>
        <p:sp>
          <p:nvSpPr>
            <p:cNvPr id="68" name="Freeform 6"/>
            <p:cNvSpPr/>
            <p:nvPr/>
          </p:nvSpPr>
          <p:spPr bwMode="auto">
            <a:xfrm>
              <a:off x="5033077" y="2790392"/>
              <a:ext cx="1898864" cy="1389570"/>
            </a:xfrm>
            <a:custGeom>
              <a:avLst/>
              <a:gdLst>
                <a:gd name="T0" fmla="*/ 1407 w 2453"/>
                <a:gd name="T1" fmla="*/ 175 h 2140"/>
                <a:gd name="T2" fmla="*/ 1886 w 2453"/>
                <a:gd name="T3" fmla="*/ 1005 h 2140"/>
                <a:gd name="T4" fmla="*/ 2364 w 2453"/>
                <a:gd name="T5" fmla="*/ 1832 h 2140"/>
                <a:gd name="T6" fmla="*/ 2188 w 2453"/>
                <a:gd name="T7" fmla="*/ 2140 h 2140"/>
                <a:gd name="T8" fmla="*/ 1231 w 2453"/>
                <a:gd name="T9" fmla="*/ 2140 h 2140"/>
                <a:gd name="T10" fmla="*/ 276 w 2453"/>
                <a:gd name="T11" fmla="*/ 2140 h 2140"/>
                <a:gd name="T12" fmla="*/ 96 w 2453"/>
                <a:gd name="T13" fmla="*/ 1834 h 2140"/>
                <a:gd name="T14" fmla="*/ 575 w 2453"/>
                <a:gd name="T15" fmla="*/ 1005 h 2140"/>
                <a:gd name="T16" fmla="*/ 1052 w 2453"/>
                <a:gd name="T17" fmla="*/ 178 h 2140"/>
                <a:gd name="T18" fmla="*/ 1407 w 2453"/>
                <a:gd name="T19" fmla="*/ 175 h 2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3" h="2140">
                  <a:moveTo>
                    <a:pt x="1407" y="175"/>
                  </a:moveTo>
                  <a:lnTo>
                    <a:pt x="1886" y="1005"/>
                  </a:lnTo>
                  <a:cubicBezTo>
                    <a:pt x="2045" y="1280"/>
                    <a:pt x="2205" y="1556"/>
                    <a:pt x="2364" y="1832"/>
                  </a:cubicBezTo>
                  <a:cubicBezTo>
                    <a:pt x="2453" y="2028"/>
                    <a:pt x="2396" y="2132"/>
                    <a:pt x="2188" y="2140"/>
                  </a:cubicBezTo>
                  <a:lnTo>
                    <a:pt x="1231" y="2140"/>
                  </a:lnTo>
                  <a:cubicBezTo>
                    <a:pt x="912" y="2140"/>
                    <a:pt x="594" y="2140"/>
                    <a:pt x="276" y="2140"/>
                  </a:cubicBezTo>
                  <a:cubicBezTo>
                    <a:pt x="61" y="2119"/>
                    <a:pt x="0" y="2018"/>
                    <a:pt x="96" y="1834"/>
                  </a:cubicBezTo>
                  <a:lnTo>
                    <a:pt x="575" y="1005"/>
                  </a:lnTo>
                  <a:cubicBezTo>
                    <a:pt x="734" y="729"/>
                    <a:pt x="893" y="453"/>
                    <a:pt x="1052" y="178"/>
                  </a:cubicBezTo>
                  <a:cubicBezTo>
                    <a:pt x="1178" y="2"/>
                    <a:pt x="1296" y="0"/>
                    <a:pt x="1407" y="175"/>
                  </a:cubicBezTo>
                  <a:close/>
                </a:path>
              </a:pathLst>
            </a:custGeom>
            <a:grpFill/>
            <a:ln w="38100" cap="flat">
              <a:solidFill>
                <a:srgbClr val="FFFFFF"/>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0" cap="none" spc="0" normalizeH="0" baseline="0" noProof="0">
                <a:ln>
                  <a:noFill/>
                </a:ln>
                <a:solidFill>
                  <a:srgbClr val="54A0D8"/>
                </a:solidFill>
                <a:effectLst/>
                <a:uLnTx/>
                <a:uFillTx/>
                <a:cs typeface="+mn-ea"/>
                <a:sym typeface="+mn-lt"/>
              </a:endParaRPr>
            </a:p>
          </p:txBody>
        </p:sp>
        <p:sp>
          <p:nvSpPr>
            <p:cNvPr id="69" name="文本框 68"/>
            <p:cNvSpPr txBox="1"/>
            <p:nvPr/>
          </p:nvSpPr>
          <p:spPr>
            <a:xfrm>
              <a:off x="5652797" y="3249645"/>
              <a:ext cx="739305" cy="646331"/>
            </a:xfrm>
            <a:prstGeom prst="rect">
              <a:avLst/>
            </a:prstGeom>
            <a:grp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FFFFFF"/>
                  </a:solidFill>
                  <a:effectLst/>
                  <a:uLnTx/>
                  <a:uFillTx/>
                  <a:cs typeface="+mn-ea"/>
                  <a:sym typeface="+mn-lt"/>
                </a:rPr>
                <a:t>03</a:t>
              </a:r>
            </a:p>
          </p:txBody>
        </p:sp>
      </p:grpSp>
      <p:grpSp>
        <p:nvGrpSpPr>
          <p:cNvPr id="70" name="组合 69"/>
          <p:cNvGrpSpPr/>
          <p:nvPr/>
        </p:nvGrpSpPr>
        <p:grpSpPr>
          <a:xfrm>
            <a:off x="6710847" y="3018735"/>
            <a:ext cx="1898864" cy="1389570"/>
            <a:chOff x="6701322" y="2733250"/>
            <a:chExt cx="1898864" cy="1389570"/>
          </a:xfrm>
          <a:solidFill>
            <a:srgbClr val="0937BE"/>
          </a:solidFill>
        </p:grpSpPr>
        <p:sp>
          <p:nvSpPr>
            <p:cNvPr id="71" name="Freeform 9"/>
            <p:cNvSpPr/>
            <p:nvPr/>
          </p:nvSpPr>
          <p:spPr bwMode="auto">
            <a:xfrm>
              <a:off x="6701322" y="2733250"/>
              <a:ext cx="1898864" cy="1389570"/>
            </a:xfrm>
            <a:custGeom>
              <a:avLst/>
              <a:gdLst>
                <a:gd name="T0" fmla="*/ 1408 w 2453"/>
                <a:gd name="T1" fmla="*/ 1966 h 2141"/>
                <a:gd name="T2" fmla="*/ 1886 w 2453"/>
                <a:gd name="T3" fmla="*/ 1136 h 2141"/>
                <a:gd name="T4" fmla="*/ 2364 w 2453"/>
                <a:gd name="T5" fmla="*/ 309 h 2141"/>
                <a:gd name="T6" fmla="*/ 2188 w 2453"/>
                <a:gd name="T7" fmla="*/ 0 h 2141"/>
                <a:gd name="T8" fmla="*/ 1231 w 2453"/>
                <a:gd name="T9" fmla="*/ 0 h 2141"/>
                <a:gd name="T10" fmla="*/ 276 w 2453"/>
                <a:gd name="T11" fmla="*/ 0 h 2141"/>
                <a:gd name="T12" fmla="*/ 96 w 2453"/>
                <a:gd name="T13" fmla="*/ 307 h 2141"/>
                <a:gd name="T14" fmla="*/ 575 w 2453"/>
                <a:gd name="T15" fmla="*/ 1136 h 2141"/>
                <a:gd name="T16" fmla="*/ 1052 w 2453"/>
                <a:gd name="T17" fmla="*/ 1963 h 2141"/>
                <a:gd name="T18" fmla="*/ 1408 w 2453"/>
                <a:gd name="T19" fmla="*/ 1966 h 2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3" h="2141">
                  <a:moveTo>
                    <a:pt x="1408" y="1966"/>
                  </a:moveTo>
                  <a:lnTo>
                    <a:pt x="1886" y="1136"/>
                  </a:lnTo>
                  <a:cubicBezTo>
                    <a:pt x="2046" y="861"/>
                    <a:pt x="2205" y="585"/>
                    <a:pt x="2364" y="309"/>
                  </a:cubicBezTo>
                  <a:cubicBezTo>
                    <a:pt x="2453" y="113"/>
                    <a:pt x="2396" y="9"/>
                    <a:pt x="2188" y="0"/>
                  </a:cubicBezTo>
                  <a:lnTo>
                    <a:pt x="1231" y="0"/>
                  </a:lnTo>
                  <a:cubicBezTo>
                    <a:pt x="912" y="0"/>
                    <a:pt x="594" y="0"/>
                    <a:pt x="276" y="0"/>
                  </a:cubicBezTo>
                  <a:cubicBezTo>
                    <a:pt x="61" y="21"/>
                    <a:pt x="0" y="123"/>
                    <a:pt x="96" y="307"/>
                  </a:cubicBezTo>
                  <a:lnTo>
                    <a:pt x="575" y="1136"/>
                  </a:lnTo>
                  <a:cubicBezTo>
                    <a:pt x="734" y="1412"/>
                    <a:pt x="893" y="1688"/>
                    <a:pt x="1052" y="1963"/>
                  </a:cubicBezTo>
                  <a:cubicBezTo>
                    <a:pt x="1178" y="2139"/>
                    <a:pt x="1297" y="2141"/>
                    <a:pt x="1408" y="1966"/>
                  </a:cubicBezTo>
                  <a:close/>
                </a:path>
              </a:pathLst>
            </a:custGeom>
            <a:grpFill/>
            <a:ln w="38100" cap="flat">
              <a:solidFill>
                <a:srgbClr val="FFFFFF"/>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0" cap="none" spc="0" normalizeH="0" baseline="0" noProof="0" dirty="0">
                <a:ln>
                  <a:noFill/>
                </a:ln>
                <a:solidFill>
                  <a:srgbClr val="54A0D8"/>
                </a:solidFill>
                <a:effectLst/>
                <a:uLnTx/>
                <a:uFillTx/>
                <a:cs typeface="+mn-ea"/>
                <a:sym typeface="+mn-lt"/>
              </a:endParaRPr>
            </a:p>
          </p:txBody>
        </p:sp>
        <p:sp>
          <p:nvSpPr>
            <p:cNvPr id="72" name="文本框 71"/>
            <p:cNvSpPr txBox="1"/>
            <p:nvPr/>
          </p:nvSpPr>
          <p:spPr>
            <a:xfrm>
              <a:off x="7232088" y="2780159"/>
              <a:ext cx="742315" cy="645160"/>
            </a:xfrm>
            <a:prstGeom prst="rect">
              <a:avLst/>
            </a:prstGeom>
            <a:grp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FFFFFF"/>
                  </a:solidFill>
                  <a:effectLst/>
                  <a:uLnTx/>
                  <a:uFillTx/>
                  <a:cs typeface="+mn-ea"/>
                  <a:sym typeface="+mn-lt"/>
                </a:rPr>
                <a:t>04</a:t>
              </a:r>
            </a:p>
          </p:txBody>
        </p:sp>
      </p:grpSp>
      <p:grpSp>
        <p:nvGrpSpPr>
          <p:cNvPr id="73" name="组合 72"/>
          <p:cNvGrpSpPr/>
          <p:nvPr/>
        </p:nvGrpSpPr>
        <p:grpSpPr>
          <a:xfrm>
            <a:off x="8369568" y="3075877"/>
            <a:ext cx="1898864" cy="1389570"/>
            <a:chOff x="8369568" y="2790392"/>
            <a:chExt cx="1898864" cy="1389570"/>
          </a:xfrm>
          <a:solidFill>
            <a:srgbClr val="FEBC00"/>
          </a:solidFill>
        </p:grpSpPr>
        <p:sp>
          <p:nvSpPr>
            <p:cNvPr id="74" name="Freeform 7"/>
            <p:cNvSpPr/>
            <p:nvPr/>
          </p:nvSpPr>
          <p:spPr bwMode="auto">
            <a:xfrm>
              <a:off x="8369568" y="2790392"/>
              <a:ext cx="1898864" cy="1389570"/>
            </a:xfrm>
            <a:custGeom>
              <a:avLst/>
              <a:gdLst>
                <a:gd name="T0" fmla="*/ 1408 w 2454"/>
                <a:gd name="T1" fmla="*/ 175 h 2140"/>
                <a:gd name="T2" fmla="*/ 1887 w 2454"/>
                <a:gd name="T3" fmla="*/ 1005 h 2140"/>
                <a:gd name="T4" fmla="*/ 2364 w 2454"/>
                <a:gd name="T5" fmla="*/ 1832 h 2140"/>
                <a:gd name="T6" fmla="*/ 2189 w 2454"/>
                <a:gd name="T7" fmla="*/ 2140 h 2140"/>
                <a:gd name="T8" fmla="*/ 1231 w 2454"/>
                <a:gd name="T9" fmla="*/ 2140 h 2140"/>
                <a:gd name="T10" fmla="*/ 276 w 2454"/>
                <a:gd name="T11" fmla="*/ 2140 h 2140"/>
                <a:gd name="T12" fmla="*/ 96 w 2454"/>
                <a:gd name="T13" fmla="*/ 1834 h 2140"/>
                <a:gd name="T14" fmla="*/ 575 w 2454"/>
                <a:gd name="T15" fmla="*/ 1005 h 2140"/>
                <a:gd name="T16" fmla="*/ 1053 w 2454"/>
                <a:gd name="T17" fmla="*/ 178 h 2140"/>
                <a:gd name="T18" fmla="*/ 1408 w 2454"/>
                <a:gd name="T19" fmla="*/ 175 h 2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54" h="2140">
                  <a:moveTo>
                    <a:pt x="1408" y="175"/>
                  </a:moveTo>
                  <a:lnTo>
                    <a:pt x="1887" y="1005"/>
                  </a:lnTo>
                  <a:cubicBezTo>
                    <a:pt x="2046" y="1280"/>
                    <a:pt x="2205" y="1556"/>
                    <a:pt x="2364" y="1832"/>
                  </a:cubicBezTo>
                  <a:cubicBezTo>
                    <a:pt x="2454" y="2028"/>
                    <a:pt x="2396" y="2132"/>
                    <a:pt x="2189" y="2140"/>
                  </a:cubicBezTo>
                  <a:lnTo>
                    <a:pt x="1231" y="2140"/>
                  </a:lnTo>
                  <a:cubicBezTo>
                    <a:pt x="913" y="2140"/>
                    <a:pt x="594" y="2140"/>
                    <a:pt x="276" y="2140"/>
                  </a:cubicBezTo>
                  <a:cubicBezTo>
                    <a:pt x="61" y="2119"/>
                    <a:pt x="0" y="2018"/>
                    <a:pt x="96" y="1834"/>
                  </a:cubicBezTo>
                  <a:lnTo>
                    <a:pt x="575" y="1005"/>
                  </a:lnTo>
                  <a:cubicBezTo>
                    <a:pt x="734" y="729"/>
                    <a:pt x="894" y="453"/>
                    <a:pt x="1053" y="178"/>
                  </a:cubicBezTo>
                  <a:cubicBezTo>
                    <a:pt x="1178" y="2"/>
                    <a:pt x="1297" y="0"/>
                    <a:pt x="1408" y="175"/>
                  </a:cubicBezTo>
                  <a:close/>
                </a:path>
              </a:pathLst>
            </a:custGeom>
            <a:grpFill/>
            <a:ln w="38100" cap="flat">
              <a:solidFill>
                <a:srgbClr val="FFFFFF"/>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400" b="0" i="0" u="none" strike="noStrike" kern="0" cap="none" spc="0" normalizeH="0" baseline="0" noProof="0">
                <a:ln>
                  <a:noFill/>
                </a:ln>
                <a:solidFill>
                  <a:srgbClr val="54A0D8"/>
                </a:solidFill>
                <a:effectLst/>
                <a:uLnTx/>
                <a:uFillTx/>
                <a:cs typeface="+mn-ea"/>
                <a:sym typeface="+mn-lt"/>
              </a:endParaRPr>
            </a:p>
          </p:txBody>
        </p:sp>
        <p:sp>
          <p:nvSpPr>
            <p:cNvPr id="75" name="文本框 74"/>
            <p:cNvSpPr txBox="1"/>
            <p:nvPr/>
          </p:nvSpPr>
          <p:spPr>
            <a:xfrm>
              <a:off x="9040890" y="3249645"/>
              <a:ext cx="739305" cy="646331"/>
            </a:xfrm>
            <a:prstGeom prst="rect">
              <a:avLst/>
            </a:prstGeom>
            <a:grpFill/>
          </p:spPr>
          <p:txBody>
            <a:bodyPr wrap="none" rtlCol="0">
              <a:spAutoFit/>
            </a:bodyPr>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3600" b="0" i="0" u="none" strike="noStrike" kern="0" cap="none" spc="0" normalizeH="0" baseline="0" noProof="0" dirty="0">
                  <a:ln>
                    <a:noFill/>
                  </a:ln>
                  <a:solidFill>
                    <a:srgbClr val="FFFFFF"/>
                  </a:solidFill>
                  <a:effectLst/>
                  <a:uLnTx/>
                  <a:uFillTx/>
                  <a:cs typeface="+mn-ea"/>
                  <a:sym typeface="+mn-lt"/>
                </a:rPr>
                <a:t>05</a:t>
              </a:r>
            </a:p>
          </p:txBody>
        </p:sp>
      </p:grpSp>
      <p:grpSp>
        <p:nvGrpSpPr>
          <p:cNvPr id="5" name="组合 1022"/>
          <p:cNvGrpSpPr/>
          <p:nvPr/>
        </p:nvGrpSpPr>
        <p:grpSpPr>
          <a:xfrm>
            <a:off x="4056380" y="4646295"/>
            <a:ext cx="2026285" cy="2088515"/>
            <a:chOff x="6198393" y="3087690"/>
            <a:chExt cx="5576570" cy="4177517"/>
          </a:xfrm>
        </p:grpSpPr>
        <p:sp>
          <p:nvSpPr>
            <p:cNvPr id="6"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7"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grpSp>
        <p:nvGrpSpPr>
          <p:cNvPr id="12" name="组合 1022"/>
          <p:cNvGrpSpPr/>
          <p:nvPr/>
        </p:nvGrpSpPr>
        <p:grpSpPr>
          <a:xfrm>
            <a:off x="5520690" y="1521460"/>
            <a:ext cx="2026285" cy="2088515"/>
            <a:chOff x="6198393" y="3087690"/>
            <a:chExt cx="5576570" cy="4177517"/>
          </a:xfrm>
        </p:grpSpPr>
        <p:sp>
          <p:nvSpPr>
            <p:cNvPr id="17"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18"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grpSp>
        <p:nvGrpSpPr>
          <p:cNvPr id="19" name="组合 1022"/>
          <p:cNvGrpSpPr/>
          <p:nvPr/>
        </p:nvGrpSpPr>
        <p:grpSpPr>
          <a:xfrm>
            <a:off x="7371715" y="4646295"/>
            <a:ext cx="2026285" cy="2088515"/>
            <a:chOff x="6198393" y="3087690"/>
            <a:chExt cx="5576570" cy="4177517"/>
          </a:xfrm>
        </p:grpSpPr>
        <p:sp>
          <p:nvSpPr>
            <p:cNvPr id="20"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21"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grpSp>
        <p:nvGrpSpPr>
          <p:cNvPr id="22" name="组合 1022"/>
          <p:cNvGrpSpPr/>
          <p:nvPr/>
        </p:nvGrpSpPr>
        <p:grpSpPr>
          <a:xfrm>
            <a:off x="8940800" y="1521460"/>
            <a:ext cx="2026285" cy="2088515"/>
            <a:chOff x="6198393" y="3087690"/>
            <a:chExt cx="5576570" cy="4177517"/>
          </a:xfrm>
        </p:grpSpPr>
        <p:sp>
          <p:nvSpPr>
            <p:cNvPr id="23"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24"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randombar(horizontal)">
                                      <p:cBhvr>
                                        <p:cTn id="7" dur="500"/>
                                        <p:tgtEl>
                                          <p:spTgt spid="61"/>
                                        </p:tgtEl>
                                      </p:cBhvr>
                                    </p:animEffect>
                                  </p:childTnLst>
                                </p:cTn>
                              </p:par>
                              <p:par>
                                <p:cTn id="8" presetID="14" presetClass="entr" presetSubtype="10" fill="hold" nodeType="with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randombar(horizontal)">
                                      <p:cBhvr>
                                        <p:cTn id="10" dur="500"/>
                                        <p:tgtEl>
                                          <p:spTgt spid="64"/>
                                        </p:tgtEl>
                                      </p:cBhvr>
                                    </p:animEffect>
                                  </p:childTnLst>
                                </p:cTn>
                              </p:par>
                              <p:par>
                                <p:cTn id="11" presetID="14" presetClass="entr" presetSubtype="10" fill="hold" nodeType="withEffect">
                                  <p:stCondLst>
                                    <p:cond delay="0"/>
                                  </p:stCondLst>
                                  <p:childTnLst>
                                    <p:set>
                                      <p:cBhvr>
                                        <p:cTn id="12" dur="1" fill="hold">
                                          <p:stCondLst>
                                            <p:cond delay="0"/>
                                          </p:stCondLst>
                                        </p:cTn>
                                        <p:tgtEl>
                                          <p:spTgt spid="67"/>
                                        </p:tgtEl>
                                        <p:attrNameLst>
                                          <p:attrName>style.visibility</p:attrName>
                                        </p:attrNameLst>
                                      </p:cBhvr>
                                      <p:to>
                                        <p:strVal val="visible"/>
                                      </p:to>
                                    </p:set>
                                    <p:animEffect transition="in" filter="randombar(horizontal)">
                                      <p:cBhvr>
                                        <p:cTn id="13" dur="500"/>
                                        <p:tgtEl>
                                          <p:spTgt spid="67"/>
                                        </p:tgtEl>
                                      </p:cBhvr>
                                    </p:animEffect>
                                  </p:childTnLst>
                                </p:cTn>
                              </p:par>
                              <p:par>
                                <p:cTn id="14" presetID="14" presetClass="entr" presetSubtype="10" fill="hold" nodeType="withEffect">
                                  <p:stCondLst>
                                    <p:cond delay="0"/>
                                  </p:stCondLst>
                                  <p:childTnLst>
                                    <p:set>
                                      <p:cBhvr>
                                        <p:cTn id="15" dur="1" fill="hold">
                                          <p:stCondLst>
                                            <p:cond delay="0"/>
                                          </p:stCondLst>
                                        </p:cTn>
                                        <p:tgtEl>
                                          <p:spTgt spid="70"/>
                                        </p:tgtEl>
                                        <p:attrNameLst>
                                          <p:attrName>style.visibility</p:attrName>
                                        </p:attrNameLst>
                                      </p:cBhvr>
                                      <p:to>
                                        <p:strVal val="visible"/>
                                      </p:to>
                                    </p:set>
                                    <p:animEffect transition="in" filter="randombar(horizontal)">
                                      <p:cBhvr>
                                        <p:cTn id="16" dur="500"/>
                                        <p:tgtEl>
                                          <p:spTgt spid="70"/>
                                        </p:tgtEl>
                                      </p:cBhvr>
                                    </p:animEffect>
                                  </p:childTnLst>
                                </p:cTn>
                              </p:par>
                              <p:par>
                                <p:cTn id="17" presetID="14" presetClass="entr" presetSubtype="10" fill="hold" nodeType="withEffect">
                                  <p:stCondLst>
                                    <p:cond delay="0"/>
                                  </p:stCondLst>
                                  <p:childTnLst>
                                    <p:set>
                                      <p:cBhvr>
                                        <p:cTn id="18" dur="1" fill="hold">
                                          <p:stCondLst>
                                            <p:cond delay="0"/>
                                          </p:stCondLst>
                                        </p:cTn>
                                        <p:tgtEl>
                                          <p:spTgt spid="73"/>
                                        </p:tgtEl>
                                        <p:attrNameLst>
                                          <p:attrName>style.visibility</p:attrName>
                                        </p:attrNameLst>
                                      </p:cBhvr>
                                      <p:to>
                                        <p:strVal val="visible"/>
                                      </p:to>
                                    </p:set>
                                    <p:animEffect transition="in" filter="randombar(horizontal)">
                                      <p:cBhvr>
                                        <p:cTn id="19" dur="500"/>
                                        <p:tgtEl>
                                          <p:spTgt spid="73"/>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wheel(1)">
                                      <p:cBhvr>
                                        <p:cTn id="22" dur="2000"/>
                                        <p:tgtEl>
                                          <p:spTgt spid="53"/>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wheel(1)">
                                      <p:cBhvr>
                                        <p:cTn id="25" dur="2000"/>
                                        <p:tgtEl>
                                          <p:spTgt spid="56"/>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wheel(1)">
                                      <p:cBhvr>
                                        <p:cTn id="28" dur="2000"/>
                                        <p:tgtEl>
                                          <p:spTgt spid="54"/>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heel(1)">
                                      <p:cBhvr>
                                        <p:cTn id="31" dur="2000"/>
                                        <p:tgtEl>
                                          <p:spTgt spid="57"/>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wheel(1)">
                                      <p:cBhvr>
                                        <p:cTn id="34" dur="2000"/>
                                        <p:tgtEl>
                                          <p:spTgt spid="55"/>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1022"/>
                                        </p:tgtEl>
                                        <p:attrNameLst>
                                          <p:attrName>style.visibility</p:attrName>
                                        </p:attrNameLst>
                                      </p:cBhvr>
                                      <p:to>
                                        <p:strVal val="visible"/>
                                      </p:to>
                                    </p:set>
                                    <p:animEffect transition="in" filter="fade">
                                      <p:cBhvr>
                                        <p:cTn id="39" dur="1000"/>
                                        <p:tgtEl>
                                          <p:spTgt spid="1022"/>
                                        </p:tgtEl>
                                      </p:cBhvr>
                                    </p:animEffect>
                                    <p:anim calcmode="lin" valueType="num">
                                      <p:cBhvr>
                                        <p:cTn id="40" dur="1000" fill="hold"/>
                                        <p:tgtEl>
                                          <p:spTgt spid="1022"/>
                                        </p:tgtEl>
                                        <p:attrNameLst>
                                          <p:attrName>ppt_x</p:attrName>
                                        </p:attrNameLst>
                                      </p:cBhvr>
                                      <p:tavLst>
                                        <p:tav tm="0">
                                          <p:val>
                                            <p:strVal val="#ppt_x"/>
                                          </p:val>
                                        </p:tav>
                                        <p:tav tm="100000">
                                          <p:val>
                                            <p:strVal val="#ppt_x"/>
                                          </p:val>
                                        </p:tav>
                                      </p:tavLst>
                                    </p:anim>
                                    <p:anim calcmode="lin" valueType="num">
                                      <p:cBhvr>
                                        <p:cTn id="41" dur="1000" fill="hold"/>
                                        <p:tgtEl>
                                          <p:spTgt spid="1022"/>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fade">
                                      <p:cBhvr>
                                        <p:cTn id="46" dur="1000"/>
                                        <p:tgtEl>
                                          <p:spTgt spid="5"/>
                                        </p:tgtEl>
                                      </p:cBhvr>
                                    </p:animEffect>
                                    <p:anim calcmode="lin" valueType="num">
                                      <p:cBhvr>
                                        <p:cTn id="47" dur="1000" fill="hold"/>
                                        <p:tgtEl>
                                          <p:spTgt spid="5"/>
                                        </p:tgtEl>
                                        <p:attrNameLst>
                                          <p:attrName>ppt_x</p:attrName>
                                        </p:attrNameLst>
                                      </p:cBhvr>
                                      <p:tavLst>
                                        <p:tav tm="0">
                                          <p:val>
                                            <p:strVal val="#ppt_x"/>
                                          </p:val>
                                        </p:tav>
                                        <p:tav tm="100000">
                                          <p:val>
                                            <p:strVal val="#ppt_x"/>
                                          </p:val>
                                        </p:tav>
                                      </p:tavLst>
                                    </p:anim>
                                    <p:anim calcmode="lin" valueType="num">
                                      <p:cBhvr>
                                        <p:cTn id="4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randombar(horizontal)">
                                      <p:cBhvr>
                                        <p:cTn id="53" dur="500"/>
                                        <p:tgtEl>
                                          <p:spTgt spid="12"/>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1000"/>
                                        <p:tgtEl>
                                          <p:spTgt spid="19"/>
                                        </p:tgtEl>
                                      </p:cBhvr>
                                    </p:animEffect>
                                    <p:anim calcmode="lin" valueType="num">
                                      <p:cBhvr>
                                        <p:cTn id="59" dur="1000" fill="hold"/>
                                        <p:tgtEl>
                                          <p:spTgt spid="19"/>
                                        </p:tgtEl>
                                        <p:attrNameLst>
                                          <p:attrName>ppt_x</p:attrName>
                                        </p:attrNameLst>
                                      </p:cBhvr>
                                      <p:tavLst>
                                        <p:tav tm="0">
                                          <p:val>
                                            <p:strVal val="#ppt_x"/>
                                          </p:val>
                                        </p:tav>
                                        <p:tav tm="100000">
                                          <p:val>
                                            <p:strVal val="#ppt_x"/>
                                          </p:val>
                                        </p:tav>
                                      </p:tavLst>
                                    </p:anim>
                                    <p:anim calcmode="lin" valueType="num">
                                      <p:cBhvr>
                                        <p:cTn id="6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1000"/>
                                        <p:tgtEl>
                                          <p:spTgt spid="22"/>
                                        </p:tgtEl>
                                      </p:cBhvr>
                                    </p:animEffect>
                                    <p:anim calcmode="lin" valueType="num">
                                      <p:cBhvr>
                                        <p:cTn id="66" dur="1000" fill="hold"/>
                                        <p:tgtEl>
                                          <p:spTgt spid="22"/>
                                        </p:tgtEl>
                                        <p:attrNameLst>
                                          <p:attrName>ppt_x</p:attrName>
                                        </p:attrNameLst>
                                      </p:cBhvr>
                                      <p:tavLst>
                                        <p:tav tm="0">
                                          <p:val>
                                            <p:strVal val="#ppt_x"/>
                                          </p:val>
                                        </p:tav>
                                        <p:tav tm="100000">
                                          <p:val>
                                            <p:strVal val="#ppt_x"/>
                                          </p:val>
                                        </p:tav>
                                      </p:tavLst>
                                    </p:anim>
                                    <p:anim calcmode="lin" valueType="num">
                                      <p:cBhvr>
                                        <p:cTn id="67"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bldLvl="0" animBg="1"/>
      <p:bldP spid="54" grpId="0" bldLvl="0" animBg="1"/>
      <p:bldP spid="55" grpId="0" bldLvl="0" animBg="1"/>
      <p:bldP spid="56" grpId="0" bldLvl="0" animBg="1"/>
      <p:bldP spid="5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6" name="组合 115"/>
          <p:cNvGrpSpPr/>
          <p:nvPr/>
        </p:nvGrpSpPr>
        <p:grpSpPr>
          <a:xfrm>
            <a:off x="-8255" y="0"/>
            <a:ext cx="12184380" cy="6856730"/>
            <a:chOff x="-13" y="0"/>
            <a:chExt cx="19188" cy="10798"/>
          </a:xfrm>
        </p:grpSpPr>
        <p:grpSp>
          <p:nvGrpSpPr>
            <p:cNvPr id="80" name="组合 79"/>
            <p:cNvGrpSpPr/>
            <p:nvPr/>
          </p:nvGrpSpPr>
          <p:grpSpPr>
            <a:xfrm>
              <a:off x="404" y="0"/>
              <a:ext cx="18559" cy="10798"/>
              <a:chOff x="404" y="0"/>
              <a:chExt cx="17822" cy="10798"/>
            </a:xfrm>
          </p:grpSpPr>
          <p:cxnSp>
            <p:nvCxnSpPr>
              <p:cNvPr id="60" name="直接连接符 59"/>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rot="5400000">
              <a:off x="4183" y="-4194"/>
              <a:ext cx="10797" cy="19188"/>
              <a:chOff x="404" y="0"/>
              <a:chExt cx="17822" cy="10798"/>
            </a:xfrm>
          </p:grpSpPr>
          <p:cxnSp>
            <p:nvCxnSpPr>
              <p:cNvPr id="82" name="直接连接符 81"/>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251200" y="1912620"/>
            <a:ext cx="8924925" cy="3033395"/>
            <a:chOff x="25" y="3302"/>
            <a:chExt cx="19150" cy="4777"/>
          </a:xfrm>
        </p:grpSpPr>
        <p:sp>
          <p:nvSpPr>
            <p:cNvPr id="32" name="矩形 31"/>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38" y="3364"/>
              <a:ext cx="18725" cy="4167"/>
            </a:xfrm>
            <a:prstGeom prst="rect">
              <a:avLst/>
            </a:prstGeom>
            <a:noFill/>
          </p:spPr>
          <p:txBody>
            <a:bodyPr wrap="square" rtlCol="0">
              <a:spAutoFit/>
            </a:bodyPr>
            <a:lstStyle/>
            <a:p>
              <a:pPr algn="dist"/>
              <a:r>
                <a:rPr lang="en-US" sz="16600">
                  <a:solidFill>
                    <a:schemeClr val="bg1">
                      <a:alpha val="11000"/>
                    </a:schemeClr>
                  </a:solidFill>
                  <a:cs typeface="+mn-ea"/>
                  <a:sym typeface="+mn-lt"/>
                </a:rPr>
                <a:t>REPORT</a:t>
              </a:r>
            </a:p>
          </p:txBody>
        </p:sp>
      </p:grpSp>
      <p:sp>
        <p:nvSpPr>
          <p:cNvPr id="33" name="文本框 32"/>
          <p:cNvSpPr txBox="1"/>
          <p:nvPr/>
        </p:nvSpPr>
        <p:spPr>
          <a:xfrm>
            <a:off x="3899853" y="2326640"/>
            <a:ext cx="7627620" cy="1198880"/>
          </a:xfrm>
          <a:prstGeom prst="rect">
            <a:avLst/>
          </a:prstGeom>
          <a:noFill/>
        </p:spPr>
        <p:txBody>
          <a:bodyPr wrap="square" rtlCol="0">
            <a:spAutoFit/>
          </a:bodyPr>
          <a:lstStyle/>
          <a:p>
            <a:pPr algn="l"/>
            <a:r>
              <a:rPr lang="zh-CN" altLang="en-US" sz="7200">
                <a:solidFill>
                  <a:schemeClr val="bg1"/>
                </a:solidFill>
                <a:cs typeface="+mn-ea"/>
                <a:sym typeface="+mn-lt"/>
              </a:rPr>
              <a:t>单击此处添加标题</a:t>
            </a:r>
          </a:p>
        </p:txBody>
      </p:sp>
      <p:sp>
        <p:nvSpPr>
          <p:cNvPr id="34" name="文本框 33"/>
          <p:cNvSpPr txBox="1"/>
          <p:nvPr/>
        </p:nvSpPr>
        <p:spPr>
          <a:xfrm>
            <a:off x="4531043" y="3708400"/>
            <a:ext cx="6365240" cy="337185"/>
          </a:xfrm>
          <a:prstGeom prst="rect">
            <a:avLst/>
          </a:prstGeom>
          <a:noFill/>
        </p:spPr>
        <p:txBody>
          <a:bodyPr wrap="square" rtlCol="0">
            <a:spAutoFit/>
          </a:bodyPr>
          <a:lstStyle/>
          <a:p>
            <a:pPr algn="ctr"/>
            <a:r>
              <a:rPr lang="zh-CN" altLang="en-US" sz="1600">
                <a:solidFill>
                  <a:schemeClr val="bg1"/>
                </a:solidFill>
                <a:cs typeface="+mn-ea"/>
                <a:sym typeface="+mn-lt"/>
              </a:rPr>
              <a:t>The reporting on activities report template</a:t>
            </a:r>
          </a:p>
        </p:txBody>
      </p:sp>
      <p:sp>
        <p:nvSpPr>
          <p:cNvPr id="35" name="文本框 34"/>
          <p:cNvSpPr txBox="1"/>
          <p:nvPr/>
        </p:nvSpPr>
        <p:spPr>
          <a:xfrm>
            <a:off x="4531043" y="4157345"/>
            <a:ext cx="6365240" cy="398780"/>
          </a:xfrm>
          <a:prstGeom prst="rect">
            <a:avLst/>
          </a:prstGeom>
          <a:noFill/>
        </p:spPr>
        <p:txBody>
          <a:bodyPr wrap="square" rtlCol="0">
            <a:spAutoFit/>
          </a:bodyPr>
          <a:lstStyle/>
          <a:p>
            <a:pPr algn="ctr"/>
            <a:r>
              <a:rPr lang="zh-CN" altLang="en-US" sz="2000" dirty="0" smtClean="0">
                <a:solidFill>
                  <a:schemeClr val="bg1"/>
                </a:solidFill>
                <a:cs typeface="+mn-ea"/>
                <a:sym typeface="+mn-lt"/>
              </a:rPr>
              <a:t>汇报人</a:t>
            </a:r>
            <a:r>
              <a:rPr lang="en-US" altLang="zh-CN" sz="2000" dirty="0" smtClean="0">
                <a:solidFill>
                  <a:schemeClr val="bg1"/>
                </a:solidFill>
                <a:cs typeface="+mn-ea"/>
                <a:sym typeface="+mn-lt"/>
              </a:rPr>
              <a:t>/</a:t>
            </a:r>
            <a:r>
              <a:rPr lang="zh-CN" altLang="en-US" sz="2000" dirty="0" smtClean="0">
                <a:solidFill>
                  <a:schemeClr val="bg1"/>
                </a:solidFill>
                <a:cs typeface="+mn-ea"/>
                <a:sym typeface="+mn-lt"/>
              </a:rPr>
              <a:t>优品</a:t>
            </a:r>
            <a:r>
              <a:rPr lang="en-US" altLang="zh-CN" sz="2000" dirty="0" smtClean="0">
                <a:solidFill>
                  <a:schemeClr val="bg1"/>
                </a:solidFill>
                <a:cs typeface="+mn-ea"/>
                <a:sym typeface="+mn-lt"/>
              </a:rPr>
              <a:t>PPT</a:t>
            </a:r>
            <a:endParaRPr lang="zh-CN" altLang="en-US" sz="2000" dirty="0">
              <a:solidFill>
                <a:schemeClr val="bg1"/>
              </a:solidFill>
              <a:cs typeface="+mn-ea"/>
              <a:sym typeface="+mn-lt"/>
            </a:endParaRPr>
          </a:p>
        </p:txBody>
      </p:sp>
      <p:sp>
        <p:nvSpPr>
          <p:cNvPr id="2" name="矩形 1"/>
          <p:cNvSpPr/>
          <p:nvPr/>
        </p:nvSpPr>
        <p:spPr>
          <a:xfrm>
            <a:off x="-8890" y="1911985"/>
            <a:ext cx="1339850" cy="3033395"/>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6" name="组合 5"/>
          <p:cNvGrpSpPr/>
          <p:nvPr/>
        </p:nvGrpSpPr>
        <p:grpSpPr>
          <a:xfrm>
            <a:off x="-978535" y="1543685"/>
            <a:ext cx="6365240" cy="3769360"/>
            <a:chOff x="-1541" y="2581"/>
            <a:chExt cx="10024" cy="5936"/>
          </a:xfrm>
        </p:grpSpPr>
        <p:sp>
          <p:nvSpPr>
            <p:cNvPr id="7" name="文本框 6"/>
            <p:cNvSpPr txBox="1"/>
            <p:nvPr/>
          </p:nvSpPr>
          <p:spPr>
            <a:xfrm>
              <a:off x="2208" y="2581"/>
              <a:ext cx="2527" cy="5936"/>
            </a:xfrm>
            <a:prstGeom prst="rect">
              <a:avLst/>
            </a:prstGeom>
            <a:noFill/>
          </p:spPr>
          <p:txBody>
            <a:bodyPr wrap="square" rtlCol="0">
              <a:spAutoFit/>
            </a:bodyPr>
            <a:lstStyle/>
            <a:p>
              <a:pPr algn="l"/>
              <a:r>
                <a:rPr lang="en-US" altLang="zh-CN" sz="23900">
                  <a:solidFill>
                    <a:srgbClr val="FEBC00"/>
                  </a:solidFill>
                  <a:cs typeface="+mn-ea"/>
                  <a:sym typeface="+mn-lt"/>
                </a:rPr>
                <a:t>2</a:t>
              </a:r>
            </a:p>
          </p:txBody>
        </p:sp>
        <p:sp>
          <p:nvSpPr>
            <p:cNvPr id="8" name="文本框 7"/>
            <p:cNvSpPr txBox="1"/>
            <p:nvPr/>
          </p:nvSpPr>
          <p:spPr>
            <a:xfrm>
              <a:off x="-1541" y="3411"/>
              <a:ext cx="10024" cy="628"/>
            </a:xfrm>
            <a:prstGeom prst="rect">
              <a:avLst/>
            </a:prstGeom>
            <a:noFill/>
          </p:spPr>
          <p:txBody>
            <a:bodyPr wrap="square" rtlCol="0">
              <a:spAutoFit/>
            </a:bodyPr>
            <a:lstStyle/>
            <a:p>
              <a:pPr algn="ctr"/>
              <a:r>
                <a:rPr lang="en-US" sz="2000">
                  <a:solidFill>
                    <a:srgbClr val="FEBC00"/>
                  </a:solidFill>
                  <a:cs typeface="+mn-ea"/>
                  <a:sym typeface="+mn-lt"/>
                </a:rPr>
                <a:t>PART</a:t>
              </a:r>
            </a:p>
          </p:txBody>
        </p:sp>
      </p:grpSp>
      <p:grpSp>
        <p:nvGrpSpPr>
          <p:cNvPr id="9" name="组合 8"/>
          <p:cNvGrpSpPr/>
          <p:nvPr/>
        </p:nvGrpSpPr>
        <p:grpSpPr>
          <a:xfrm>
            <a:off x="329565" y="5842000"/>
            <a:ext cx="2842260" cy="600075"/>
            <a:chOff x="519" y="9200"/>
            <a:chExt cx="4476" cy="945"/>
          </a:xfrm>
        </p:grpSpPr>
        <p:grpSp>
          <p:nvGrpSpPr>
            <p:cNvPr id="10" name="组合 9"/>
            <p:cNvGrpSpPr/>
            <p:nvPr/>
          </p:nvGrpSpPr>
          <p:grpSpPr>
            <a:xfrm>
              <a:off x="519" y="9319"/>
              <a:ext cx="4476" cy="826"/>
              <a:chOff x="519" y="9319"/>
              <a:chExt cx="4476" cy="826"/>
            </a:xfrm>
          </p:grpSpPr>
          <p:sp>
            <p:nvSpPr>
              <p:cNvPr id="11" name="文本框 10"/>
              <p:cNvSpPr txBox="1"/>
              <p:nvPr/>
            </p:nvSpPr>
            <p:spPr>
              <a:xfrm>
                <a:off x="519" y="9319"/>
                <a:ext cx="2851" cy="531"/>
              </a:xfrm>
              <a:prstGeom prst="rect">
                <a:avLst/>
              </a:prstGeom>
              <a:noFill/>
            </p:spPr>
            <p:txBody>
              <a:bodyPr wrap="square" rtlCol="0">
                <a:spAutoFit/>
              </a:bodyPr>
              <a:lstStyle/>
              <a:p>
                <a:pPr algn="l"/>
                <a:r>
                  <a:rPr lang="zh-CN" altLang="en-US" sz="1600" dirty="0" smtClean="0">
                    <a:solidFill>
                      <a:srgbClr val="0937BE"/>
                    </a:solidFill>
                    <a:cs typeface="+mn-ea"/>
                    <a:sym typeface="+mn-lt"/>
                  </a:rPr>
                  <a:t>通用述职</a:t>
                </a:r>
                <a:r>
                  <a:rPr lang="zh-CN" altLang="en-US" sz="1600" dirty="0">
                    <a:solidFill>
                      <a:srgbClr val="0937BE"/>
                    </a:solidFill>
                    <a:cs typeface="+mn-ea"/>
                    <a:sym typeface="+mn-lt"/>
                  </a:rPr>
                  <a:t>报告</a:t>
                </a:r>
              </a:p>
            </p:txBody>
          </p:sp>
          <p:sp>
            <p:nvSpPr>
              <p:cNvPr id="12" name="文本框 11"/>
              <p:cNvSpPr txBox="1"/>
              <p:nvPr/>
            </p:nvSpPr>
            <p:spPr>
              <a:xfrm>
                <a:off x="519" y="9759"/>
                <a:ext cx="4476"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13" name="矩形 12"/>
            <p:cNvSpPr/>
            <p:nvPr/>
          </p:nvSpPr>
          <p:spPr>
            <a:xfrm>
              <a:off x="702" y="9200"/>
              <a:ext cx="1394" cy="119"/>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10517505" y="742950"/>
            <a:ext cx="1339215" cy="198120"/>
            <a:chOff x="11001" y="1379"/>
            <a:chExt cx="2109" cy="312"/>
          </a:xfrm>
        </p:grpSpPr>
        <p:grpSp>
          <p:nvGrpSpPr>
            <p:cNvPr id="15" name="组合 14"/>
            <p:cNvGrpSpPr/>
            <p:nvPr/>
          </p:nvGrpSpPr>
          <p:grpSpPr>
            <a:xfrm>
              <a:off x="11001" y="1379"/>
              <a:ext cx="1211" cy="312"/>
              <a:chOff x="11001" y="1271"/>
              <a:chExt cx="1630" cy="420"/>
            </a:xfrm>
          </p:grpSpPr>
          <p:sp>
            <p:nvSpPr>
              <p:cNvPr id="16" name="椭圆 15"/>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9" name="组合 18"/>
            <p:cNvGrpSpPr/>
            <p:nvPr/>
          </p:nvGrpSpPr>
          <p:grpSpPr>
            <a:xfrm>
              <a:off x="11900" y="1379"/>
              <a:ext cx="1211" cy="312"/>
              <a:chOff x="11001" y="1271"/>
              <a:chExt cx="1630" cy="420"/>
            </a:xfrm>
          </p:grpSpPr>
          <p:sp>
            <p:nvSpPr>
              <p:cNvPr id="20" name="椭圆 19"/>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椭圆 20"/>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椭圆 21"/>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23" name="组合 22"/>
          <p:cNvGrpSpPr/>
          <p:nvPr/>
        </p:nvGrpSpPr>
        <p:grpSpPr>
          <a:xfrm>
            <a:off x="256540" y="537210"/>
            <a:ext cx="6045200" cy="609600"/>
            <a:chOff x="2583" y="1005"/>
            <a:chExt cx="9520" cy="960"/>
          </a:xfrm>
        </p:grpSpPr>
        <p:grpSp>
          <p:nvGrpSpPr>
            <p:cNvPr id="24" name="组合 23"/>
            <p:cNvGrpSpPr/>
            <p:nvPr/>
          </p:nvGrpSpPr>
          <p:grpSpPr>
            <a:xfrm>
              <a:off x="3564" y="1075"/>
              <a:ext cx="8539" cy="820"/>
              <a:chOff x="3564" y="1109"/>
              <a:chExt cx="8539" cy="820"/>
            </a:xfrm>
          </p:grpSpPr>
          <p:sp>
            <p:nvSpPr>
              <p:cNvPr id="25" name="矩形 24"/>
              <p:cNvSpPr/>
              <p:nvPr/>
            </p:nvSpPr>
            <p:spPr>
              <a:xfrm>
                <a:off x="3577" y="1109"/>
                <a:ext cx="8526" cy="434"/>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zh-CN" altLang="en-US" sz="1200" b="1" dirty="0">
                    <a:solidFill>
                      <a:schemeClr val="tx1"/>
                    </a:solidFill>
                    <a:cs typeface="+mn-ea"/>
                    <a:sym typeface="+mn-lt"/>
                  </a:rPr>
                  <a:t>关于企业</a:t>
                </a:r>
                <a:r>
                  <a:rPr lang="en-US" altLang="zh-CN" sz="1200" b="1" dirty="0">
                    <a:solidFill>
                      <a:schemeClr val="tx1"/>
                    </a:solidFill>
                    <a:cs typeface="+mn-ea"/>
                    <a:sym typeface="+mn-lt"/>
                  </a:rPr>
                  <a:t>/</a:t>
                </a:r>
                <a:r>
                  <a:rPr lang="zh-CN" altLang="en-US" sz="1200" b="1" dirty="0">
                    <a:solidFill>
                      <a:schemeClr val="tx1"/>
                    </a:solidFill>
                    <a:cs typeface="+mn-ea"/>
                    <a:sym typeface="+mn-lt"/>
                  </a:rPr>
                  <a:t>组织架构</a:t>
                </a:r>
                <a:r>
                  <a:rPr lang="en-US" altLang="zh-CN" sz="1200" b="1" dirty="0">
                    <a:solidFill>
                      <a:schemeClr val="tx1"/>
                    </a:solidFill>
                    <a:cs typeface="+mn-ea"/>
                    <a:sym typeface="+mn-lt"/>
                  </a:rPr>
                  <a:t>/</a:t>
                </a:r>
                <a:r>
                  <a:rPr lang="zh-CN" altLang="en-US" sz="1200" b="1" dirty="0">
                    <a:solidFill>
                      <a:schemeClr val="tx1"/>
                    </a:solidFill>
                    <a:cs typeface="+mn-ea"/>
                    <a:sym typeface="+mn-lt"/>
                  </a:rPr>
                  <a:t>企业文化</a:t>
                </a:r>
                <a:r>
                  <a:rPr lang="en-US" altLang="zh-CN" sz="1200" b="1" dirty="0">
                    <a:solidFill>
                      <a:schemeClr val="tx1"/>
                    </a:solidFill>
                    <a:cs typeface="+mn-ea"/>
                    <a:sym typeface="+mn-lt"/>
                  </a:rPr>
                  <a:t>/</a:t>
                </a:r>
                <a:r>
                  <a:rPr lang="zh-CN" altLang="en-US" sz="1200" b="1" dirty="0">
                    <a:solidFill>
                      <a:schemeClr val="tx1"/>
                    </a:solidFill>
                    <a:cs typeface="+mn-ea"/>
                    <a:sym typeface="+mn-lt"/>
                  </a:rPr>
                  <a:t>管理制度</a:t>
                </a:r>
                <a:r>
                  <a:rPr lang="en-US" altLang="zh-CN" sz="1200" b="1" dirty="0">
                    <a:solidFill>
                      <a:schemeClr val="tx1"/>
                    </a:solidFill>
                    <a:cs typeface="+mn-ea"/>
                    <a:sym typeface="+mn-lt"/>
                  </a:rPr>
                  <a:t>/</a:t>
                </a:r>
                <a:r>
                  <a:rPr lang="zh-CN" altLang="en-US" sz="1200" b="1" dirty="0">
                    <a:solidFill>
                      <a:schemeClr val="tx1"/>
                    </a:solidFill>
                    <a:cs typeface="+mn-ea"/>
                    <a:sym typeface="+mn-lt"/>
                  </a:rPr>
                  <a:t>员工培训</a:t>
                </a:r>
                <a:r>
                  <a:rPr lang="en-US" altLang="zh-CN" sz="1200" b="1" dirty="0">
                    <a:solidFill>
                      <a:schemeClr val="tx1"/>
                    </a:solidFill>
                    <a:cs typeface="+mn-ea"/>
                    <a:sym typeface="+mn-lt"/>
                  </a:rPr>
                  <a:t>/</a:t>
                </a:r>
                <a:r>
                  <a:rPr lang="zh-CN" altLang="en-US" sz="1200" b="1" dirty="0">
                    <a:solidFill>
                      <a:schemeClr val="tx1"/>
                    </a:solidFill>
                    <a:cs typeface="+mn-ea"/>
                    <a:sym typeface="+mn-lt"/>
                  </a:rPr>
                  <a:t>晋升报告</a:t>
                </a:r>
                <a:r>
                  <a:rPr lang="en-US" altLang="zh-CN" sz="1200" b="1" dirty="0">
                    <a:solidFill>
                      <a:schemeClr val="tx1"/>
                    </a:solidFill>
                    <a:cs typeface="+mn-ea"/>
                    <a:sym typeface="+mn-lt"/>
                  </a:rPr>
                  <a:t>/</a:t>
                </a:r>
                <a:r>
                  <a:rPr lang="zh-CN" altLang="en-US" sz="1200" b="1" dirty="0">
                    <a:solidFill>
                      <a:schemeClr val="tx1"/>
                    </a:solidFill>
                    <a:cs typeface="+mn-ea"/>
                    <a:sym typeface="+mn-lt"/>
                  </a:rPr>
                  <a:t>工作汇报</a:t>
                </a:r>
              </a:p>
            </p:txBody>
          </p:sp>
          <p:sp>
            <p:nvSpPr>
              <p:cNvPr id="26" name="文本框 25"/>
              <p:cNvSpPr txBox="1"/>
              <p:nvPr/>
            </p:nvSpPr>
            <p:spPr>
              <a:xfrm>
                <a:off x="3564" y="1543"/>
                <a:ext cx="8285"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27" name="椭圆 26"/>
            <p:cNvSpPr/>
            <p:nvPr/>
          </p:nvSpPr>
          <p:spPr>
            <a:xfrm>
              <a:off x="2583" y="1005"/>
              <a:ext cx="960" cy="96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solidFill>
                    <a:schemeClr val="bg1"/>
                  </a:solidFill>
                  <a:cs typeface="+mn-ea"/>
                  <a:sym typeface="+mn-lt"/>
                </a:rPr>
                <a:t>LOGO</a:t>
              </a:r>
            </a:p>
          </p:txBody>
        </p:sp>
      </p:grpSp>
      <p:grpSp>
        <p:nvGrpSpPr>
          <p:cNvPr id="28" name="组合 27"/>
          <p:cNvGrpSpPr/>
          <p:nvPr/>
        </p:nvGrpSpPr>
        <p:grpSpPr>
          <a:xfrm>
            <a:off x="11212830" y="5780088"/>
            <a:ext cx="723900" cy="723900"/>
            <a:chOff x="17658" y="9135"/>
            <a:chExt cx="1140" cy="1140"/>
          </a:xfrm>
        </p:grpSpPr>
        <p:sp>
          <p:nvSpPr>
            <p:cNvPr id="29" name="矩形 28"/>
            <p:cNvSpPr/>
            <p:nvPr/>
          </p:nvSpPr>
          <p:spPr>
            <a:xfrm>
              <a:off x="17658" y="9135"/>
              <a:ext cx="1140" cy="1140"/>
            </a:xfrm>
            <a:prstGeom prst="rect">
              <a:avLst/>
            </a:prstGeom>
            <a:noFill/>
            <a:ln w="12700">
              <a:solidFill>
                <a:schemeClr val="tx1"/>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矩形 29"/>
            <p:cNvSpPr/>
            <p:nvPr/>
          </p:nvSpPr>
          <p:spPr>
            <a:xfrm>
              <a:off x="17727" y="9276"/>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02</a:t>
              </a:r>
            </a:p>
          </p:txBody>
        </p:sp>
        <p:sp>
          <p:nvSpPr>
            <p:cNvPr id="31" name="矩形 30"/>
            <p:cNvSpPr/>
            <p:nvPr/>
          </p:nvSpPr>
          <p:spPr>
            <a:xfrm>
              <a:off x="18092" y="9662"/>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03</a:t>
              </a:r>
            </a:p>
          </p:txBody>
        </p:sp>
        <p:cxnSp>
          <p:nvCxnSpPr>
            <p:cNvPr id="40" name="直接连接符 39"/>
            <p:cNvCxnSpPr/>
            <p:nvPr/>
          </p:nvCxnSpPr>
          <p:spPr>
            <a:xfrm flipH="1">
              <a:off x="17928" y="9330"/>
              <a:ext cx="660" cy="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1000"/>
                                        <p:tgtEl>
                                          <p:spTgt spid="38"/>
                                        </p:tgtEl>
                                      </p:cBhvr>
                                    </p:animEffect>
                                    <p:anim calcmode="lin" valueType="num">
                                      <p:cBhvr>
                                        <p:cTn id="16" dur="1000" fill="hold"/>
                                        <p:tgtEl>
                                          <p:spTgt spid="38"/>
                                        </p:tgtEl>
                                        <p:attrNameLst>
                                          <p:attrName>ppt_x</p:attrName>
                                        </p:attrNameLst>
                                      </p:cBhvr>
                                      <p:tavLst>
                                        <p:tav tm="0">
                                          <p:val>
                                            <p:strVal val="#ppt_x"/>
                                          </p:val>
                                        </p:tav>
                                        <p:tav tm="100000">
                                          <p:val>
                                            <p:strVal val="#ppt_x"/>
                                          </p:val>
                                        </p:tav>
                                      </p:tavLst>
                                    </p:anim>
                                    <p:anim calcmode="lin" valueType="num">
                                      <p:cBhvr>
                                        <p:cTn id="17" dur="900" decel="100000" fill="hold"/>
                                        <p:tgtEl>
                                          <p:spTgt spid="3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1" presetClass="entr" presetSubtype="0" fill="hold" grpId="0" nodeType="clickEffect">
                                  <p:stCondLst>
                                    <p:cond delay="0"/>
                                  </p:stCondLst>
                                  <p:iterate type="lt">
                                    <p:tmPct val="10000"/>
                                  </p:iterate>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3"/>
                                        </p:tgtEl>
                                        <p:attrNameLst>
                                          <p:attrName>ppt_y</p:attrName>
                                        </p:attrNameLst>
                                      </p:cBhvr>
                                      <p:tavLst>
                                        <p:tav tm="0">
                                          <p:val>
                                            <p:strVal val="#ppt_y"/>
                                          </p:val>
                                        </p:tav>
                                        <p:tav tm="100000">
                                          <p:val>
                                            <p:strVal val="#ppt_y"/>
                                          </p:val>
                                        </p:tav>
                                      </p:tavLst>
                                    </p:anim>
                                    <p:anim calcmode="lin" valueType="num">
                                      <p:cBhvr>
                                        <p:cTn id="31"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1000"/>
                                        <p:tgtEl>
                                          <p:spTgt spid="35"/>
                                        </p:tgtEl>
                                      </p:cBhvr>
                                    </p:animEffect>
                                    <p:anim calcmode="lin" valueType="num">
                                      <p:cBhvr>
                                        <p:cTn id="46" dur="1000" fill="hold"/>
                                        <p:tgtEl>
                                          <p:spTgt spid="35"/>
                                        </p:tgtEl>
                                        <p:attrNameLst>
                                          <p:attrName>ppt_x</p:attrName>
                                        </p:attrNameLst>
                                      </p:cBhvr>
                                      <p:tavLst>
                                        <p:tav tm="0">
                                          <p:val>
                                            <p:strVal val="#ppt_x"/>
                                          </p:val>
                                        </p:tav>
                                        <p:tav tm="100000">
                                          <p:val>
                                            <p:strVal val="#ppt_x"/>
                                          </p:val>
                                        </p:tav>
                                      </p:tavLst>
                                    </p:anim>
                                    <p:anim calcmode="lin" valueType="num">
                                      <p:cBhvr>
                                        <p:cTn id="4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116"/>
                                        </p:tgtEl>
                                        <p:attrNameLst>
                                          <p:attrName>style.visibility</p:attrName>
                                        </p:attrNameLst>
                                      </p:cBhvr>
                                      <p:to>
                                        <p:strVal val="visible"/>
                                      </p:to>
                                    </p:set>
                                    <p:animEffect transition="in" filter="randombar(horizontal)">
                                      <p:cBhvr>
                                        <p:cTn id="52" dur="500"/>
                                        <p:tgtEl>
                                          <p:spTgt spid="116"/>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randombar(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7" presetClass="entr" presetSubtype="0"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1000"/>
                                        <p:tgtEl>
                                          <p:spTgt spid="9"/>
                                        </p:tgtEl>
                                      </p:cBhvr>
                                    </p:animEffect>
                                    <p:anim calcmode="lin" valueType="num">
                                      <p:cBhvr>
                                        <p:cTn id="63" dur="1000" fill="hold"/>
                                        <p:tgtEl>
                                          <p:spTgt spid="9"/>
                                        </p:tgtEl>
                                        <p:attrNameLst>
                                          <p:attrName>ppt_x</p:attrName>
                                        </p:attrNameLst>
                                      </p:cBhvr>
                                      <p:tavLst>
                                        <p:tav tm="0">
                                          <p:val>
                                            <p:strVal val="#ppt_x"/>
                                          </p:val>
                                        </p:tav>
                                        <p:tav tm="100000">
                                          <p:val>
                                            <p:strVal val="#ppt_x"/>
                                          </p:val>
                                        </p:tav>
                                      </p:tavLst>
                                    </p:anim>
                                    <p:anim calcmode="lin" valueType="num">
                                      <p:cBhvr>
                                        <p:cTn id="64" dur="900" decel="100000" fill="hold"/>
                                        <p:tgtEl>
                                          <p:spTgt spid="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3" presetClass="entr" presetSubtype="16" fill="hold"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nodeType="click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1000"/>
                                        <p:tgtEl>
                                          <p:spTgt spid="28"/>
                                        </p:tgtEl>
                                      </p:cBhvr>
                                    </p:animEffect>
                                    <p:anim calcmode="lin" valueType="num">
                                      <p:cBhvr>
                                        <p:cTn id="77" dur="1000" fill="hold"/>
                                        <p:tgtEl>
                                          <p:spTgt spid="28"/>
                                        </p:tgtEl>
                                        <p:attrNameLst>
                                          <p:attrName>ppt_x</p:attrName>
                                        </p:attrNameLst>
                                      </p:cBhvr>
                                      <p:tavLst>
                                        <p:tav tm="0">
                                          <p:val>
                                            <p:strVal val="#ppt_x"/>
                                          </p:val>
                                        </p:tav>
                                        <p:tav tm="100000">
                                          <p:val>
                                            <p:strVal val="#ppt_x"/>
                                          </p:val>
                                        </p:tav>
                                      </p:tavLst>
                                    </p:anim>
                                    <p:anim calcmode="lin" valueType="num">
                                      <p:cBhvr>
                                        <p:cTn id="7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4" grpId="0"/>
      <p:bldP spid="34" grpId="1"/>
      <p:bldP spid="35" grpId="0"/>
      <p:bldP spid="35" grpId="1"/>
      <p:bldP spid="2" grpId="0" bldLvl="0" animBg="1"/>
      <p:bldP spid="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5" name="组合 4"/>
          <p:cNvGrpSpPr/>
          <p:nvPr/>
        </p:nvGrpSpPr>
        <p:grpSpPr>
          <a:xfrm>
            <a:off x="1217930" y="1444625"/>
            <a:ext cx="4620260" cy="2178050"/>
            <a:chOff x="1849" y="2564"/>
            <a:chExt cx="7276" cy="3430"/>
          </a:xfrm>
        </p:grpSpPr>
        <p:pic>
          <p:nvPicPr>
            <p:cNvPr id="105" name="image 105" descr="E:\设计\PPT\图片1.png图片1"/>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1849" y="2564"/>
              <a:ext cx="7277" cy="3431"/>
            </a:xfrm>
            <a:prstGeom prst="rect">
              <a:avLst/>
            </a:prstGeom>
          </p:spPr>
        </p:pic>
        <p:sp>
          <p:nvSpPr>
            <p:cNvPr id="107" name="Object 107"/>
            <p:cNvSpPr txBox="1"/>
            <p:nvPr/>
          </p:nvSpPr>
          <p:spPr>
            <a:xfrm>
              <a:off x="2238" y="3493"/>
              <a:ext cx="6218" cy="1955"/>
            </a:xfrm>
            <a:prstGeom prst="rect">
              <a:avLst/>
            </a:prstGeom>
          </p:spPr>
          <p:txBody>
            <a:bodyPr vert="horz" rtlCol="0" anchor="t" anchorCtr="0">
              <a:noAutofit/>
            </a:bodyPr>
            <a:lstStyle/>
            <a:p>
              <a:pPr algn="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a:p>
              <a:pPr algn="r">
                <a:lnSpc>
                  <a:spcPct val="150000"/>
                </a:lnSpc>
              </a:pPr>
              <a:endParaRPr lang="zh-CN" altLang="en-US" sz="1200" b="0" i="0" dirty="0">
                <a:solidFill>
                  <a:srgbClr val="363940"/>
                </a:solidFill>
                <a:cs typeface="+mn-ea"/>
                <a:sym typeface="+mn-lt"/>
              </a:endParaRPr>
            </a:p>
          </p:txBody>
        </p:sp>
        <p:sp>
          <p:nvSpPr>
            <p:cNvPr id="2" name="Object 1016"/>
            <p:cNvSpPr txBox="1"/>
            <p:nvPr/>
          </p:nvSpPr>
          <p:spPr>
            <a:xfrm>
              <a:off x="3998" y="3013"/>
              <a:ext cx="4220" cy="480"/>
            </a:xfrm>
            <a:prstGeom prst="rect">
              <a:avLst/>
            </a:prstGeom>
          </p:spPr>
          <p:txBody>
            <a:bodyPr vert="horz" rtlCol="0" anchor="t" anchorCtr="0">
              <a:noAutofit/>
            </a:bodyPr>
            <a:lstStyle/>
            <a:p>
              <a:pPr algn="r"/>
              <a:r>
                <a:rPr lang="zh-CN" altLang="en-US" sz="1600">
                  <a:cs typeface="+mn-ea"/>
                  <a:sym typeface="+mn-lt"/>
                </a:rPr>
                <a:t>添加标题</a:t>
              </a:r>
              <a:endParaRPr lang="zh-CN" altLang="en-US" sz="1600" b="1" i="0" dirty="0">
                <a:solidFill>
                  <a:srgbClr val="4B6AC1"/>
                </a:solidFill>
                <a:cs typeface="+mn-ea"/>
                <a:sym typeface="+mn-lt"/>
              </a:endParaRPr>
            </a:p>
          </p:txBody>
        </p:sp>
      </p:grpSp>
      <p:grpSp>
        <p:nvGrpSpPr>
          <p:cNvPr id="12" name="组合 11"/>
          <p:cNvGrpSpPr/>
          <p:nvPr/>
        </p:nvGrpSpPr>
        <p:grpSpPr>
          <a:xfrm>
            <a:off x="1223645" y="3848100"/>
            <a:ext cx="4609465" cy="2178685"/>
            <a:chOff x="1858" y="2564"/>
            <a:chExt cx="7259" cy="3431"/>
          </a:xfrm>
        </p:grpSpPr>
        <p:pic>
          <p:nvPicPr>
            <p:cNvPr id="17" name="image 105" descr="E:\设计\PPT\图片1.png图片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858" y="2564"/>
              <a:ext cx="7259" cy="3431"/>
            </a:xfrm>
            <a:prstGeom prst="rect">
              <a:avLst/>
            </a:prstGeom>
          </p:spPr>
        </p:pic>
        <p:sp>
          <p:nvSpPr>
            <p:cNvPr id="18" name="Object 107"/>
            <p:cNvSpPr txBox="1"/>
            <p:nvPr/>
          </p:nvSpPr>
          <p:spPr>
            <a:xfrm>
              <a:off x="2238" y="3493"/>
              <a:ext cx="6218" cy="1955"/>
            </a:xfrm>
            <a:prstGeom prst="rect">
              <a:avLst/>
            </a:prstGeom>
          </p:spPr>
          <p:txBody>
            <a:bodyPr vert="horz" rtlCol="0" anchor="t" anchorCtr="0">
              <a:noAutofit/>
            </a:bodyPr>
            <a:lstStyle/>
            <a:p>
              <a:pPr algn="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a:p>
              <a:pPr algn="r">
                <a:lnSpc>
                  <a:spcPct val="150000"/>
                </a:lnSpc>
              </a:pPr>
              <a:endParaRPr lang="zh-CN" altLang="en-US" sz="1200" b="0" i="0" dirty="0">
                <a:solidFill>
                  <a:srgbClr val="363940"/>
                </a:solidFill>
                <a:cs typeface="+mn-ea"/>
                <a:sym typeface="+mn-lt"/>
              </a:endParaRPr>
            </a:p>
          </p:txBody>
        </p:sp>
        <p:sp>
          <p:nvSpPr>
            <p:cNvPr id="19" name="Object 1016"/>
            <p:cNvSpPr txBox="1"/>
            <p:nvPr/>
          </p:nvSpPr>
          <p:spPr>
            <a:xfrm>
              <a:off x="3998" y="3013"/>
              <a:ext cx="4220" cy="480"/>
            </a:xfrm>
            <a:prstGeom prst="rect">
              <a:avLst/>
            </a:prstGeom>
          </p:spPr>
          <p:txBody>
            <a:bodyPr vert="horz" rtlCol="0" anchor="t" anchorCtr="0">
              <a:noAutofit/>
            </a:bodyPr>
            <a:lstStyle/>
            <a:p>
              <a:pPr algn="r"/>
              <a:r>
                <a:rPr lang="zh-CN" altLang="en-US" sz="1600">
                  <a:cs typeface="+mn-ea"/>
                  <a:sym typeface="+mn-lt"/>
                </a:rPr>
                <a:t>添加标题</a:t>
              </a:r>
              <a:endParaRPr lang="zh-CN" altLang="en-US" sz="1600" b="1" i="0" dirty="0">
                <a:solidFill>
                  <a:srgbClr val="4B6AC1"/>
                </a:solidFill>
                <a:cs typeface="+mn-ea"/>
                <a:sym typeface="+mn-lt"/>
              </a:endParaRPr>
            </a:p>
          </p:txBody>
        </p:sp>
      </p:grpSp>
      <p:grpSp>
        <p:nvGrpSpPr>
          <p:cNvPr id="20" name="组合 19"/>
          <p:cNvGrpSpPr/>
          <p:nvPr/>
        </p:nvGrpSpPr>
        <p:grpSpPr>
          <a:xfrm flipH="1">
            <a:off x="6186805" y="1430655"/>
            <a:ext cx="4609465" cy="2178685"/>
            <a:chOff x="1858" y="2564"/>
            <a:chExt cx="7259" cy="3431"/>
          </a:xfrm>
        </p:grpSpPr>
        <p:pic>
          <p:nvPicPr>
            <p:cNvPr id="21" name="image 105" descr="E:\设计\PPT\图片1.png图片1"/>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a:xfrm>
              <a:off x="1858" y="2564"/>
              <a:ext cx="7259" cy="3431"/>
            </a:xfrm>
            <a:prstGeom prst="rect">
              <a:avLst/>
            </a:prstGeom>
          </p:spPr>
        </p:pic>
        <p:sp>
          <p:nvSpPr>
            <p:cNvPr id="22" name="Object 107"/>
            <p:cNvSpPr txBox="1"/>
            <p:nvPr/>
          </p:nvSpPr>
          <p:spPr>
            <a:xfrm>
              <a:off x="2238" y="3493"/>
              <a:ext cx="6218" cy="1955"/>
            </a:xfrm>
            <a:prstGeom prst="rect">
              <a:avLst/>
            </a:prstGeom>
          </p:spPr>
          <p:txBody>
            <a:bodyPr vert="horz" rtlCol="0" anchor="t" anchorCtr="0">
              <a:noAutofit/>
            </a:bodyPr>
            <a:lstStyle/>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a:p>
              <a:pPr algn="l">
                <a:lnSpc>
                  <a:spcPct val="150000"/>
                </a:lnSpc>
              </a:pPr>
              <a:endParaRPr lang="zh-CN" altLang="en-US" sz="1200" b="0" i="0" dirty="0">
                <a:solidFill>
                  <a:srgbClr val="363940"/>
                </a:solidFill>
                <a:cs typeface="+mn-ea"/>
                <a:sym typeface="+mn-lt"/>
              </a:endParaRPr>
            </a:p>
          </p:txBody>
        </p:sp>
        <p:sp>
          <p:nvSpPr>
            <p:cNvPr id="23" name="Object 1016"/>
            <p:cNvSpPr txBox="1"/>
            <p:nvPr/>
          </p:nvSpPr>
          <p:spPr>
            <a:xfrm>
              <a:off x="4236" y="3013"/>
              <a:ext cx="4220" cy="480"/>
            </a:xfrm>
            <a:prstGeom prst="rect">
              <a:avLst/>
            </a:prstGeom>
          </p:spPr>
          <p:txBody>
            <a:bodyPr vert="horz" rtlCol="0" anchor="t" anchorCtr="0">
              <a:noAutofit/>
            </a:bodyPr>
            <a:lstStyle/>
            <a:p>
              <a:pPr algn="l"/>
              <a:r>
                <a:rPr lang="zh-CN" altLang="en-US" sz="1600">
                  <a:cs typeface="+mn-ea"/>
                  <a:sym typeface="+mn-lt"/>
                </a:rPr>
                <a:t>添加标题</a:t>
              </a:r>
              <a:endParaRPr lang="zh-CN" altLang="en-US" sz="1600" b="1" i="0" dirty="0">
                <a:solidFill>
                  <a:srgbClr val="4B6AC1"/>
                </a:solidFill>
                <a:cs typeface="+mn-ea"/>
                <a:sym typeface="+mn-lt"/>
              </a:endParaRPr>
            </a:p>
          </p:txBody>
        </p:sp>
      </p:grpSp>
      <p:grpSp>
        <p:nvGrpSpPr>
          <p:cNvPr id="24" name="组合 23"/>
          <p:cNvGrpSpPr/>
          <p:nvPr/>
        </p:nvGrpSpPr>
        <p:grpSpPr>
          <a:xfrm flipH="1">
            <a:off x="6181090" y="3834130"/>
            <a:ext cx="4620895" cy="2178685"/>
            <a:chOff x="1849" y="2564"/>
            <a:chExt cx="7277" cy="3431"/>
          </a:xfrm>
        </p:grpSpPr>
        <p:pic>
          <p:nvPicPr>
            <p:cNvPr id="25" name="image 105" descr="E:\设计\PPT\图片1.png图片1"/>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a:xfrm>
              <a:off x="1849" y="2564"/>
              <a:ext cx="7277" cy="3431"/>
            </a:xfrm>
            <a:prstGeom prst="rect">
              <a:avLst/>
            </a:prstGeom>
          </p:spPr>
        </p:pic>
        <p:sp>
          <p:nvSpPr>
            <p:cNvPr id="50" name="Object 107"/>
            <p:cNvSpPr txBox="1"/>
            <p:nvPr/>
          </p:nvSpPr>
          <p:spPr>
            <a:xfrm>
              <a:off x="2238" y="3493"/>
              <a:ext cx="6218" cy="1955"/>
            </a:xfrm>
            <a:prstGeom prst="rect">
              <a:avLst/>
            </a:prstGeom>
          </p:spPr>
          <p:txBody>
            <a:bodyPr vert="horz" rtlCol="0" anchor="t" anchorCtr="0">
              <a:noAutofit/>
            </a:bodyPr>
            <a:lstStyle/>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a:p>
              <a:pPr algn="l">
                <a:lnSpc>
                  <a:spcPct val="150000"/>
                </a:lnSpc>
              </a:pPr>
              <a:endParaRPr lang="zh-CN" altLang="en-US" sz="1200" b="0" i="0" dirty="0">
                <a:solidFill>
                  <a:srgbClr val="363940"/>
                </a:solidFill>
                <a:cs typeface="+mn-ea"/>
                <a:sym typeface="+mn-lt"/>
              </a:endParaRPr>
            </a:p>
          </p:txBody>
        </p:sp>
        <p:sp>
          <p:nvSpPr>
            <p:cNvPr id="51" name="Object 1016"/>
            <p:cNvSpPr txBox="1"/>
            <p:nvPr/>
          </p:nvSpPr>
          <p:spPr>
            <a:xfrm>
              <a:off x="4236" y="3013"/>
              <a:ext cx="4220" cy="480"/>
            </a:xfrm>
            <a:prstGeom prst="rect">
              <a:avLst/>
            </a:prstGeom>
          </p:spPr>
          <p:txBody>
            <a:bodyPr vert="horz" rtlCol="0" anchor="t" anchorCtr="0">
              <a:noAutofit/>
            </a:bodyPr>
            <a:lstStyle/>
            <a:p>
              <a:pPr algn="l"/>
              <a:r>
                <a:rPr lang="zh-CN" altLang="en-US" sz="1600">
                  <a:cs typeface="+mn-ea"/>
                  <a:sym typeface="+mn-lt"/>
                </a:rPr>
                <a:t>添加标题</a:t>
              </a:r>
              <a:endParaRPr lang="zh-CN" altLang="en-US" sz="1600" b="1" i="0" dirty="0">
                <a:solidFill>
                  <a:srgbClr val="4B6AC1"/>
                </a:solidFill>
                <a:cs typeface="+mn-ea"/>
                <a:sym typeface="+mn-lt"/>
              </a:endParaRPr>
            </a:p>
          </p:txBody>
        </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randombar(horizontal)">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randombar(horizontal)">
                                      <p:cBhvr>
                                        <p:cTn id="2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sp>
        <p:nvSpPr>
          <p:cNvPr id="4" name="元素"/>
          <p:cNvSpPr/>
          <p:nvPr/>
        </p:nvSpPr>
        <p:spPr>
          <a:xfrm>
            <a:off x="583565" y="1619885"/>
            <a:ext cx="5960745" cy="4515485"/>
          </a:xfrm>
          <a:prstGeom prst="rect">
            <a:avLst/>
          </a:prstGeom>
          <a:blipFill rotWithShape="1">
            <a:blip r:embed="rId2" cstate="screen">
              <a:extLst>
                <a:ext uri="{28A0092B-C50C-407E-A947-70E740481C1C}">
                  <a14:useLocalDpi xmlns:a14="http://schemas.microsoft.com/office/drawing/2010/main"/>
                </a:ext>
              </a:extLst>
            </a:blip>
            <a:stretch>
              <a:fillRect/>
            </a:stretch>
          </a:blipFill>
          <a:ln w="762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cs typeface="+mn-ea"/>
              <a:sym typeface="+mn-lt"/>
            </a:endParaRPr>
          </a:p>
        </p:txBody>
      </p:sp>
      <p:sp>
        <p:nvSpPr>
          <p:cNvPr id="17" name="元素"/>
          <p:cNvSpPr/>
          <p:nvPr/>
        </p:nvSpPr>
        <p:spPr>
          <a:xfrm>
            <a:off x="5070818" y="1605280"/>
            <a:ext cx="1473200" cy="482600"/>
          </a:xfrm>
          <a:prstGeom prst="rect">
            <a:avLst/>
          </a:prstGeom>
          <a:solidFill>
            <a:srgbClr val="0937BE"/>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en-GB" sz="2000" b="1" dirty="0">
                <a:solidFill>
                  <a:schemeClr val="bg1"/>
                </a:solidFill>
                <a:cs typeface="+mn-ea"/>
                <a:sym typeface="+mn-lt"/>
              </a:rPr>
              <a:t>1</a:t>
            </a:r>
          </a:p>
        </p:txBody>
      </p:sp>
      <p:sp>
        <p:nvSpPr>
          <p:cNvPr id="18" name="元素"/>
          <p:cNvSpPr txBox="1"/>
          <p:nvPr/>
        </p:nvSpPr>
        <p:spPr>
          <a:xfrm>
            <a:off x="6596088" y="1605280"/>
            <a:ext cx="5065395" cy="533400"/>
          </a:xfrm>
          <a:prstGeom prst="rect">
            <a:avLst/>
          </a:prstGeom>
          <a:noFill/>
        </p:spPr>
        <p:txBody>
          <a:bodyPr wrap="square" rtlCol="0">
            <a:spAutoFit/>
          </a:bodyPr>
          <a:lstStyle/>
          <a:p>
            <a:pPr algn="l">
              <a:lnSpc>
                <a:spcPct val="12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endParaRPr lang="zh-CN" altLang="en-US" sz="1200" b="0" i="0" dirty="0">
              <a:solidFill>
                <a:srgbClr val="363940"/>
              </a:solidFill>
              <a:cs typeface="+mn-ea"/>
              <a:sym typeface="+mn-lt"/>
            </a:endParaRPr>
          </a:p>
        </p:txBody>
      </p:sp>
      <p:sp>
        <p:nvSpPr>
          <p:cNvPr id="21" name="元素"/>
          <p:cNvSpPr/>
          <p:nvPr/>
        </p:nvSpPr>
        <p:spPr>
          <a:xfrm>
            <a:off x="5070818" y="2414905"/>
            <a:ext cx="1473200" cy="482600"/>
          </a:xfrm>
          <a:prstGeom prst="rect">
            <a:avLst/>
          </a:prstGeom>
          <a:solidFill>
            <a:srgbClr val="FEBC00"/>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en-GB" sz="2000" b="1" dirty="0">
                <a:solidFill>
                  <a:schemeClr val="bg1"/>
                </a:solidFill>
                <a:cs typeface="+mn-ea"/>
                <a:sym typeface="+mn-lt"/>
              </a:rPr>
              <a:t>2</a:t>
            </a:r>
          </a:p>
        </p:txBody>
      </p:sp>
      <p:sp>
        <p:nvSpPr>
          <p:cNvPr id="22" name="元素"/>
          <p:cNvSpPr txBox="1"/>
          <p:nvPr/>
        </p:nvSpPr>
        <p:spPr>
          <a:xfrm>
            <a:off x="6596088" y="2316480"/>
            <a:ext cx="5068570" cy="533400"/>
          </a:xfrm>
          <a:prstGeom prst="rect">
            <a:avLst/>
          </a:prstGeom>
          <a:noFill/>
        </p:spPr>
        <p:txBody>
          <a:bodyPr wrap="square" rtlCol="0">
            <a:spAutoFit/>
          </a:bodyPr>
          <a:lstStyle/>
          <a:p>
            <a:pPr algn="l">
              <a:lnSpc>
                <a:spcPct val="12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p>
        </p:txBody>
      </p:sp>
      <p:sp>
        <p:nvSpPr>
          <p:cNvPr id="25" name="元素"/>
          <p:cNvSpPr/>
          <p:nvPr/>
        </p:nvSpPr>
        <p:spPr>
          <a:xfrm>
            <a:off x="5070818" y="3224530"/>
            <a:ext cx="1473200" cy="482600"/>
          </a:xfrm>
          <a:prstGeom prst="rect">
            <a:avLst/>
          </a:prstGeom>
          <a:solidFill>
            <a:srgbClr val="0937BE"/>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en-GB" sz="2000" b="1" dirty="0">
                <a:solidFill>
                  <a:srgbClr val="FFFFFF"/>
                </a:solidFill>
                <a:cs typeface="+mn-ea"/>
                <a:sym typeface="+mn-lt"/>
              </a:rPr>
              <a:t>3</a:t>
            </a:r>
          </a:p>
        </p:txBody>
      </p:sp>
      <p:sp>
        <p:nvSpPr>
          <p:cNvPr id="2" name="元素"/>
          <p:cNvSpPr txBox="1"/>
          <p:nvPr/>
        </p:nvSpPr>
        <p:spPr>
          <a:xfrm>
            <a:off x="6596088" y="3247390"/>
            <a:ext cx="4827270" cy="533400"/>
          </a:xfrm>
          <a:prstGeom prst="rect">
            <a:avLst/>
          </a:prstGeom>
          <a:noFill/>
        </p:spPr>
        <p:txBody>
          <a:bodyPr wrap="square" rtlCol="0">
            <a:spAutoFit/>
          </a:bodyPr>
          <a:lstStyle/>
          <a:p>
            <a:pPr algn="l">
              <a:lnSpc>
                <a:spcPct val="12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p>
        </p:txBody>
      </p:sp>
      <p:sp>
        <p:nvSpPr>
          <p:cNvPr id="3" name="元素"/>
          <p:cNvSpPr/>
          <p:nvPr/>
        </p:nvSpPr>
        <p:spPr>
          <a:xfrm>
            <a:off x="5070818" y="4034155"/>
            <a:ext cx="1473200" cy="482600"/>
          </a:xfrm>
          <a:prstGeom prst="rect">
            <a:avLst/>
          </a:prstGeom>
          <a:solidFill>
            <a:srgbClr val="FEBC00"/>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en-GB" sz="2000" b="1" dirty="0">
                <a:solidFill>
                  <a:schemeClr val="bg1"/>
                </a:solidFill>
                <a:cs typeface="+mn-ea"/>
                <a:sym typeface="+mn-lt"/>
              </a:rPr>
              <a:t>4</a:t>
            </a:r>
          </a:p>
        </p:txBody>
      </p:sp>
      <p:sp>
        <p:nvSpPr>
          <p:cNvPr id="5" name="元素"/>
          <p:cNvSpPr txBox="1"/>
          <p:nvPr/>
        </p:nvSpPr>
        <p:spPr>
          <a:xfrm>
            <a:off x="6596088" y="4065270"/>
            <a:ext cx="5017770" cy="533400"/>
          </a:xfrm>
          <a:prstGeom prst="rect">
            <a:avLst/>
          </a:prstGeom>
          <a:noFill/>
        </p:spPr>
        <p:txBody>
          <a:bodyPr wrap="square" rtlCol="0">
            <a:spAutoFit/>
          </a:bodyPr>
          <a:lstStyle/>
          <a:p>
            <a:pPr algn="l">
              <a:lnSpc>
                <a:spcPct val="12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p>
        </p:txBody>
      </p:sp>
      <p:sp>
        <p:nvSpPr>
          <p:cNvPr id="6" name="元素"/>
          <p:cNvSpPr/>
          <p:nvPr/>
        </p:nvSpPr>
        <p:spPr>
          <a:xfrm>
            <a:off x="5070818" y="4843780"/>
            <a:ext cx="1473200" cy="482600"/>
          </a:xfrm>
          <a:prstGeom prst="rect">
            <a:avLst/>
          </a:prstGeom>
          <a:solidFill>
            <a:srgbClr val="0937BE"/>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en-GB" sz="2000" b="1" dirty="0">
                <a:solidFill>
                  <a:schemeClr val="bg1"/>
                </a:solidFill>
                <a:cs typeface="+mn-ea"/>
                <a:sym typeface="+mn-lt"/>
              </a:rPr>
              <a:t>5</a:t>
            </a:r>
          </a:p>
        </p:txBody>
      </p:sp>
      <p:sp>
        <p:nvSpPr>
          <p:cNvPr id="7" name="元素"/>
          <p:cNvSpPr txBox="1"/>
          <p:nvPr/>
        </p:nvSpPr>
        <p:spPr>
          <a:xfrm>
            <a:off x="6596088" y="4897755"/>
            <a:ext cx="4827270" cy="533400"/>
          </a:xfrm>
          <a:prstGeom prst="rect">
            <a:avLst/>
          </a:prstGeom>
          <a:noFill/>
        </p:spPr>
        <p:txBody>
          <a:bodyPr wrap="square" rtlCol="0">
            <a:spAutoFit/>
          </a:bodyPr>
          <a:lstStyle/>
          <a:p>
            <a:pPr algn="l">
              <a:lnSpc>
                <a:spcPct val="12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p>
        </p:txBody>
      </p:sp>
      <p:sp>
        <p:nvSpPr>
          <p:cNvPr id="12" name="元素"/>
          <p:cNvSpPr/>
          <p:nvPr/>
        </p:nvSpPr>
        <p:spPr>
          <a:xfrm>
            <a:off x="5070818" y="5653405"/>
            <a:ext cx="1473200" cy="482600"/>
          </a:xfrm>
          <a:prstGeom prst="rect">
            <a:avLst/>
          </a:prstGeom>
          <a:solidFill>
            <a:srgbClr val="FEBC00"/>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en-US" altLang="en-GB" sz="2000" b="1" dirty="0">
                <a:solidFill>
                  <a:schemeClr val="bg1"/>
                </a:solidFill>
                <a:cs typeface="+mn-ea"/>
                <a:sym typeface="+mn-lt"/>
              </a:rPr>
              <a:t>6</a:t>
            </a:r>
          </a:p>
        </p:txBody>
      </p:sp>
      <p:sp>
        <p:nvSpPr>
          <p:cNvPr id="19" name="元素"/>
          <p:cNvSpPr txBox="1"/>
          <p:nvPr/>
        </p:nvSpPr>
        <p:spPr>
          <a:xfrm>
            <a:off x="6596088" y="5683250"/>
            <a:ext cx="5194935" cy="533400"/>
          </a:xfrm>
          <a:prstGeom prst="rect">
            <a:avLst/>
          </a:prstGeom>
          <a:noFill/>
        </p:spPr>
        <p:txBody>
          <a:bodyPr wrap="square" rtlCol="0">
            <a:spAutoFit/>
          </a:bodyPr>
          <a:lstStyle/>
          <a:p>
            <a:pPr algn="l">
              <a:lnSpc>
                <a:spcPct val="12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p:tgtEl>
                                          <p:spTgt spid="17"/>
                                        </p:tgtEl>
                                        <p:attrNameLst>
                                          <p:attrName>ppt_x</p:attrName>
                                        </p:attrNameLst>
                                      </p:cBhvr>
                                      <p:tavLst>
                                        <p:tav tm="0">
                                          <p:val>
                                            <p:strVal val="#ppt_x-#ppt_w*1.125000"/>
                                          </p:val>
                                        </p:tav>
                                        <p:tav tm="100000">
                                          <p:val>
                                            <p:strVal val="#ppt_x"/>
                                          </p:val>
                                        </p:tav>
                                      </p:tavLst>
                                    </p:anim>
                                    <p:animEffect transition="in" filter="wipe(right)">
                                      <p:cBhvr>
                                        <p:cTn id="13" dur="500"/>
                                        <p:tgtEl>
                                          <p:spTgt spid="17"/>
                                        </p:tgtEl>
                                      </p:cBhvr>
                                    </p:animEffect>
                                  </p:childTnLst>
                                </p:cTn>
                              </p:par>
                            </p:childTnLst>
                          </p:cTn>
                        </p:par>
                        <p:par>
                          <p:cTn id="14" fill="hold">
                            <p:stCondLst>
                              <p:cond delay="1000"/>
                            </p:stCondLst>
                            <p:childTnLst>
                              <p:par>
                                <p:cTn id="15" presetID="3" presetClass="entr" presetSubtype="10"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par>
                          <p:cTn id="18" fill="hold">
                            <p:stCondLst>
                              <p:cond delay="1500"/>
                            </p:stCondLst>
                            <p:childTnLst>
                              <p:par>
                                <p:cTn id="19" presetID="12" presetClass="entr" presetSubtype="8" fill="hold" grpId="0" nodeType="afterEffect">
                                  <p:stCondLst>
                                    <p:cond delay="0"/>
                                  </p:stCondLst>
                                  <p:childTnLst>
                                    <p:set>
                                      <p:cBhvr>
                                        <p:cTn id="20" dur="1" fill="hold">
                                          <p:stCondLst>
                                            <p:cond delay="0"/>
                                          </p:stCondLst>
                                        </p:cTn>
                                        <p:tgtEl>
                                          <p:spTgt spid="21"/>
                                        </p:tgtEl>
                                        <p:attrNameLst>
                                          <p:attrName>style.visibility</p:attrName>
                                        </p:attrNameLst>
                                      </p:cBhvr>
                                      <p:to>
                                        <p:strVal val="visible"/>
                                      </p:to>
                                    </p:set>
                                    <p:anim calcmode="lin" valueType="num">
                                      <p:cBhvr additive="base">
                                        <p:cTn id="21" dur="500"/>
                                        <p:tgtEl>
                                          <p:spTgt spid="21"/>
                                        </p:tgtEl>
                                        <p:attrNameLst>
                                          <p:attrName>ppt_x</p:attrName>
                                        </p:attrNameLst>
                                      </p:cBhvr>
                                      <p:tavLst>
                                        <p:tav tm="0">
                                          <p:val>
                                            <p:strVal val="#ppt_x-#ppt_w*1.125000"/>
                                          </p:val>
                                        </p:tav>
                                        <p:tav tm="100000">
                                          <p:val>
                                            <p:strVal val="#ppt_x"/>
                                          </p:val>
                                        </p:tav>
                                      </p:tavLst>
                                    </p:anim>
                                    <p:animEffect transition="in" filter="wipe(right)">
                                      <p:cBhvr>
                                        <p:cTn id="22" dur="500"/>
                                        <p:tgtEl>
                                          <p:spTgt spid="21"/>
                                        </p:tgtEl>
                                      </p:cBhvr>
                                    </p:animEffect>
                                  </p:childTnLst>
                                </p:cTn>
                              </p:par>
                            </p:childTnLst>
                          </p:cTn>
                        </p:par>
                        <p:par>
                          <p:cTn id="23" fill="hold">
                            <p:stCondLst>
                              <p:cond delay="2000"/>
                            </p:stCondLst>
                            <p:childTnLst>
                              <p:par>
                                <p:cTn id="24" presetID="3" presetClass="entr" presetSubtype="10" fill="hold" grpId="0" nodeType="after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blinds(horizontal)">
                                      <p:cBhvr>
                                        <p:cTn id="26" dur="500"/>
                                        <p:tgtEl>
                                          <p:spTgt spid="22"/>
                                        </p:tgtEl>
                                      </p:cBhvr>
                                    </p:animEffect>
                                  </p:childTnLst>
                                </p:cTn>
                              </p:par>
                            </p:childTnLst>
                          </p:cTn>
                        </p:par>
                        <p:par>
                          <p:cTn id="27" fill="hold">
                            <p:stCondLst>
                              <p:cond delay="2500"/>
                            </p:stCondLst>
                            <p:childTnLst>
                              <p:par>
                                <p:cTn id="28" presetID="12" presetClass="entr" presetSubtype="8"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additive="base">
                                        <p:cTn id="30" dur="500"/>
                                        <p:tgtEl>
                                          <p:spTgt spid="25"/>
                                        </p:tgtEl>
                                        <p:attrNameLst>
                                          <p:attrName>ppt_x</p:attrName>
                                        </p:attrNameLst>
                                      </p:cBhvr>
                                      <p:tavLst>
                                        <p:tav tm="0">
                                          <p:val>
                                            <p:strVal val="#ppt_x-#ppt_w*1.125000"/>
                                          </p:val>
                                        </p:tav>
                                        <p:tav tm="100000">
                                          <p:val>
                                            <p:strVal val="#ppt_x"/>
                                          </p:val>
                                        </p:tav>
                                      </p:tavLst>
                                    </p:anim>
                                    <p:animEffect transition="in" filter="wipe(right)">
                                      <p:cBhvr>
                                        <p:cTn id="31" dur="500"/>
                                        <p:tgtEl>
                                          <p:spTgt spid="25"/>
                                        </p:tgtEl>
                                      </p:cBhvr>
                                    </p:animEffect>
                                  </p:childTnLst>
                                </p:cTn>
                              </p:par>
                            </p:childTnLst>
                          </p:cTn>
                        </p:par>
                        <p:par>
                          <p:cTn id="32" fill="hold">
                            <p:stCondLst>
                              <p:cond delay="3000"/>
                            </p:stCondLst>
                            <p:childTnLst>
                              <p:par>
                                <p:cTn id="33" presetID="3" presetClass="entr" presetSubtype="10" fill="hold" grpId="0" nodeType="after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blinds(horizontal)">
                                      <p:cBhvr>
                                        <p:cTn id="35" dur="500"/>
                                        <p:tgtEl>
                                          <p:spTgt spid="2"/>
                                        </p:tgtEl>
                                      </p:cBhvr>
                                    </p:animEffect>
                                  </p:childTnLst>
                                </p:cTn>
                              </p:par>
                            </p:childTnLst>
                          </p:cTn>
                        </p:par>
                        <p:par>
                          <p:cTn id="36" fill="hold">
                            <p:stCondLst>
                              <p:cond delay="3500"/>
                            </p:stCondLst>
                            <p:childTnLst>
                              <p:par>
                                <p:cTn id="37" presetID="12" presetClass="entr" presetSubtype="8" fill="hold" grpId="0" nodeType="after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p:tgtEl>
                                          <p:spTgt spid="3"/>
                                        </p:tgtEl>
                                        <p:attrNameLst>
                                          <p:attrName>ppt_x</p:attrName>
                                        </p:attrNameLst>
                                      </p:cBhvr>
                                      <p:tavLst>
                                        <p:tav tm="0">
                                          <p:val>
                                            <p:strVal val="#ppt_x-#ppt_w*1.125000"/>
                                          </p:val>
                                        </p:tav>
                                        <p:tav tm="100000">
                                          <p:val>
                                            <p:strVal val="#ppt_x"/>
                                          </p:val>
                                        </p:tav>
                                      </p:tavLst>
                                    </p:anim>
                                    <p:animEffect transition="in" filter="wipe(right)">
                                      <p:cBhvr>
                                        <p:cTn id="40" dur="500"/>
                                        <p:tgtEl>
                                          <p:spTgt spid="3"/>
                                        </p:tgtEl>
                                      </p:cBhvr>
                                    </p:animEffect>
                                  </p:childTnLst>
                                </p:cTn>
                              </p:par>
                            </p:childTnLst>
                          </p:cTn>
                        </p:par>
                        <p:par>
                          <p:cTn id="41" fill="hold">
                            <p:stCondLst>
                              <p:cond delay="4000"/>
                            </p:stCondLst>
                            <p:childTnLst>
                              <p:par>
                                <p:cTn id="42" presetID="3" presetClass="entr" presetSubtype="1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blinds(horizontal)">
                                      <p:cBhvr>
                                        <p:cTn id="44" dur="500"/>
                                        <p:tgtEl>
                                          <p:spTgt spid="5"/>
                                        </p:tgtEl>
                                      </p:cBhvr>
                                    </p:animEffect>
                                  </p:childTnLst>
                                </p:cTn>
                              </p:par>
                            </p:childTnLst>
                          </p:cTn>
                        </p:par>
                        <p:par>
                          <p:cTn id="45" fill="hold">
                            <p:stCondLst>
                              <p:cond delay="4500"/>
                            </p:stCondLst>
                            <p:childTnLst>
                              <p:par>
                                <p:cTn id="46" presetID="12" presetClass="entr" presetSubtype="8" fill="hold" grpId="0" nodeType="after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additive="base">
                                        <p:cTn id="48" dur="500"/>
                                        <p:tgtEl>
                                          <p:spTgt spid="6"/>
                                        </p:tgtEl>
                                        <p:attrNameLst>
                                          <p:attrName>ppt_x</p:attrName>
                                        </p:attrNameLst>
                                      </p:cBhvr>
                                      <p:tavLst>
                                        <p:tav tm="0">
                                          <p:val>
                                            <p:strVal val="#ppt_x-#ppt_w*1.125000"/>
                                          </p:val>
                                        </p:tav>
                                        <p:tav tm="100000">
                                          <p:val>
                                            <p:strVal val="#ppt_x"/>
                                          </p:val>
                                        </p:tav>
                                      </p:tavLst>
                                    </p:anim>
                                    <p:animEffect transition="in" filter="wipe(right)">
                                      <p:cBhvr>
                                        <p:cTn id="49" dur="500"/>
                                        <p:tgtEl>
                                          <p:spTgt spid="6"/>
                                        </p:tgtEl>
                                      </p:cBhvr>
                                    </p:animEffect>
                                  </p:childTnLst>
                                </p:cTn>
                              </p:par>
                            </p:childTnLst>
                          </p:cTn>
                        </p:par>
                        <p:par>
                          <p:cTn id="50" fill="hold">
                            <p:stCondLst>
                              <p:cond delay="5000"/>
                            </p:stCondLst>
                            <p:childTnLst>
                              <p:par>
                                <p:cTn id="51" presetID="3" presetClass="entr" presetSubtype="10" fill="hold" grpId="0" nodeType="after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blinds(horizontal)">
                                      <p:cBhvr>
                                        <p:cTn id="53" dur="500"/>
                                        <p:tgtEl>
                                          <p:spTgt spid="7"/>
                                        </p:tgtEl>
                                      </p:cBhvr>
                                    </p:animEffect>
                                  </p:childTnLst>
                                </p:cTn>
                              </p:par>
                            </p:childTnLst>
                          </p:cTn>
                        </p:par>
                        <p:par>
                          <p:cTn id="54" fill="hold">
                            <p:stCondLst>
                              <p:cond delay="5500"/>
                            </p:stCondLst>
                            <p:childTnLst>
                              <p:par>
                                <p:cTn id="55" presetID="12" presetClass="entr" presetSubtype="8"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p:tgtEl>
                                          <p:spTgt spid="12"/>
                                        </p:tgtEl>
                                        <p:attrNameLst>
                                          <p:attrName>ppt_x</p:attrName>
                                        </p:attrNameLst>
                                      </p:cBhvr>
                                      <p:tavLst>
                                        <p:tav tm="0">
                                          <p:val>
                                            <p:strVal val="#ppt_x-#ppt_w*1.125000"/>
                                          </p:val>
                                        </p:tav>
                                        <p:tav tm="100000">
                                          <p:val>
                                            <p:strVal val="#ppt_x"/>
                                          </p:val>
                                        </p:tav>
                                      </p:tavLst>
                                    </p:anim>
                                    <p:animEffect transition="in" filter="wipe(right)">
                                      <p:cBhvr>
                                        <p:cTn id="58" dur="500"/>
                                        <p:tgtEl>
                                          <p:spTgt spid="12"/>
                                        </p:tgtEl>
                                      </p:cBhvr>
                                    </p:animEffect>
                                  </p:childTnLst>
                                </p:cTn>
                              </p:par>
                            </p:childTnLst>
                          </p:cTn>
                        </p:par>
                        <p:par>
                          <p:cTn id="59" fill="hold">
                            <p:stCondLst>
                              <p:cond delay="6000"/>
                            </p:stCondLst>
                            <p:childTnLst>
                              <p:par>
                                <p:cTn id="60" presetID="3" presetClass="entr" presetSubtype="10"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blinds(horizontal)">
                                      <p:cBhvr>
                                        <p:cTn id="6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P spid="17" grpId="0" bldLvl="0" animBg="1"/>
      <p:bldP spid="17" grpId="1" animBg="1"/>
      <p:bldP spid="18" grpId="0"/>
      <p:bldP spid="18" grpId="1"/>
      <p:bldP spid="21" grpId="0" bldLvl="0" animBg="1"/>
      <p:bldP spid="21" grpId="1" animBg="1"/>
      <p:bldP spid="22" grpId="0"/>
      <p:bldP spid="22" grpId="1"/>
      <p:bldP spid="25" grpId="0" bldLvl="0" animBg="1"/>
      <p:bldP spid="25" grpId="1" animBg="1"/>
      <p:bldP spid="2" grpId="0"/>
      <p:bldP spid="2" grpId="1"/>
      <p:bldP spid="3" grpId="0" bldLvl="0" animBg="1"/>
      <p:bldP spid="3" grpId="1" animBg="1"/>
      <p:bldP spid="5" grpId="0"/>
      <p:bldP spid="5" grpId="1"/>
      <p:bldP spid="6" grpId="0" bldLvl="0" animBg="1"/>
      <p:bldP spid="6" grpId="1" animBg="1"/>
      <p:bldP spid="7" grpId="0"/>
      <p:bldP spid="7" grpId="1"/>
      <p:bldP spid="12" grpId="0" bldLvl="0" animBg="1"/>
      <p:bldP spid="12" grpId="1" animBg="1"/>
      <p:bldP spid="19" grpId="0"/>
      <p:bldP spid="19"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4" name="组合 3"/>
          <p:cNvGrpSpPr/>
          <p:nvPr/>
        </p:nvGrpSpPr>
        <p:grpSpPr>
          <a:xfrm>
            <a:off x="1139825" y="2861310"/>
            <a:ext cx="9575800" cy="3039745"/>
            <a:chOff x="2200" y="2936"/>
            <a:chExt cx="15080" cy="4787"/>
          </a:xfrm>
        </p:grpSpPr>
        <p:grpSp>
          <p:nvGrpSpPr>
            <p:cNvPr id="101" name="组合 101"/>
            <p:cNvGrpSpPr/>
            <p:nvPr/>
          </p:nvGrpSpPr>
          <p:grpSpPr>
            <a:xfrm>
              <a:off x="2200" y="2936"/>
              <a:ext cx="14800" cy="3260"/>
              <a:chOff x="2793999" y="3340093"/>
              <a:chExt cx="18795999" cy="4140200"/>
            </a:xfrm>
          </p:grpSpPr>
          <p:pic>
            <p:nvPicPr>
              <p:cNvPr id="104" name="image 104"/>
              <p:cNvPicPr>
                <a:picLocks noChangeAspect="1"/>
              </p:cNvPicPr>
              <p:nvPr/>
            </p:nvPicPr>
            <p:blipFill>
              <a:blip r:embed="rId2"/>
              <a:srcRect/>
              <a:stretch>
                <a:fillRect/>
              </a:stretch>
            </p:blipFill>
            <p:spPr>
              <a:xfrm>
                <a:off x="5905499" y="4063997"/>
                <a:ext cx="12572998" cy="2768601"/>
              </a:xfrm>
              <a:prstGeom prst="rect">
                <a:avLst/>
              </a:prstGeom>
            </p:spPr>
          </p:pic>
          <p:pic>
            <p:nvPicPr>
              <p:cNvPr id="102" name="image 102"/>
              <p:cNvPicPr>
                <a:picLocks noChangeAspect="1"/>
              </p:cNvPicPr>
              <p:nvPr/>
            </p:nvPicPr>
            <p:blipFill>
              <a:blip r:embed="rId3"/>
              <a:srcRect/>
              <a:stretch>
                <a:fillRect/>
              </a:stretch>
            </p:blipFill>
            <p:spPr>
              <a:xfrm>
                <a:off x="2793999" y="3340093"/>
                <a:ext cx="18795999" cy="4140200"/>
              </a:xfrm>
              <a:prstGeom prst="rect">
                <a:avLst/>
              </a:prstGeom>
            </p:spPr>
          </p:pic>
          <p:pic>
            <p:nvPicPr>
              <p:cNvPr id="103" name="image 103" descr="E:\设计\PPT\图片5.png图片5"/>
              <p:cNvPicPr>
                <a:picLocks noChangeAspect="1"/>
              </p:cNvPicPr>
              <p:nvPr/>
            </p:nvPicPr>
            <p:blipFill>
              <a:blip r:embed="rId4">
                <a:alphaModFix amt="23137"/>
              </a:blip>
              <a:srcRect/>
              <a:stretch>
                <a:fillRect/>
              </a:stretch>
            </p:blipFill>
            <p:spPr>
              <a:xfrm>
                <a:off x="8127999" y="4551669"/>
                <a:ext cx="8127999" cy="1793240"/>
              </a:xfrm>
              <a:prstGeom prst="rect">
                <a:avLst/>
              </a:prstGeom>
            </p:spPr>
          </p:pic>
        </p:grpSp>
        <p:grpSp>
          <p:nvGrpSpPr>
            <p:cNvPr id="105" name="组合 105"/>
            <p:cNvGrpSpPr/>
            <p:nvPr/>
          </p:nvGrpSpPr>
          <p:grpSpPr>
            <a:xfrm>
              <a:off x="13636" y="3673"/>
              <a:ext cx="3644" cy="3469"/>
              <a:chOff x="17317781" y="4275689"/>
              <a:chExt cx="4627819" cy="4405694"/>
            </a:xfrm>
          </p:grpSpPr>
          <p:pic>
            <p:nvPicPr>
              <p:cNvPr id="106" name="image 106"/>
              <p:cNvPicPr>
                <a:picLocks noChangeAspect="1"/>
              </p:cNvPicPr>
              <p:nvPr/>
            </p:nvPicPr>
            <p:blipFill>
              <a:blip r:embed="rId5"/>
              <a:srcRect/>
              <a:stretch>
                <a:fillRect/>
              </a:stretch>
            </p:blipFill>
            <p:spPr>
              <a:xfrm>
                <a:off x="18046700" y="6172200"/>
                <a:ext cx="3898900" cy="2044700"/>
              </a:xfrm>
              <a:prstGeom prst="rect">
                <a:avLst/>
              </a:prstGeom>
            </p:spPr>
          </p:pic>
          <p:pic>
            <p:nvPicPr>
              <p:cNvPr id="1010" name="image 1010" descr="E:\设计\PPT\图片2.png图片2"/>
              <p:cNvPicPr>
                <a:picLocks noChangeAspect="1"/>
              </p:cNvPicPr>
              <p:nvPr/>
            </p:nvPicPr>
            <p:blipFill>
              <a:blip r:embed="rId6"/>
              <a:srcRect/>
              <a:stretch>
                <a:fillRect/>
              </a:stretch>
            </p:blipFill>
            <p:spPr>
              <a:xfrm>
                <a:off x="17317781" y="4275689"/>
                <a:ext cx="3289301" cy="4405694"/>
              </a:xfrm>
              <a:prstGeom prst="rect">
                <a:avLst/>
              </a:prstGeom>
            </p:spPr>
          </p:pic>
        </p:grpSp>
        <p:grpSp>
          <p:nvGrpSpPr>
            <p:cNvPr id="1011" name="组合 1011"/>
            <p:cNvGrpSpPr/>
            <p:nvPr/>
          </p:nvGrpSpPr>
          <p:grpSpPr>
            <a:xfrm>
              <a:off x="7601" y="4806"/>
              <a:ext cx="5070" cy="2917"/>
              <a:chOff x="9652634" y="5714984"/>
              <a:chExt cx="6438265" cy="3704084"/>
            </a:xfrm>
          </p:grpSpPr>
          <p:pic>
            <p:nvPicPr>
              <p:cNvPr id="1012" name="image 1012"/>
              <p:cNvPicPr>
                <a:picLocks noChangeAspect="1"/>
              </p:cNvPicPr>
              <p:nvPr/>
            </p:nvPicPr>
            <p:blipFill>
              <a:blip r:embed="rId5"/>
              <a:srcRect/>
              <a:stretch>
                <a:fillRect/>
              </a:stretch>
            </p:blipFill>
            <p:spPr>
              <a:xfrm>
                <a:off x="12191999" y="7374368"/>
                <a:ext cx="3898900" cy="2044700"/>
              </a:xfrm>
              <a:prstGeom prst="rect">
                <a:avLst/>
              </a:prstGeom>
            </p:spPr>
          </p:pic>
          <p:pic>
            <p:nvPicPr>
              <p:cNvPr id="1015" name="image 1015" descr="E:\设计\PPT\图片3.png图片3"/>
              <p:cNvPicPr>
                <a:picLocks noChangeAspect="1"/>
              </p:cNvPicPr>
              <p:nvPr/>
            </p:nvPicPr>
            <p:blipFill>
              <a:blip r:embed="rId7"/>
              <a:srcRect/>
              <a:stretch>
                <a:fillRect/>
              </a:stretch>
            </p:blipFill>
            <p:spPr>
              <a:xfrm>
                <a:off x="9652634" y="5714984"/>
                <a:ext cx="5022850" cy="3510295"/>
              </a:xfrm>
              <a:prstGeom prst="rect">
                <a:avLst/>
              </a:prstGeom>
            </p:spPr>
          </p:pic>
        </p:grpSp>
        <p:grpSp>
          <p:nvGrpSpPr>
            <p:cNvPr id="1016" name="组合 1016"/>
            <p:cNvGrpSpPr/>
            <p:nvPr/>
          </p:nvGrpSpPr>
          <p:grpSpPr>
            <a:xfrm>
              <a:off x="2920" y="3686"/>
              <a:ext cx="3580" cy="3830"/>
              <a:chOff x="3709033" y="4292590"/>
              <a:chExt cx="4545967" cy="4864110"/>
            </a:xfrm>
          </p:grpSpPr>
          <p:pic>
            <p:nvPicPr>
              <p:cNvPr id="1017" name="image 1017"/>
              <p:cNvPicPr>
                <a:picLocks noChangeAspect="1"/>
              </p:cNvPicPr>
              <p:nvPr/>
            </p:nvPicPr>
            <p:blipFill>
              <a:blip r:embed="rId5"/>
              <a:srcRect/>
              <a:stretch>
                <a:fillRect/>
              </a:stretch>
            </p:blipFill>
            <p:spPr>
              <a:xfrm>
                <a:off x="4356100" y="7112000"/>
                <a:ext cx="3898900" cy="2044700"/>
              </a:xfrm>
              <a:prstGeom prst="rect">
                <a:avLst/>
              </a:prstGeom>
            </p:spPr>
          </p:pic>
          <p:pic>
            <p:nvPicPr>
              <p:cNvPr id="1020" name="image 1020" descr="E:\设计\PPT\图片2.png图片2"/>
              <p:cNvPicPr>
                <a:picLocks noChangeAspect="1"/>
              </p:cNvPicPr>
              <p:nvPr/>
            </p:nvPicPr>
            <p:blipFill>
              <a:blip r:embed="rId6"/>
              <a:srcRect/>
              <a:stretch>
                <a:fillRect/>
              </a:stretch>
            </p:blipFill>
            <p:spPr>
              <a:xfrm>
                <a:off x="3709033" y="4292590"/>
                <a:ext cx="3288031" cy="4406901"/>
              </a:xfrm>
              <a:prstGeom prst="rect">
                <a:avLst/>
              </a:prstGeom>
            </p:spPr>
          </p:pic>
        </p:grpSp>
      </p:grpSp>
      <p:sp>
        <p:nvSpPr>
          <p:cNvPr id="1035" name="Object 1035"/>
          <p:cNvSpPr txBox="1"/>
          <p:nvPr/>
        </p:nvSpPr>
        <p:spPr>
          <a:xfrm>
            <a:off x="5299075" y="5179695"/>
            <a:ext cx="1104900" cy="317500"/>
          </a:xfrm>
          <a:prstGeom prst="rect">
            <a:avLst/>
          </a:prstGeom>
        </p:spPr>
        <p:txBody>
          <a:bodyPr vert="horz" rtlCol="0" anchor="t" anchorCtr="0">
            <a:noAutofit/>
          </a:bodyPr>
          <a:lstStyle/>
          <a:p>
            <a:pPr algn="ctr">
              <a:lnSpc>
                <a:spcPct val="100000"/>
              </a:lnSpc>
            </a:pPr>
            <a:r>
              <a:rPr lang="en-US" altLang="zh-CN" sz="2000" b="0" i="0" dirty="0">
                <a:solidFill>
                  <a:srgbClr val="FFFFFF"/>
                </a:solidFill>
                <a:cs typeface="+mn-ea"/>
                <a:sym typeface="+mn-lt"/>
              </a:rPr>
              <a:t>02</a:t>
            </a:r>
          </a:p>
        </p:txBody>
      </p:sp>
      <p:sp>
        <p:nvSpPr>
          <p:cNvPr id="1038" name="Object 1038"/>
          <p:cNvSpPr txBox="1"/>
          <p:nvPr/>
        </p:nvSpPr>
        <p:spPr>
          <a:xfrm>
            <a:off x="8684895" y="4831715"/>
            <a:ext cx="1104900" cy="317500"/>
          </a:xfrm>
          <a:prstGeom prst="rect">
            <a:avLst/>
          </a:prstGeom>
        </p:spPr>
        <p:txBody>
          <a:bodyPr vert="horz" rtlCol="0" anchor="t" anchorCtr="0">
            <a:noAutofit/>
          </a:bodyPr>
          <a:lstStyle/>
          <a:p>
            <a:pPr algn="ctr">
              <a:lnSpc>
                <a:spcPct val="100000"/>
              </a:lnSpc>
            </a:pPr>
            <a:r>
              <a:rPr lang="en-US" altLang="zh-CN" sz="2000" b="0" i="0" dirty="0">
                <a:solidFill>
                  <a:srgbClr val="FFFFFF"/>
                </a:solidFill>
                <a:cs typeface="+mn-ea"/>
                <a:sym typeface="+mn-lt"/>
              </a:rPr>
              <a:t>03</a:t>
            </a:r>
          </a:p>
        </p:txBody>
      </p:sp>
      <p:sp>
        <p:nvSpPr>
          <p:cNvPr id="1041" name="Object 1041"/>
          <p:cNvSpPr txBox="1"/>
          <p:nvPr/>
        </p:nvSpPr>
        <p:spPr>
          <a:xfrm>
            <a:off x="1882140" y="4832350"/>
            <a:ext cx="1104900" cy="317500"/>
          </a:xfrm>
          <a:prstGeom prst="rect">
            <a:avLst/>
          </a:prstGeom>
        </p:spPr>
        <p:txBody>
          <a:bodyPr vert="horz" rtlCol="0" anchor="t" anchorCtr="0">
            <a:noAutofit/>
          </a:bodyPr>
          <a:lstStyle/>
          <a:p>
            <a:pPr algn="ctr">
              <a:lnSpc>
                <a:spcPct val="100000"/>
              </a:lnSpc>
            </a:pPr>
            <a:r>
              <a:rPr lang="zh-CN" sz="2000" b="0" i="0" dirty="0">
                <a:solidFill>
                  <a:srgbClr val="FFFFFF"/>
                </a:solidFill>
                <a:cs typeface="+mn-ea"/>
                <a:sym typeface="+mn-lt"/>
              </a:rPr>
              <a:t>01</a:t>
            </a:r>
            <a:endParaRPr lang="zh-CN" altLang="en-US" sz="2000" b="0" i="0" dirty="0">
              <a:solidFill>
                <a:srgbClr val="FFFFFF"/>
              </a:solidFill>
              <a:cs typeface="+mn-ea"/>
              <a:sym typeface="+mn-lt"/>
            </a:endParaRPr>
          </a:p>
        </p:txBody>
      </p:sp>
      <p:pic>
        <p:nvPicPr>
          <p:cNvPr id="2" name="图形 38" descr="e7d195523061f1c0d3ba7f298e59d031c9c3f97027ed136f882110EF8F17BAD1F2C348D17C7856EF46CB4678CC9E44EE1ABA681E3133328A7B4D22AAF822B2429426B2355AA8CC44631ADF5DCF3CCC2ED22CEDF72B6C20DA53B27F4D5A1D8BF2536A534E389ABD44BD1F6D1AB10C4DCA1D9B494ADDBE539489AE1793AAAB8AB09AB7E095C0272EBB"/>
          <p:cNvPicPr>
            <a:picLocks noChangeAspect="1"/>
          </p:cNvPicPr>
          <p:nvPr/>
        </p:nvPicPr>
        <p:blipFill>
          <a:blip r:embed="rId8" cstate="screen">
            <a:extLst>
              <a:ext uri="{96DAC541-7B7A-43D3-8B79-37D633B846F1}">
                <asvg:svgBlip xmlns:asvg="http://schemas.microsoft.com/office/drawing/2016/SVG/main" xmlns="" r:embed="rId9"/>
              </a:ext>
            </a:extLst>
          </a:blip>
          <a:stretch>
            <a:fillRect/>
          </a:stretch>
        </p:blipFill>
        <p:spPr>
          <a:xfrm>
            <a:off x="2146890" y="4090032"/>
            <a:ext cx="523020" cy="427382"/>
          </a:xfrm>
          <a:prstGeom prst="rect">
            <a:avLst/>
          </a:prstGeom>
        </p:spPr>
      </p:pic>
      <p:pic>
        <p:nvPicPr>
          <p:cNvPr id="3" name="图形 37" descr="e7d195523061f1c0d3ba7f298e59d031c9c3f97027ed136f882110EF8F17BAD1F2C348D17C7856EF46CB4678CC9E44EE1ABA681E3133328A7B4D22AAF822B2429426B2355AA8CC44631ADF5DCF3CCC2ED22CEDF72B6C20DA53B27F4D5A1D8BF2536A534E389ABD44BD1F6D1AB10C4DCA1D9B494ADDBE539489AE1793AAAB8AB09AB7E095C0272EBB"/>
          <p:cNvPicPr>
            <a:picLocks noChangeAspect="1"/>
          </p:cNvPicPr>
          <p:nvPr/>
        </p:nvPicPr>
        <p:blipFill>
          <a:blip r:embed="rId10" cstate="screen">
            <a:extLst>
              <a:ext uri="{96DAC541-7B7A-43D3-8B79-37D633B846F1}">
                <asvg:svgBlip xmlns:asvg="http://schemas.microsoft.com/office/drawing/2016/SVG/main" xmlns="" r:embed="rId11"/>
              </a:ext>
            </a:extLst>
          </a:blip>
          <a:stretch>
            <a:fillRect/>
          </a:stretch>
        </p:blipFill>
        <p:spPr>
          <a:xfrm>
            <a:off x="5593457" y="4530448"/>
            <a:ext cx="483810" cy="483810"/>
          </a:xfrm>
          <a:prstGeom prst="rect">
            <a:avLst/>
          </a:prstGeom>
        </p:spPr>
      </p:pic>
      <p:pic>
        <p:nvPicPr>
          <p:cNvPr id="50" name="图形 39" descr="e7d195523061f1c0d3ba7f298e59d031c9c3f97027ed136f882110EF8F17BAD1F2C348D17C7856EF46CB4678CC9E44EE1ABA681E3133328A7B4D22AAF822B2429426B2355AA8CC44631ADF5DCF3CCC2ED22CEDF72B6C20DA53B27F4D5A1D8BF2536A534E389ABD44BD1F6D1AB10C4DCA1D9B494ADDBE539489AE1793AAAB8AB09AB7E095C0272EBB"/>
          <p:cNvPicPr>
            <a:picLocks noChangeAspect="1"/>
          </p:cNvPicPr>
          <p:nvPr/>
        </p:nvPicPr>
        <p:blipFill>
          <a:blip r:embed="rId12" cstate="screen">
            <a:extLst>
              <a:ext uri="{96DAC541-7B7A-43D3-8B79-37D633B846F1}">
                <asvg:svgBlip xmlns:asvg="http://schemas.microsoft.com/office/drawing/2016/SVG/main" xmlns="" r:embed="rId13"/>
              </a:ext>
            </a:extLst>
          </a:blip>
          <a:stretch>
            <a:fillRect/>
          </a:stretch>
        </p:blipFill>
        <p:spPr>
          <a:xfrm>
            <a:off x="9021882" y="4105184"/>
            <a:ext cx="474781" cy="513539"/>
          </a:xfrm>
          <a:prstGeom prst="rect">
            <a:avLst/>
          </a:prstGeom>
        </p:spPr>
      </p:pic>
      <p:sp>
        <p:nvSpPr>
          <p:cNvPr id="7" name="Object 1043"/>
          <p:cNvSpPr txBox="1"/>
          <p:nvPr/>
        </p:nvSpPr>
        <p:spPr>
          <a:xfrm>
            <a:off x="1313180" y="1804670"/>
            <a:ext cx="2291080" cy="2118995"/>
          </a:xfrm>
          <a:prstGeom prst="rect">
            <a:avLst/>
          </a:prstGeom>
        </p:spPr>
        <p:txBody>
          <a:bodyPr vert="horz" rtlCol="0" anchor="t" anchorCtr="0">
            <a:noAutofit/>
          </a:bodyPr>
          <a:lstStyle/>
          <a:p>
            <a:pPr algn="ctr">
              <a:lnSpc>
                <a:spcPct val="150000"/>
              </a:lnSpc>
            </a:pPr>
            <a:r>
              <a:rPr lang="zh-CN" altLang="en-US" sz="1400" dirty="0">
                <a:solidFill>
                  <a:srgbClr val="363940"/>
                </a:solidFill>
                <a:cs typeface="+mn-ea"/>
                <a:sym typeface="+mn-lt"/>
              </a:rPr>
              <a:t>这里输入简单的文字概述这里输入简单文字概述简单的文字概述这里输入简单的文字概述这里输入简单</a:t>
            </a:r>
            <a:endParaRPr lang="zh-CN" sz="1400" b="0" i="0" dirty="0">
              <a:solidFill>
                <a:srgbClr val="333333"/>
              </a:solidFill>
              <a:cs typeface="+mn-ea"/>
              <a:sym typeface="+mn-lt"/>
            </a:endParaRPr>
          </a:p>
        </p:txBody>
      </p:sp>
      <p:sp>
        <p:nvSpPr>
          <p:cNvPr id="12" name="Object 1043"/>
          <p:cNvSpPr txBox="1"/>
          <p:nvPr/>
        </p:nvSpPr>
        <p:spPr>
          <a:xfrm>
            <a:off x="4638040" y="2118360"/>
            <a:ext cx="2291080" cy="2118995"/>
          </a:xfrm>
          <a:prstGeom prst="rect">
            <a:avLst/>
          </a:prstGeom>
        </p:spPr>
        <p:txBody>
          <a:bodyPr vert="horz" rtlCol="0" anchor="t" anchorCtr="0">
            <a:noAutofit/>
          </a:bodyPr>
          <a:lstStyle/>
          <a:p>
            <a:pPr algn="ctr">
              <a:lnSpc>
                <a:spcPct val="150000"/>
              </a:lnSpc>
            </a:pPr>
            <a:r>
              <a:rPr lang="zh-CN" altLang="en-US" sz="1400" dirty="0">
                <a:solidFill>
                  <a:srgbClr val="363940"/>
                </a:solidFill>
                <a:cs typeface="+mn-ea"/>
                <a:sym typeface="+mn-lt"/>
              </a:rPr>
              <a:t>这里输入简单的文字概述这里输入简单文字概述简单的文字概述这里输入简单的文字概述这里输入简单</a:t>
            </a:r>
            <a:endParaRPr lang="zh-CN" sz="1400" b="0" i="0" dirty="0">
              <a:solidFill>
                <a:srgbClr val="333333"/>
              </a:solidFill>
              <a:cs typeface="+mn-ea"/>
              <a:sym typeface="+mn-lt"/>
            </a:endParaRPr>
          </a:p>
        </p:txBody>
      </p:sp>
      <p:sp>
        <p:nvSpPr>
          <p:cNvPr id="17" name="Object 1043"/>
          <p:cNvSpPr txBox="1"/>
          <p:nvPr/>
        </p:nvSpPr>
        <p:spPr>
          <a:xfrm>
            <a:off x="8401050" y="1804670"/>
            <a:ext cx="2314575" cy="2118995"/>
          </a:xfrm>
          <a:prstGeom prst="rect">
            <a:avLst/>
          </a:prstGeom>
        </p:spPr>
        <p:txBody>
          <a:bodyPr vert="horz" rtlCol="0" anchor="t" anchorCtr="0">
            <a:noAutofit/>
          </a:bodyPr>
          <a:lstStyle/>
          <a:p>
            <a:pPr algn="ctr">
              <a:lnSpc>
                <a:spcPct val="150000"/>
              </a:lnSpc>
            </a:pPr>
            <a:r>
              <a:rPr lang="zh-CN" altLang="en-US" sz="1400" dirty="0">
                <a:solidFill>
                  <a:srgbClr val="363940"/>
                </a:solidFill>
                <a:cs typeface="+mn-ea"/>
                <a:sym typeface="+mn-lt"/>
              </a:rPr>
              <a:t>这里输入简单的文字概述这里输入简单文字概述简单的文字概述这里输入简单的文字概述这里输入简单</a:t>
            </a:r>
            <a:endParaRPr lang="zh-CN" sz="1400" b="0" i="0" dirty="0">
              <a:solidFill>
                <a:srgbClr val="333333"/>
              </a:solidFill>
              <a:cs typeface="+mn-ea"/>
              <a:sym typeface="+mn-lt"/>
            </a:endParaRPr>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1041"/>
                                        </p:tgtEl>
                                        <p:attrNameLst>
                                          <p:attrName>style.visibility</p:attrName>
                                        </p:attrNameLst>
                                      </p:cBhvr>
                                      <p:to>
                                        <p:strVal val="visible"/>
                                      </p:to>
                                    </p:set>
                                    <p:animEffect transition="in" filter="blinds(horizontal)">
                                      <p:cBhvr>
                                        <p:cTn id="12" dur="500"/>
                                        <p:tgtEl>
                                          <p:spTgt spid="1041"/>
                                        </p:tgtEl>
                                      </p:cBhvr>
                                    </p:animEffect>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3" presetClass="entr" presetSubtype="10" fill="hold" grpId="0" nodeType="afterEffect">
                                  <p:stCondLst>
                                    <p:cond delay="0"/>
                                  </p:stCondLst>
                                  <p:childTnLst>
                                    <p:set>
                                      <p:cBhvr>
                                        <p:cTn id="21" dur="1" fill="hold">
                                          <p:stCondLst>
                                            <p:cond delay="0"/>
                                          </p:stCondLst>
                                        </p:cTn>
                                        <p:tgtEl>
                                          <p:spTgt spid="1035"/>
                                        </p:tgtEl>
                                        <p:attrNameLst>
                                          <p:attrName>style.visibility</p:attrName>
                                        </p:attrNameLst>
                                      </p:cBhvr>
                                      <p:to>
                                        <p:strVal val="visible"/>
                                      </p:to>
                                    </p:set>
                                    <p:animEffect transition="in" filter="blinds(horizontal)">
                                      <p:cBhvr>
                                        <p:cTn id="22" dur="500"/>
                                        <p:tgtEl>
                                          <p:spTgt spid="1035"/>
                                        </p:tgtEl>
                                      </p:cBhvr>
                                    </p:animEffect>
                                  </p:childTnLst>
                                </p:cTn>
                              </p:par>
                            </p:childTnLst>
                          </p:cTn>
                        </p:par>
                        <p:par>
                          <p:cTn id="23" fill="hold">
                            <p:stCondLst>
                              <p:cond delay="2500"/>
                            </p:stCondLst>
                            <p:childTnLst>
                              <p:par>
                                <p:cTn id="24" presetID="42" presetClass="entr" presetSubtype="0"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fade">
                                      <p:cBhvr>
                                        <p:cTn id="26" dur="1000"/>
                                        <p:tgtEl>
                                          <p:spTgt spid="3"/>
                                        </p:tgtEl>
                                      </p:cBhvr>
                                    </p:animEffect>
                                    <p:anim calcmode="lin" valueType="num">
                                      <p:cBhvr>
                                        <p:cTn id="27" dur="1000" fill="hold"/>
                                        <p:tgtEl>
                                          <p:spTgt spid="3"/>
                                        </p:tgtEl>
                                        <p:attrNameLst>
                                          <p:attrName>ppt_x</p:attrName>
                                        </p:attrNameLst>
                                      </p:cBhvr>
                                      <p:tavLst>
                                        <p:tav tm="0">
                                          <p:val>
                                            <p:strVal val="#ppt_x"/>
                                          </p:val>
                                        </p:tav>
                                        <p:tav tm="100000">
                                          <p:val>
                                            <p:strVal val="#ppt_x"/>
                                          </p:val>
                                        </p:tav>
                                      </p:tavLst>
                                    </p:anim>
                                    <p:anim calcmode="lin" valueType="num">
                                      <p:cBhvr>
                                        <p:cTn id="28" dur="1000" fill="hold"/>
                                        <p:tgtEl>
                                          <p:spTgt spid="3"/>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3" presetClass="entr" presetSubtype="10" fill="hold" grpId="0" nodeType="afterEffect">
                                  <p:stCondLst>
                                    <p:cond delay="0"/>
                                  </p:stCondLst>
                                  <p:childTnLst>
                                    <p:set>
                                      <p:cBhvr>
                                        <p:cTn id="31" dur="1" fill="hold">
                                          <p:stCondLst>
                                            <p:cond delay="0"/>
                                          </p:stCondLst>
                                        </p:cTn>
                                        <p:tgtEl>
                                          <p:spTgt spid="1038"/>
                                        </p:tgtEl>
                                        <p:attrNameLst>
                                          <p:attrName>style.visibility</p:attrName>
                                        </p:attrNameLst>
                                      </p:cBhvr>
                                      <p:to>
                                        <p:strVal val="visible"/>
                                      </p:to>
                                    </p:set>
                                    <p:animEffect transition="in" filter="blinds(horizontal)">
                                      <p:cBhvr>
                                        <p:cTn id="32" dur="500"/>
                                        <p:tgtEl>
                                          <p:spTgt spid="1038"/>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50"/>
                                        </p:tgtEl>
                                        <p:attrNameLst>
                                          <p:attrName>style.visibility</p:attrName>
                                        </p:attrNameLst>
                                      </p:cBhvr>
                                      <p:to>
                                        <p:strVal val="visible"/>
                                      </p:to>
                                    </p:set>
                                    <p:animEffect transition="in" filter="fade">
                                      <p:cBhvr>
                                        <p:cTn id="36" dur="1000"/>
                                        <p:tgtEl>
                                          <p:spTgt spid="50"/>
                                        </p:tgtEl>
                                      </p:cBhvr>
                                    </p:animEffect>
                                    <p:anim calcmode="lin" valueType="num">
                                      <p:cBhvr>
                                        <p:cTn id="37" dur="1000" fill="hold"/>
                                        <p:tgtEl>
                                          <p:spTgt spid="50"/>
                                        </p:tgtEl>
                                        <p:attrNameLst>
                                          <p:attrName>ppt_x</p:attrName>
                                        </p:attrNameLst>
                                      </p:cBhvr>
                                      <p:tavLst>
                                        <p:tav tm="0">
                                          <p:val>
                                            <p:strVal val="#ppt_x"/>
                                          </p:val>
                                        </p:tav>
                                        <p:tav tm="100000">
                                          <p:val>
                                            <p:strVal val="#ppt_x"/>
                                          </p:val>
                                        </p:tav>
                                      </p:tavLst>
                                    </p:anim>
                                    <p:anim calcmode="lin" valueType="num">
                                      <p:cBhvr>
                                        <p:cTn id="38" dur="1000" fill="hold"/>
                                        <p:tgtEl>
                                          <p:spTgt spid="50"/>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 presetClass="entr" presetSubtype="10" fill="hold" grpId="0"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blinds(horizontal)">
                                      <p:cBhvr>
                                        <p:cTn id="42" dur="500"/>
                                        <p:tgtEl>
                                          <p:spTgt spid="7"/>
                                        </p:tgtEl>
                                      </p:cBhvr>
                                    </p:animEffect>
                                  </p:childTnLst>
                                </p:cTn>
                              </p:par>
                            </p:childTnLst>
                          </p:cTn>
                        </p:par>
                        <p:par>
                          <p:cTn id="43" fill="hold">
                            <p:stCondLst>
                              <p:cond delay="5500"/>
                            </p:stCondLst>
                            <p:childTnLst>
                              <p:par>
                                <p:cTn id="44" presetID="3" presetClass="entr" presetSubtype="10" fill="hold" grpId="0" nodeType="after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linds(horizontal)">
                                      <p:cBhvr>
                                        <p:cTn id="46" dur="500"/>
                                        <p:tgtEl>
                                          <p:spTgt spid="12"/>
                                        </p:tgtEl>
                                      </p:cBhvr>
                                    </p:animEffect>
                                  </p:childTnLst>
                                </p:cTn>
                              </p:par>
                            </p:childTnLst>
                          </p:cTn>
                        </p:par>
                        <p:par>
                          <p:cTn id="47" fill="hold">
                            <p:stCondLst>
                              <p:cond delay="6000"/>
                            </p:stCondLst>
                            <p:childTnLst>
                              <p:par>
                                <p:cTn id="48" presetID="3" presetClass="entr" presetSubtype="10"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blinds(horizontal)">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5" grpId="0"/>
      <p:bldP spid="1035" grpId="1"/>
      <p:bldP spid="1038" grpId="0"/>
      <p:bldP spid="1038" grpId="1"/>
      <p:bldP spid="1041" grpId="0"/>
      <p:bldP spid="1041" grpId="1"/>
      <p:bldP spid="7" grpId="0"/>
      <p:bldP spid="7" grpId="1"/>
      <p:bldP spid="12" grpId="0"/>
      <p:bldP spid="12" grpId="1"/>
      <p:bldP spid="17" grpId="0"/>
      <p:bldP spid="17" grpId="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6" name="组合 115"/>
          <p:cNvGrpSpPr/>
          <p:nvPr/>
        </p:nvGrpSpPr>
        <p:grpSpPr>
          <a:xfrm>
            <a:off x="-8255" y="0"/>
            <a:ext cx="12184380" cy="6856730"/>
            <a:chOff x="-13" y="0"/>
            <a:chExt cx="19188" cy="10798"/>
          </a:xfrm>
        </p:grpSpPr>
        <p:grpSp>
          <p:nvGrpSpPr>
            <p:cNvPr id="80" name="组合 79"/>
            <p:cNvGrpSpPr/>
            <p:nvPr/>
          </p:nvGrpSpPr>
          <p:grpSpPr>
            <a:xfrm>
              <a:off x="404" y="0"/>
              <a:ext cx="18559" cy="10798"/>
              <a:chOff x="404" y="0"/>
              <a:chExt cx="17822" cy="10798"/>
            </a:xfrm>
          </p:grpSpPr>
          <p:cxnSp>
            <p:nvCxnSpPr>
              <p:cNvPr id="60" name="直接连接符 59"/>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rot="5400000">
              <a:off x="4183" y="-4194"/>
              <a:ext cx="10797" cy="19188"/>
              <a:chOff x="404" y="0"/>
              <a:chExt cx="17822" cy="10798"/>
            </a:xfrm>
          </p:grpSpPr>
          <p:cxnSp>
            <p:nvCxnSpPr>
              <p:cNvPr id="82" name="直接连接符 81"/>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251200" y="1912620"/>
            <a:ext cx="8924925" cy="3033395"/>
            <a:chOff x="25" y="3302"/>
            <a:chExt cx="19150" cy="4777"/>
          </a:xfrm>
        </p:grpSpPr>
        <p:sp>
          <p:nvSpPr>
            <p:cNvPr id="32" name="矩形 31"/>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38" y="3364"/>
              <a:ext cx="18725" cy="4167"/>
            </a:xfrm>
            <a:prstGeom prst="rect">
              <a:avLst/>
            </a:prstGeom>
            <a:noFill/>
          </p:spPr>
          <p:txBody>
            <a:bodyPr wrap="square" rtlCol="0">
              <a:spAutoFit/>
            </a:bodyPr>
            <a:lstStyle/>
            <a:p>
              <a:pPr algn="dist"/>
              <a:r>
                <a:rPr lang="en-US" sz="16600">
                  <a:solidFill>
                    <a:schemeClr val="bg1">
                      <a:alpha val="11000"/>
                    </a:schemeClr>
                  </a:solidFill>
                  <a:cs typeface="+mn-ea"/>
                  <a:sym typeface="+mn-lt"/>
                </a:rPr>
                <a:t>REPORT</a:t>
              </a:r>
            </a:p>
          </p:txBody>
        </p:sp>
      </p:grpSp>
      <p:sp>
        <p:nvSpPr>
          <p:cNvPr id="33" name="文本框 32"/>
          <p:cNvSpPr txBox="1"/>
          <p:nvPr/>
        </p:nvSpPr>
        <p:spPr>
          <a:xfrm>
            <a:off x="3899853" y="2326640"/>
            <a:ext cx="7627620" cy="1198880"/>
          </a:xfrm>
          <a:prstGeom prst="rect">
            <a:avLst/>
          </a:prstGeom>
          <a:noFill/>
        </p:spPr>
        <p:txBody>
          <a:bodyPr wrap="square" rtlCol="0">
            <a:spAutoFit/>
          </a:bodyPr>
          <a:lstStyle/>
          <a:p>
            <a:pPr algn="l"/>
            <a:r>
              <a:rPr lang="zh-CN" altLang="en-US" sz="7200">
                <a:solidFill>
                  <a:schemeClr val="bg1"/>
                </a:solidFill>
                <a:cs typeface="+mn-ea"/>
                <a:sym typeface="+mn-lt"/>
              </a:rPr>
              <a:t>单击此处添加标题</a:t>
            </a:r>
          </a:p>
        </p:txBody>
      </p:sp>
      <p:sp>
        <p:nvSpPr>
          <p:cNvPr id="34" name="文本框 33"/>
          <p:cNvSpPr txBox="1"/>
          <p:nvPr/>
        </p:nvSpPr>
        <p:spPr>
          <a:xfrm>
            <a:off x="4531043" y="3708400"/>
            <a:ext cx="6365240" cy="337185"/>
          </a:xfrm>
          <a:prstGeom prst="rect">
            <a:avLst/>
          </a:prstGeom>
          <a:noFill/>
        </p:spPr>
        <p:txBody>
          <a:bodyPr wrap="square" rtlCol="0">
            <a:spAutoFit/>
          </a:bodyPr>
          <a:lstStyle/>
          <a:p>
            <a:pPr algn="ctr"/>
            <a:r>
              <a:rPr lang="zh-CN" altLang="en-US" sz="1600">
                <a:solidFill>
                  <a:schemeClr val="bg1"/>
                </a:solidFill>
                <a:cs typeface="+mn-ea"/>
                <a:sym typeface="+mn-lt"/>
              </a:rPr>
              <a:t>The reporting on activities report template</a:t>
            </a:r>
          </a:p>
        </p:txBody>
      </p:sp>
      <p:sp>
        <p:nvSpPr>
          <p:cNvPr id="35" name="文本框 34"/>
          <p:cNvSpPr txBox="1"/>
          <p:nvPr/>
        </p:nvSpPr>
        <p:spPr>
          <a:xfrm>
            <a:off x="4531043" y="4157345"/>
            <a:ext cx="6365240" cy="398780"/>
          </a:xfrm>
          <a:prstGeom prst="rect">
            <a:avLst/>
          </a:prstGeom>
          <a:noFill/>
        </p:spPr>
        <p:txBody>
          <a:bodyPr wrap="square" rtlCol="0">
            <a:spAutoFit/>
          </a:bodyPr>
          <a:lstStyle/>
          <a:p>
            <a:pPr algn="ctr"/>
            <a:r>
              <a:rPr lang="zh-CN" altLang="en-US" sz="2000" dirty="0" smtClean="0">
                <a:solidFill>
                  <a:schemeClr val="bg1"/>
                </a:solidFill>
                <a:cs typeface="+mn-ea"/>
                <a:sym typeface="+mn-lt"/>
              </a:rPr>
              <a:t>汇报人</a:t>
            </a:r>
            <a:r>
              <a:rPr lang="en-US" altLang="zh-CN" sz="2000" dirty="0" smtClean="0">
                <a:solidFill>
                  <a:schemeClr val="bg1"/>
                </a:solidFill>
                <a:cs typeface="+mn-ea"/>
                <a:sym typeface="+mn-lt"/>
              </a:rPr>
              <a:t>/</a:t>
            </a:r>
            <a:r>
              <a:rPr lang="zh-CN" altLang="en-US" sz="2000" dirty="0" smtClean="0">
                <a:solidFill>
                  <a:schemeClr val="bg1"/>
                </a:solidFill>
                <a:cs typeface="+mn-ea"/>
                <a:sym typeface="+mn-lt"/>
              </a:rPr>
              <a:t>优品</a:t>
            </a:r>
            <a:r>
              <a:rPr lang="en-US" altLang="zh-CN" sz="2000" dirty="0" smtClean="0">
                <a:solidFill>
                  <a:schemeClr val="bg1"/>
                </a:solidFill>
                <a:cs typeface="+mn-ea"/>
                <a:sym typeface="+mn-lt"/>
              </a:rPr>
              <a:t>PPT</a:t>
            </a:r>
            <a:endParaRPr lang="zh-CN" altLang="en-US" sz="2000" dirty="0">
              <a:solidFill>
                <a:schemeClr val="bg1"/>
              </a:solidFill>
              <a:cs typeface="+mn-ea"/>
              <a:sym typeface="+mn-lt"/>
            </a:endParaRPr>
          </a:p>
        </p:txBody>
      </p:sp>
      <p:sp>
        <p:nvSpPr>
          <p:cNvPr id="2" name="矩形 1"/>
          <p:cNvSpPr/>
          <p:nvPr/>
        </p:nvSpPr>
        <p:spPr>
          <a:xfrm>
            <a:off x="-8890" y="1911985"/>
            <a:ext cx="1339850" cy="3033395"/>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6" name="组合 5"/>
          <p:cNvGrpSpPr/>
          <p:nvPr/>
        </p:nvGrpSpPr>
        <p:grpSpPr>
          <a:xfrm>
            <a:off x="-978535" y="1543685"/>
            <a:ext cx="6365240" cy="3769360"/>
            <a:chOff x="-1541" y="2581"/>
            <a:chExt cx="10024" cy="5936"/>
          </a:xfrm>
        </p:grpSpPr>
        <p:sp>
          <p:nvSpPr>
            <p:cNvPr id="7" name="文本框 6"/>
            <p:cNvSpPr txBox="1"/>
            <p:nvPr/>
          </p:nvSpPr>
          <p:spPr>
            <a:xfrm>
              <a:off x="2208" y="2581"/>
              <a:ext cx="2527" cy="5936"/>
            </a:xfrm>
            <a:prstGeom prst="rect">
              <a:avLst/>
            </a:prstGeom>
            <a:noFill/>
          </p:spPr>
          <p:txBody>
            <a:bodyPr wrap="square" rtlCol="0">
              <a:spAutoFit/>
            </a:bodyPr>
            <a:lstStyle/>
            <a:p>
              <a:pPr algn="l"/>
              <a:r>
                <a:rPr lang="en-US" altLang="zh-CN" sz="23900">
                  <a:solidFill>
                    <a:srgbClr val="FEBC00"/>
                  </a:solidFill>
                  <a:cs typeface="+mn-ea"/>
                  <a:sym typeface="+mn-lt"/>
                </a:rPr>
                <a:t>3</a:t>
              </a:r>
            </a:p>
          </p:txBody>
        </p:sp>
        <p:sp>
          <p:nvSpPr>
            <p:cNvPr id="8" name="文本框 7"/>
            <p:cNvSpPr txBox="1"/>
            <p:nvPr/>
          </p:nvSpPr>
          <p:spPr>
            <a:xfrm>
              <a:off x="-1541" y="3411"/>
              <a:ext cx="10024" cy="628"/>
            </a:xfrm>
            <a:prstGeom prst="rect">
              <a:avLst/>
            </a:prstGeom>
            <a:noFill/>
          </p:spPr>
          <p:txBody>
            <a:bodyPr wrap="square" rtlCol="0">
              <a:spAutoFit/>
            </a:bodyPr>
            <a:lstStyle/>
            <a:p>
              <a:pPr algn="ctr"/>
              <a:r>
                <a:rPr lang="en-US" sz="2000">
                  <a:solidFill>
                    <a:srgbClr val="FEBC00"/>
                  </a:solidFill>
                  <a:cs typeface="+mn-ea"/>
                  <a:sym typeface="+mn-lt"/>
                </a:rPr>
                <a:t>PART</a:t>
              </a:r>
            </a:p>
          </p:txBody>
        </p:sp>
      </p:grpSp>
      <p:grpSp>
        <p:nvGrpSpPr>
          <p:cNvPr id="9" name="组合 8"/>
          <p:cNvGrpSpPr/>
          <p:nvPr/>
        </p:nvGrpSpPr>
        <p:grpSpPr>
          <a:xfrm>
            <a:off x="329565" y="5842000"/>
            <a:ext cx="2842260" cy="600075"/>
            <a:chOff x="519" y="9200"/>
            <a:chExt cx="4476" cy="945"/>
          </a:xfrm>
        </p:grpSpPr>
        <p:grpSp>
          <p:nvGrpSpPr>
            <p:cNvPr id="10" name="组合 9"/>
            <p:cNvGrpSpPr/>
            <p:nvPr/>
          </p:nvGrpSpPr>
          <p:grpSpPr>
            <a:xfrm>
              <a:off x="519" y="9319"/>
              <a:ext cx="4476" cy="826"/>
              <a:chOff x="519" y="9319"/>
              <a:chExt cx="4476" cy="826"/>
            </a:xfrm>
          </p:grpSpPr>
          <p:sp>
            <p:nvSpPr>
              <p:cNvPr id="11" name="文本框 10"/>
              <p:cNvSpPr txBox="1"/>
              <p:nvPr/>
            </p:nvSpPr>
            <p:spPr>
              <a:xfrm>
                <a:off x="519" y="9319"/>
                <a:ext cx="2851" cy="531"/>
              </a:xfrm>
              <a:prstGeom prst="rect">
                <a:avLst/>
              </a:prstGeom>
              <a:noFill/>
            </p:spPr>
            <p:txBody>
              <a:bodyPr wrap="square" rtlCol="0">
                <a:spAutoFit/>
              </a:bodyPr>
              <a:lstStyle/>
              <a:p>
                <a:pPr algn="l"/>
                <a:r>
                  <a:rPr lang="zh-CN" altLang="en-US" sz="1600" dirty="0" smtClean="0">
                    <a:solidFill>
                      <a:srgbClr val="0937BE"/>
                    </a:solidFill>
                    <a:cs typeface="+mn-ea"/>
                    <a:sym typeface="+mn-lt"/>
                  </a:rPr>
                  <a:t>通用述职</a:t>
                </a:r>
                <a:r>
                  <a:rPr lang="zh-CN" altLang="en-US" sz="1600" dirty="0">
                    <a:solidFill>
                      <a:srgbClr val="0937BE"/>
                    </a:solidFill>
                    <a:cs typeface="+mn-ea"/>
                    <a:sym typeface="+mn-lt"/>
                  </a:rPr>
                  <a:t>报告</a:t>
                </a:r>
              </a:p>
            </p:txBody>
          </p:sp>
          <p:sp>
            <p:nvSpPr>
              <p:cNvPr id="12" name="文本框 11"/>
              <p:cNvSpPr txBox="1"/>
              <p:nvPr/>
            </p:nvSpPr>
            <p:spPr>
              <a:xfrm>
                <a:off x="519" y="9759"/>
                <a:ext cx="4476"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13" name="矩形 12"/>
            <p:cNvSpPr/>
            <p:nvPr/>
          </p:nvSpPr>
          <p:spPr>
            <a:xfrm>
              <a:off x="702" y="9200"/>
              <a:ext cx="1394" cy="119"/>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10517505" y="742950"/>
            <a:ext cx="1339215" cy="198120"/>
            <a:chOff x="11001" y="1379"/>
            <a:chExt cx="2109" cy="312"/>
          </a:xfrm>
        </p:grpSpPr>
        <p:grpSp>
          <p:nvGrpSpPr>
            <p:cNvPr id="15" name="组合 14"/>
            <p:cNvGrpSpPr/>
            <p:nvPr/>
          </p:nvGrpSpPr>
          <p:grpSpPr>
            <a:xfrm>
              <a:off x="11001" y="1379"/>
              <a:ext cx="1211" cy="312"/>
              <a:chOff x="11001" y="1271"/>
              <a:chExt cx="1630" cy="420"/>
            </a:xfrm>
          </p:grpSpPr>
          <p:sp>
            <p:nvSpPr>
              <p:cNvPr id="16" name="椭圆 15"/>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9" name="组合 18"/>
            <p:cNvGrpSpPr/>
            <p:nvPr/>
          </p:nvGrpSpPr>
          <p:grpSpPr>
            <a:xfrm>
              <a:off x="11900" y="1379"/>
              <a:ext cx="1211" cy="312"/>
              <a:chOff x="11001" y="1271"/>
              <a:chExt cx="1630" cy="420"/>
            </a:xfrm>
          </p:grpSpPr>
          <p:sp>
            <p:nvSpPr>
              <p:cNvPr id="20" name="椭圆 19"/>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椭圆 20"/>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椭圆 21"/>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23" name="组合 22"/>
          <p:cNvGrpSpPr/>
          <p:nvPr/>
        </p:nvGrpSpPr>
        <p:grpSpPr>
          <a:xfrm>
            <a:off x="256540" y="537210"/>
            <a:ext cx="6045200" cy="609600"/>
            <a:chOff x="2583" y="1005"/>
            <a:chExt cx="9520" cy="960"/>
          </a:xfrm>
        </p:grpSpPr>
        <p:grpSp>
          <p:nvGrpSpPr>
            <p:cNvPr id="24" name="组合 23"/>
            <p:cNvGrpSpPr/>
            <p:nvPr/>
          </p:nvGrpSpPr>
          <p:grpSpPr>
            <a:xfrm>
              <a:off x="3564" y="1075"/>
              <a:ext cx="8539" cy="820"/>
              <a:chOff x="3564" y="1109"/>
              <a:chExt cx="8539" cy="820"/>
            </a:xfrm>
          </p:grpSpPr>
          <p:sp>
            <p:nvSpPr>
              <p:cNvPr id="25" name="矩形 24"/>
              <p:cNvSpPr/>
              <p:nvPr/>
            </p:nvSpPr>
            <p:spPr>
              <a:xfrm>
                <a:off x="3577" y="1109"/>
                <a:ext cx="8526" cy="434"/>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zh-CN" altLang="en-US" sz="1200" b="1" dirty="0">
                    <a:solidFill>
                      <a:schemeClr val="tx1"/>
                    </a:solidFill>
                    <a:cs typeface="+mn-ea"/>
                    <a:sym typeface="+mn-lt"/>
                  </a:rPr>
                  <a:t>关于企业</a:t>
                </a:r>
                <a:r>
                  <a:rPr lang="en-US" altLang="zh-CN" sz="1200" b="1" dirty="0">
                    <a:solidFill>
                      <a:schemeClr val="tx1"/>
                    </a:solidFill>
                    <a:cs typeface="+mn-ea"/>
                    <a:sym typeface="+mn-lt"/>
                  </a:rPr>
                  <a:t>/</a:t>
                </a:r>
                <a:r>
                  <a:rPr lang="zh-CN" altLang="en-US" sz="1200" b="1" dirty="0">
                    <a:solidFill>
                      <a:schemeClr val="tx1"/>
                    </a:solidFill>
                    <a:cs typeface="+mn-ea"/>
                    <a:sym typeface="+mn-lt"/>
                  </a:rPr>
                  <a:t>组织架构</a:t>
                </a:r>
                <a:r>
                  <a:rPr lang="en-US" altLang="zh-CN" sz="1200" b="1" dirty="0">
                    <a:solidFill>
                      <a:schemeClr val="tx1"/>
                    </a:solidFill>
                    <a:cs typeface="+mn-ea"/>
                    <a:sym typeface="+mn-lt"/>
                  </a:rPr>
                  <a:t>/</a:t>
                </a:r>
                <a:r>
                  <a:rPr lang="zh-CN" altLang="en-US" sz="1200" b="1" dirty="0">
                    <a:solidFill>
                      <a:schemeClr val="tx1"/>
                    </a:solidFill>
                    <a:cs typeface="+mn-ea"/>
                    <a:sym typeface="+mn-lt"/>
                  </a:rPr>
                  <a:t>企业文化</a:t>
                </a:r>
                <a:r>
                  <a:rPr lang="en-US" altLang="zh-CN" sz="1200" b="1" dirty="0">
                    <a:solidFill>
                      <a:schemeClr val="tx1"/>
                    </a:solidFill>
                    <a:cs typeface="+mn-ea"/>
                    <a:sym typeface="+mn-lt"/>
                  </a:rPr>
                  <a:t>/</a:t>
                </a:r>
                <a:r>
                  <a:rPr lang="zh-CN" altLang="en-US" sz="1200" b="1" dirty="0">
                    <a:solidFill>
                      <a:schemeClr val="tx1"/>
                    </a:solidFill>
                    <a:cs typeface="+mn-ea"/>
                    <a:sym typeface="+mn-lt"/>
                  </a:rPr>
                  <a:t>管理制度</a:t>
                </a:r>
                <a:r>
                  <a:rPr lang="en-US" altLang="zh-CN" sz="1200" b="1" dirty="0">
                    <a:solidFill>
                      <a:schemeClr val="tx1"/>
                    </a:solidFill>
                    <a:cs typeface="+mn-ea"/>
                    <a:sym typeface="+mn-lt"/>
                  </a:rPr>
                  <a:t>/</a:t>
                </a:r>
                <a:r>
                  <a:rPr lang="zh-CN" altLang="en-US" sz="1200" b="1" dirty="0">
                    <a:solidFill>
                      <a:schemeClr val="tx1"/>
                    </a:solidFill>
                    <a:cs typeface="+mn-ea"/>
                    <a:sym typeface="+mn-lt"/>
                  </a:rPr>
                  <a:t>员工培训</a:t>
                </a:r>
                <a:r>
                  <a:rPr lang="en-US" altLang="zh-CN" sz="1200" b="1" dirty="0">
                    <a:solidFill>
                      <a:schemeClr val="tx1"/>
                    </a:solidFill>
                    <a:cs typeface="+mn-ea"/>
                    <a:sym typeface="+mn-lt"/>
                  </a:rPr>
                  <a:t>/</a:t>
                </a:r>
                <a:r>
                  <a:rPr lang="zh-CN" altLang="en-US" sz="1200" b="1" dirty="0">
                    <a:solidFill>
                      <a:schemeClr val="tx1"/>
                    </a:solidFill>
                    <a:cs typeface="+mn-ea"/>
                    <a:sym typeface="+mn-lt"/>
                  </a:rPr>
                  <a:t>晋升报告</a:t>
                </a:r>
                <a:r>
                  <a:rPr lang="en-US" altLang="zh-CN" sz="1200" b="1" dirty="0">
                    <a:solidFill>
                      <a:schemeClr val="tx1"/>
                    </a:solidFill>
                    <a:cs typeface="+mn-ea"/>
                    <a:sym typeface="+mn-lt"/>
                  </a:rPr>
                  <a:t>/</a:t>
                </a:r>
                <a:r>
                  <a:rPr lang="zh-CN" altLang="en-US" sz="1200" b="1" dirty="0">
                    <a:solidFill>
                      <a:schemeClr val="tx1"/>
                    </a:solidFill>
                    <a:cs typeface="+mn-ea"/>
                    <a:sym typeface="+mn-lt"/>
                  </a:rPr>
                  <a:t>工作汇报</a:t>
                </a:r>
              </a:p>
            </p:txBody>
          </p:sp>
          <p:sp>
            <p:nvSpPr>
              <p:cNvPr id="26" name="文本框 25"/>
              <p:cNvSpPr txBox="1"/>
              <p:nvPr/>
            </p:nvSpPr>
            <p:spPr>
              <a:xfrm>
                <a:off x="3564" y="1543"/>
                <a:ext cx="8285"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27" name="椭圆 26"/>
            <p:cNvSpPr/>
            <p:nvPr/>
          </p:nvSpPr>
          <p:spPr>
            <a:xfrm>
              <a:off x="2583" y="1005"/>
              <a:ext cx="960" cy="96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solidFill>
                    <a:schemeClr val="bg1"/>
                  </a:solidFill>
                  <a:cs typeface="+mn-ea"/>
                  <a:sym typeface="+mn-lt"/>
                </a:rPr>
                <a:t>LOGO</a:t>
              </a:r>
            </a:p>
          </p:txBody>
        </p:sp>
      </p:grpSp>
      <p:grpSp>
        <p:nvGrpSpPr>
          <p:cNvPr id="28" name="组合 27"/>
          <p:cNvGrpSpPr/>
          <p:nvPr/>
        </p:nvGrpSpPr>
        <p:grpSpPr>
          <a:xfrm>
            <a:off x="11212830" y="5780088"/>
            <a:ext cx="723900" cy="723900"/>
            <a:chOff x="17658" y="9135"/>
            <a:chExt cx="1140" cy="1140"/>
          </a:xfrm>
        </p:grpSpPr>
        <p:sp>
          <p:nvSpPr>
            <p:cNvPr id="29" name="矩形 28"/>
            <p:cNvSpPr/>
            <p:nvPr/>
          </p:nvSpPr>
          <p:spPr>
            <a:xfrm>
              <a:off x="17658" y="9135"/>
              <a:ext cx="1140" cy="1140"/>
            </a:xfrm>
            <a:prstGeom prst="rect">
              <a:avLst/>
            </a:prstGeom>
            <a:noFill/>
            <a:ln w="12700">
              <a:solidFill>
                <a:schemeClr val="tx1"/>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矩形 29"/>
            <p:cNvSpPr/>
            <p:nvPr/>
          </p:nvSpPr>
          <p:spPr>
            <a:xfrm>
              <a:off x="17727" y="9276"/>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02</a:t>
              </a:r>
            </a:p>
          </p:txBody>
        </p:sp>
        <p:sp>
          <p:nvSpPr>
            <p:cNvPr id="31" name="矩形 30"/>
            <p:cNvSpPr/>
            <p:nvPr/>
          </p:nvSpPr>
          <p:spPr>
            <a:xfrm>
              <a:off x="18092" y="9662"/>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03</a:t>
              </a:r>
            </a:p>
          </p:txBody>
        </p:sp>
        <p:cxnSp>
          <p:nvCxnSpPr>
            <p:cNvPr id="40" name="直接连接符 39"/>
            <p:cNvCxnSpPr/>
            <p:nvPr/>
          </p:nvCxnSpPr>
          <p:spPr>
            <a:xfrm flipH="1">
              <a:off x="17928" y="9330"/>
              <a:ext cx="660" cy="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1000"/>
                                        <p:tgtEl>
                                          <p:spTgt spid="38"/>
                                        </p:tgtEl>
                                      </p:cBhvr>
                                    </p:animEffect>
                                    <p:anim calcmode="lin" valueType="num">
                                      <p:cBhvr>
                                        <p:cTn id="16" dur="1000" fill="hold"/>
                                        <p:tgtEl>
                                          <p:spTgt spid="38"/>
                                        </p:tgtEl>
                                        <p:attrNameLst>
                                          <p:attrName>ppt_x</p:attrName>
                                        </p:attrNameLst>
                                      </p:cBhvr>
                                      <p:tavLst>
                                        <p:tav tm="0">
                                          <p:val>
                                            <p:strVal val="#ppt_x"/>
                                          </p:val>
                                        </p:tav>
                                        <p:tav tm="100000">
                                          <p:val>
                                            <p:strVal val="#ppt_x"/>
                                          </p:val>
                                        </p:tav>
                                      </p:tavLst>
                                    </p:anim>
                                    <p:anim calcmode="lin" valueType="num">
                                      <p:cBhvr>
                                        <p:cTn id="17" dur="900" decel="100000" fill="hold"/>
                                        <p:tgtEl>
                                          <p:spTgt spid="3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1" presetClass="entr" presetSubtype="0" fill="hold" grpId="0" nodeType="clickEffect">
                                  <p:stCondLst>
                                    <p:cond delay="0"/>
                                  </p:stCondLst>
                                  <p:iterate type="lt">
                                    <p:tmPct val="10000"/>
                                  </p:iterate>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3"/>
                                        </p:tgtEl>
                                        <p:attrNameLst>
                                          <p:attrName>ppt_y</p:attrName>
                                        </p:attrNameLst>
                                      </p:cBhvr>
                                      <p:tavLst>
                                        <p:tav tm="0">
                                          <p:val>
                                            <p:strVal val="#ppt_y"/>
                                          </p:val>
                                        </p:tav>
                                        <p:tav tm="100000">
                                          <p:val>
                                            <p:strVal val="#ppt_y"/>
                                          </p:val>
                                        </p:tav>
                                      </p:tavLst>
                                    </p:anim>
                                    <p:anim calcmode="lin" valueType="num">
                                      <p:cBhvr>
                                        <p:cTn id="31"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1000"/>
                                        <p:tgtEl>
                                          <p:spTgt spid="35"/>
                                        </p:tgtEl>
                                      </p:cBhvr>
                                    </p:animEffect>
                                    <p:anim calcmode="lin" valueType="num">
                                      <p:cBhvr>
                                        <p:cTn id="46" dur="1000" fill="hold"/>
                                        <p:tgtEl>
                                          <p:spTgt spid="35"/>
                                        </p:tgtEl>
                                        <p:attrNameLst>
                                          <p:attrName>ppt_x</p:attrName>
                                        </p:attrNameLst>
                                      </p:cBhvr>
                                      <p:tavLst>
                                        <p:tav tm="0">
                                          <p:val>
                                            <p:strVal val="#ppt_x"/>
                                          </p:val>
                                        </p:tav>
                                        <p:tav tm="100000">
                                          <p:val>
                                            <p:strVal val="#ppt_x"/>
                                          </p:val>
                                        </p:tav>
                                      </p:tavLst>
                                    </p:anim>
                                    <p:anim calcmode="lin" valueType="num">
                                      <p:cBhvr>
                                        <p:cTn id="4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116"/>
                                        </p:tgtEl>
                                        <p:attrNameLst>
                                          <p:attrName>style.visibility</p:attrName>
                                        </p:attrNameLst>
                                      </p:cBhvr>
                                      <p:to>
                                        <p:strVal val="visible"/>
                                      </p:to>
                                    </p:set>
                                    <p:animEffect transition="in" filter="randombar(horizontal)">
                                      <p:cBhvr>
                                        <p:cTn id="52" dur="500"/>
                                        <p:tgtEl>
                                          <p:spTgt spid="116"/>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randombar(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7" presetClass="entr" presetSubtype="0"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1000"/>
                                        <p:tgtEl>
                                          <p:spTgt spid="9"/>
                                        </p:tgtEl>
                                      </p:cBhvr>
                                    </p:animEffect>
                                    <p:anim calcmode="lin" valueType="num">
                                      <p:cBhvr>
                                        <p:cTn id="63" dur="1000" fill="hold"/>
                                        <p:tgtEl>
                                          <p:spTgt spid="9"/>
                                        </p:tgtEl>
                                        <p:attrNameLst>
                                          <p:attrName>ppt_x</p:attrName>
                                        </p:attrNameLst>
                                      </p:cBhvr>
                                      <p:tavLst>
                                        <p:tav tm="0">
                                          <p:val>
                                            <p:strVal val="#ppt_x"/>
                                          </p:val>
                                        </p:tav>
                                        <p:tav tm="100000">
                                          <p:val>
                                            <p:strVal val="#ppt_x"/>
                                          </p:val>
                                        </p:tav>
                                      </p:tavLst>
                                    </p:anim>
                                    <p:anim calcmode="lin" valueType="num">
                                      <p:cBhvr>
                                        <p:cTn id="64" dur="900" decel="100000" fill="hold"/>
                                        <p:tgtEl>
                                          <p:spTgt spid="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3" presetClass="entr" presetSubtype="16" fill="hold"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nodeType="click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1000"/>
                                        <p:tgtEl>
                                          <p:spTgt spid="28"/>
                                        </p:tgtEl>
                                      </p:cBhvr>
                                    </p:animEffect>
                                    <p:anim calcmode="lin" valueType="num">
                                      <p:cBhvr>
                                        <p:cTn id="77" dur="1000" fill="hold"/>
                                        <p:tgtEl>
                                          <p:spTgt spid="28"/>
                                        </p:tgtEl>
                                        <p:attrNameLst>
                                          <p:attrName>ppt_x</p:attrName>
                                        </p:attrNameLst>
                                      </p:cBhvr>
                                      <p:tavLst>
                                        <p:tav tm="0">
                                          <p:val>
                                            <p:strVal val="#ppt_x"/>
                                          </p:val>
                                        </p:tav>
                                        <p:tav tm="100000">
                                          <p:val>
                                            <p:strVal val="#ppt_x"/>
                                          </p:val>
                                        </p:tav>
                                      </p:tavLst>
                                    </p:anim>
                                    <p:anim calcmode="lin" valueType="num">
                                      <p:cBhvr>
                                        <p:cTn id="7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4" grpId="0"/>
      <p:bldP spid="34" grpId="1"/>
      <p:bldP spid="35" grpId="0"/>
      <p:bldP spid="35" grpId="1"/>
      <p:bldP spid="2" grpId="0" bldLvl="0" animBg="1"/>
      <p:bldP spid="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sp>
        <p:nvSpPr>
          <p:cNvPr id="94" name="Title 13"/>
          <p:cNvSpPr txBox="1"/>
          <p:nvPr/>
        </p:nvSpPr>
        <p:spPr bwMode="auto">
          <a:xfrm>
            <a:off x="1496772" y="3645563"/>
            <a:ext cx="2791883"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zh-CN" sz="2000" dirty="0">
                <a:latin typeface="+mn-lt"/>
                <a:cs typeface="+mn-ea"/>
                <a:sym typeface="+mn-lt"/>
              </a:rPr>
              <a:t>Step 1</a:t>
            </a:r>
          </a:p>
        </p:txBody>
      </p:sp>
      <p:sp>
        <p:nvSpPr>
          <p:cNvPr id="95" name="Title 13"/>
          <p:cNvSpPr txBox="1"/>
          <p:nvPr/>
        </p:nvSpPr>
        <p:spPr bwMode="auto">
          <a:xfrm>
            <a:off x="4557472" y="3883688"/>
            <a:ext cx="2791883"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zh-CN" sz="2000" dirty="0">
                <a:latin typeface="+mn-lt"/>
                <a:cs typeface="+mn-ea"/>
                <a:sym typeface="+mn-lt"/>
              </a:rPr>
              <a:t>Step 2</a:t>
            </a:r>
          </a:p>
        </p:txBody>
      </p:sp>
      <p:sp>
        <p:nvSpPr>
          <p:cNvPr id="96" name="Title 13"/>
          <p:cNvSpPr txBox="1"/>
          <p:nvPr/>
        </p:nvSpPr>
        <p:spPr bwMode="auto">
          <a:xfrm>
            <a:off x="7613939" y="3645563"/>
            <a:ext cx="2791883" cy="398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zh-CN" sz="2000" dirty="0">
                <a:latin typeface="+mn-lt"/>
                <a:cs typeface="+mn-ea"/>
                <a:sym typeface="+mn-lt"/>
              </a:rPr>
              <a:t>Step 3</a:t>
            </a:r>
          </a:p>
        </p:txBody>
      </p:sp>
      <p:grpSp>
        <p:nvGrpSpPr>
          <p:cNvPr id="97" name="组合 96"/>
          <p:cNvGrpSpPr/>
          <p:nvPr/>
        </p:nvGrpSpPr>
        <p:grpSpPr>
          <a:xfrm>
            <a:off x="2013240" y="1798891"/>
            <a:ext cx="1790700" cy="1792816"/>
            <a:chOff x="2013240" y="1960816"/>
            <a:chExt cx="1790700" cy="1792816"/>
          </a:xfrm>
        </p:grpSpPr>
        <p:sp>
          <p:nvSpPr>
            <p:cNvPr id="98" name="Oval 14"/>
            <p:cNvSpPr/>
            <p:nvPr/>
          </p:nvSpPr>
          <p:spPr bwMode="auto">
            <a:xfrm>
              <a:off x="2013240" y="1960816"/>
              <a:ext cx="1790700" cy="1792816"/>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zh-CN" sz="1400" b="1" dirty="0">
                <a:solidFill>
                  <a:srgbClr val="FFFFFF"/>
                </a:solidFill>
                <a:latin typeface="+mn-lt"/>
                <a:cs typeface="+mn-ea"/>
                <a:sym typeface="+mn-lt"/>
              </a:endParaRPr>
            </a:p>
          </p:txBody>
        </p:sp>
        <p:sp>
          <p:nvSpPr>
            <p:cNvPr id="99" name="Freeform 11"/>
            <p:cNvSpPr>
              <a:spLocks noEditPoints="1"/>
            </p:cNvSpPr>
            <p:nvPr/>
          </p:nvSpPr>
          <p:spPr bwMode="auto">
            <a:xfrm>
              <a:off x="2694558" y="2380683"/>
              <a:ext cx="428061" cy="427428"/>
            </a:xfrm>
            <a:custGeom>
              <a:avLst/>
              <a:gdLst>
                <a:gd name="T0" fmla="*/ 7051 w 319"/>
                <a:gd name="T1" fmla="*/ 293269 h 318"/>
                <a:gd name="T2" fmla="*/ 26190 w 319"/>
                <a:gd name="T3" fmla="*/ 312417 h 318"/>
                <a:gd name="T4" fmla="*/ 53388 w 319"/>
                <a:gd name="T5" fmla="*/ 312417 h 318"/>
                <a:gd name="T6" fmla="*/ 129943 w 319"/>
                <a:gd name="T7" fmla="*/ 235824 h 318"/>
                <a:gd name="T8" fmla="*/ 192397 w 319"/>
                <a:gd name="T9" fmla="*/ 252957 h 318"/>
                <a:gd name="T10" fmla="*/ 321333 w 319"/>
                <a:gd name="T11" fmla="*/ 124967 h 318"/>
                <a:gd name="T12" fmla="*/ 196426 w 319"/>
                <a:gd name="T13" fmla="*/ 0 h 318"/>
                <a:gd name="T14" fmla="*/ 67490 w 319"/>
                <a:gd name="T15" fmla="*/ 127990 h 318"/>
                <a:gd name="T16" fmla="*/ 85622 w 319"/>
                <a:gd name="T17" fmla="*/ 193497 h 318"/>
                <a:gd name="T18" fmla="*/ 10073 w 319"/>
                <a:gd name="T19" fmla="*/ 269081 h 318"/>
                <a:gd name="T20" fmla="*/ 7051 w 319"/>
                <a:gd name="T21" fmla="*/ 293269 h 318"/>
                <a:gd name="T22" fmla="*/ 192397 w 319"/>
                <a:gd name="T23" fmla="*/ 214660 h 318"/>
                <a:gd name="T24" fmla="*/ 106775 w 319"/>
                <a:gd name="T25" fmla="*/ 127990 h 318"/>
                <a:gd name="T26" fmla="*/ 196426 w 319"/>
                <a:gd name="T27" fmla="*/ 38296 h 318"/>
                <a:gd name="T28" fmla="*/ 283055 w 319"/>
                <a:gd name="T29" fmla="*/ 124967 h 318"/>
                <a:gd name="T30" fmla="*/ 192397 w 319"/>
                <a:gd name="T31" fmla="*/ 214660 h 3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9" h="318">
                  <a:moveTo>
                    <a:pt x="7" y="291"/>
                  </a:moveTo>
                  <a:cubicBezTo>
                    <a:pt x="26" y="310"/>
                    <a:pt x="26" y="310"/>
                    <a:pt x="26" y="310"/>
                  </a:cubicBezTo>
                  <a:cubicBezTo>
                    <a:pt x="33" y="318"/>
                    <a:pt x="46" y="318"/>
                    <a:pt x="53" y="310"/>
                  </a:cubicBezTo>
                  <a:cubicBezTo>
                    <a:pt x="129" y="234"/>
                    <a:pt x="129" y="234"/>
                    <a:pt x="129" y="234"/>
                  </a:cubicBezTo>
                  <a:cubicBezTo>
                    <a:pt x="147" y="245"/>
                    <a:pt x="169" y="251"/>
                    <a:pt x="191" y="251"/>
                  </a:cubicBezTo>
                  <a:cubicBezTo>
                    <a:pt x="260" y="251"/>
                    <a:pt x="319" y="192"/>
                    <a:pt x="319" y="124"/>
                  </a:cubicBezTo>
                  <a:cubicBezTo>
                    <a:pt x="319" y="55"/>
                    <a:pt x="263" y="0"/>
                    <a:pt x="195" y="0"/>
                  </a:cubicBezTo>
                  <a:cubicBezTo>
                    <a:pt x="127" y="0"/>
                    <a:pt x="67" y="59"/>
                    <a:pt x="67" y="127"/>
                  </a:cubicBezTo>
                  <a:cubicBezTo>
                    <a:pt x="67" y="151"/>
                    <a:pt x="74" y="173"/>
                    <a:pt x="85" y="192"/>
                  </a:cubicBezTo>
                  <a:cubicBezTo>
                    <a:pt x="10" y="267"/>
                    <a:pt x="10" y="267"/>
                    <a:pt x="10" y="267"/>
                  </a:cubicBezTo>
                  <a:cubicBezTo>
                    <a:pt x="2" y="275"/>
                    <a:pt x="0" y="284"/>
                    <a:pt x="7" y="291"/>
                  </a:cubicBezTo>
                  <a:close/>
                  <a:moveTo>
                    <a:pt x="191" y="213"/>
                  </a:moveTo>
                  <a:cubicBezTo>
                    <a:pt x="144" y="213"/>
                    <a:pt x="106" y="175"/>
                    <a:pt x="106" y="127"/>
                  </a:cubicBezTo>
                  <a:cubicBezTo>
                    <a:pt x="106" y="80"/>
                    <a:pt x="148" y="38"/>
                    <a:pt x="195" y="38"/>
                  </a:cubicBezTo>
                  <a:cubicBezTo>
                    <a:pt x="242" y="38"/>
                    <a:pt x="281" y="76"/>
                    <a:pt x="281" y="124"/>
                  </a:cubicBezTo>
                  <a:cubicBezTo>
                    <a:pt x="281" y="171"/>
                    <a:pt x="239" y="213"/>
                    <a:pt x="191" y="21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000" dirty="0">
                <a:cs typeface="+mn-ea"/>
                <a:sym typeface="+mn-lt"/>
              </a:endParaRPr>
            </a:p>
          </p:txBody>
        </p:sp>
        <p:sp>
          <p:nvSpPr>
            <p:cNvPr id="100" name="文本框 99"/>
            <p:cNvSpPr txBox="1"/>
            <p:nvPr/>
          </p:nvSpPr>
          <p:spPr>
            <a:xfrm>
              <a:off x="2212156" y="2917144"/>
              <a:ext cx="1361114" cy="337185"/>
            </a:xfrm>
            <a:prstGeom prst="rect">
              <a:avLst/>
            </a:prstGeom>
            <a:noFill/>
          </p:spPr>
          <p:txBody>
            <a:bodyPr wrap="square" rtlCol="0">
              <a:spAutoFit/>
            </a:bodyPr>
            <a:lstStyle/>
            <a:p>
              <a:pPr algn="ctr"/>
              <a:r>
                <a:rPr lang="zh-CN" altLang="en-US" sz="1600">
                  <a:solidFill>
                    <a:schemeClr val="bg1"/>
                  </a:solidFill>
                  <a:cs typeface="+mn-ea"/>
                  <a:sym typeface="+mn-lt"/>
                </a:rPr>
                <a:t>添加标题</a:t>
              </a:r>
              <a:endParaRPr lang="zh-CN" altLang="en-US" sz="1600" dirty="0">
                <a:solidFill>
                  <a:schemeClr val="bg1"/>
                </a:solidFill>
                <a:cs typeface="+mn-ea"/>
                <a:sym typeface="+mn-lt"/>
              </a:endParaRPr>
            </a:p>
          </p:txBody>
        </p:sp>
      </p:grpSp>
      <p:grpSp>
        <p:nvGrpSpPr>
          <p:cNvPr id="101" name="组合 100"/>
          <p:cNvGrpSpPr/>
          <p:nvPr/>
        </p:nvGrpSpPr>
        <p:grpSpPr>
          <a:xfrm>
            <a:off x="4813590" y="1542774"/>
            <a:ext cx="2302933" cy="2305051"/>
            <a:chOff x="4813590" y="1704699"/>
            <a:chExt cx="2302933" cy="2305051"/>
          </a:xfrm>
        </p:grpSpPr>
        <p:sp>
          <p:nvSpPr>
            <p:cNvPr id="102" name="Oval 16"/>
            <p:cNvSpPr/>
            <p:nvPr/>
          </p:nvSpPr>
          <p:spPr bwMode="auto">
            <a:xfrm>
              <a:off x="4813590" y="1704699"/>
              <a:ext cx="2302933" cy="2305051"/>
            </a:xfrm>
            <a:prstGeom prst="ellipse">
              <a:avLst/>
            </a:prstGeom>
            <a:solidFill>
              <a:srgbClr val="FEBC00"/>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zh-CN" sz="1400" b="1" dirty="0">
                <a:solidFill>
                  <a:srgbClr val="FFFFFF"/>
                </a:solidFill>
                <a:latin typeface="+mn-lt"/>
                <a:cs typeface="+mn-ea"/>
                <a:sym typeface="+mn-lt"/>
              </a:endParaRPr>
            </a:p>
            <a:p>
              <a:pPr algn="ctr"/>
              <a:endParaRPr lang="en-US" altLang="zh-CN" sz="1400" b="1" dirty="0">
                <a:solidFill>
                  <a:srgbClr val="FFFFFF"/>
                </a:solidFill>
                <a:latin typeface="+mn-lt"/>
                <a:cs typeface="+mn-ea"/>
                <a:sym typeface="+mn-lt"/>
              </a:endParaRPr>
            </a:p>
          </p:txBody>
        </p:sp>
        <p:sp>
          <p:nvSpPr>
            <p:cNvPr id="103" name="Freeform 6"/>
            <p:cNvSpPr>
              <a:spLocks noEditPoints="1"/>
            </p:cNvSpPr>
            <p:nvPr/>
          </p:nvSpPr>
          <p:spPr bwMode="auto">
            <a:xfrm>
              <a:off x="5561386" y="2270643"/>
              <a:ext cx="807342" cy="826146"/>
            </a:xfrm>
            <a:custGeom>
              <a:avLst/>
              <a:gdLst>
                <a:gd name="T0" fmla="*/ 341634 w 360"/>
                <a:gd name="T1" fmla="*/ 456131 h 368"/>
                <a:gd name="T2" fmla="*/ 439244 w 360"/>
                <a:gd name="T3" fmla="*/ 339995 h 368"/>
                <a:gd name="T4" fmla="*/ 605854 w 360"/>
                <a:gd name="T5" fmla="*/ 85840 h 368"/>
                <a:gd name="T6" fmla="*/ 582293 w 360"/>
                <a:gd name="T7" fmla="*/ 62276 h 368"/>
                <a:gd name="T8" fmla="*/ 466171 w 360"/>
                <a:gd name="T9" fmla="*/ 62276 h 368"/>
                <a:gd name="T10" fmla="*/ 302927 w 360"/>
                <a:gd name="T11" fmla="*/ 0 h 368"/>
                <a:gd name="T12" fmla="*/ 139683 w 360"/>
                <a:gd name="T13" fmla="*/ 62276 h 368"/>
                <a:gd name="T14" fmla="*/ 23561 w 360"/>
                <a:gd name="T15" fmla="*/ 62276 h 368"/>
                <a:gd name="T16" fmla="*/ 0 w 360"/>
                <a:gd name="T17" fmla="*/ 85840 h 368"/>
                <a:gd name="T18" fmla="*/ 164927 w 360"/>
                <a:gd name="T19" fmla="*/ 339995 h 368"/>
                <a:gd name="T20" fmla="*/ 262537 w 360"/>
                <a:gd name="T21" fmla="*/ 456131 h 368"/>
                <a:gd name="T22" fmla="*/ 262537 w 360"/>
                <a:gd name="T23" fmla="*/ 499893 h 368"/>
                <a:gd name="T24" fmla="*/ 153146 w 360"/>
                <a:gd name="T25" fmla="*/ 558803 h 368"/>
                <a:gd name="T26" fmla="*/ 302927 w 360"/>
                <a:gd name="T27" fmla="*/ 619396 h 368"/>
                <a:gd name="T28" fmla="*/ 452708 w 360"/>
                <a:gd name="T29" fmla="*/ 558803 h 368"/>
                <a:gd name="T30" fmla="*/ 341634 w 360"/>
                <a:gd name="T31" fmla="*/ 499893 h 368"/>
                <a:gd name="T32" fmla="*/ 341634 w 360"/>
                <a:gd name="T33" fmla="*/ 456131 h 368"/>
                <a:gd name="T34" fmla="*/ 435878 w 360"/>
                <a:gd name="T35" fmla="*/ 286134 h 368"/>
                <a:gd name="T36" fmla="*/ 472903 w 360"/>
                <a:gd name="T37" fmla="*/ 109404 h 368"/>
                <a:gd name="T38" fmla="*/ 557049 w 360"/>
                <a:gd name="T39" fmla="*/ 109404 h 368"/>
                <a:gd name="T40" fmla="*/ 435878 w 360"/>
                <a:gd name="T41" fmla="*/ 286134 h 368"/>
                <a:gd name="T42" fmla="*/ 302927 w 360"/>
                <a:gd name="T43" fmla="*/ 40395 h 368"/>
                <a:gd name="T44" fmla="*/ 430830 w 360"/>
                <a:gd name="T45" fmla="*/ 92573 h 368"/>
                <a:gd name="T46" fmla="*/ 302927 w 360"/>
                <a:gd name="T47" fmla="*/ 144750 h 368"/>
                <a:gd name="T48" fmla="*/ 175024 w 360"/>
                <a:gd name="T49" fmla="*/ 92573 h 368"/>
                <a:gd name="T50" fmla="*/ 302927 w 360"/>
                <a:gd name="T51" fmla="*/ 40395 h 368"/>
                <a:gd name="T52" fmla="*/ 48805 w 360"/>
                <a:gd name="T53" fmla="*/ 109404 h 368"/>
                <a:gd name="T54" fmla="*/ 132951 w 360"/>
                <a:gd name="T55" fmla="*/ 109404 h 368"/>
                <a:gd name="T56" fmla="*/ 169976 w 360"/>
                <a:gd name="T57" fmla="*/ 286134 h 368"/>
                <a:gd name="T58" fmla="*/ 48805 w 360"/>
                <a:gd name="T59" fmla="*/ 109404 h 36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60" h="368">
                  <a:moveTo>
                    <a:pt x="203" y="271"/>
                  </a:moveTo>
                  <a:cubicBezTo>
                    <a:pt x="203" y="242"/>
                    <a:pt x="225" y="226"/>
                    <a:pt x="261" y="202"/>
                  </a:cubicBezTo>
                  <a:cubicBezTo>
                    <a:pt x="305" y="173"/>
                    <a:pt x="360" y="137"/>
                    <a:pt x="360" y="51"/>
                  </a:cubicBezTo>
                  <a:cubicBezTo>
                    <a:pt x="360" y="43"/>
                    <a:pt x="353" y="37"/>
                    <a:pt x="346" y="37"/>
                  </a:cubicBezTo>
                  <a:cubicBezTo>
                    <a:pt x="277" y="37"/>
                    <a:pt x="277" y="37"/>
                    <a:pt x="277" y="37"/>
                  </a:cubicBezTo>
                  <a:cubicBezTo>
                    <a:pt x="267" y="19"/>
                    <a:pt x="238" y="0"/>
                    <a:pt x="180" y="0"/>
                  </a:cubicBezTo>
                  <a:cubicBezTo>
                    <a:pt x="121" y="0"/>
                    <a:pt x="92" y="19"/>
                    <a:pt x="83" y="37"/>
                  </a:cubicBezTo>
                  <a:cubicBezTo>
                    <a:pt x="14" y="37"/>
                    <a:pt x="14" y="37"/>
                    <a:pt x="14" y="37"/>
                  </a:cubicBezTo>
                  <a:cubicBezTo>
                    <a:pt x="6" y="37"/>
                    <a:pt x="0" y="43"/>
                    <a:pt x="0" y="51"/>
                  </a:cubicBezTo>
                  <a:cubicBezTo>
                    <a:pt x="0" y="137"/>
                    <a:pt x="54" y="173"/>
                    <a:pt x="98" y="202"/>
                  </a:cubicBezTo>
                  <a:cubicBezTo>
                    <a:pt x="134" y="226"/>
                    <a:pt x="156" y="242"/>
                    <a:pt x="156" y="271"/>
                  </a:cubicBezTo>
                  <a:cubicBezTo>
                    <a:pt x="156" y="297"/>
                    <a:pt x="156" y="297"/>
                    <a:pt x="156" y="297"/>
                  </a:cubicBezTo>
                  <a:cubicBezTo>
                    <a:pt x="118" y="301"/>
                    <a:pt x="91" y="315"/>
                    <a:pt x="91" y="332"/>
                  </a:cubicBezTo>
                  <a:cubicBezTo>
                    <a:pt x="91" y="352"/>
                    <a:pt x="131" y="368"/>
                    <a:pt x="180" y="368"/>
                  </a:cubicBezTo>
                  <a:cubicBezTo>
                    <a:pt x="229" y="368"/>
                    <a:pt x="269" y="352"/>
                    <a:pt x="269" y="332"/>
                  </a:cubicBezTo>
                  <a:cubicBezTo>
                    <a:pt x="269" y="315"/>
                    <a:pt x="241" y="301"/>
                    <a:pt x="203" y="297"/>
                  </a:cubicBezTo>
                  <a:lnTo>
                    <a:pt x="203" y="271"/>
                  </a:lnTo>
                  <a:close/>
                  <a:moveTo>
                    <a:pt x="259" y="170"/>
                  </a:moveTo>
                  <a:cubicBezTo>
                    <a:pt x="270" y="146"/>
                    <a:pt x="279" y="113"/>
                    <a:pt x="281" y="65"/>
                  </a:cubicBezTo>
                  <a:cubicBezTo>
                    <a:pt x="331" y="65"/>
                    <a:pt x="331" y="65"/>
                    <a:pt x="331" y="65"/>
                  </a:cubicBezTo>
                  <a:cubicBezTo>
                    <a:pt x="326" y="119"/>
                    <a:pt x="294" y="146"/>
                    <a:pt x="259" y="170"/>
                  </a:cubicBezTo>
                  <a:close/>
                  <a:moveTo>
                    <a:pt x="180" y="24"/>
                  </a:moveTo>
                  <a:cubicBezTo>
                    <a:pt x="234" y="24"/>
                    <a:pt x="256" y="47"/>
                    <a:pt x="256" y="55"/>
                  </a:cubicBezTo>
                  <a:cubicBezTo>
                    <a:pt x="256" y="63"/>
                    <a:pt x="234" y="86"/>
                    <a:pt x="180" y="86"/>
                  </a:cubicBezTo>
                  <a:cubicBezTo>
                    <a:pt x="125" y="86"/>
                    <a:pt x="104" y="63"/>
                    <a:pt x="104" y="55"/>
                  </a:cubicBezTo>
                  <a:cubicBezTo>
                    <a:pt x="104" y="47"/>
                    <a:pt x="125" y="24"/>
                    <a:pt x="180" y="24"/>
                  </a:cubicBezTo>
                  <a:close/>
                  <a:moveTo>
                    <a:pt x="29" y="65"/>
                  </a:moveTo>
                  <a:cubicBezTo>
                    <a:pt x="79" y="65"/>
                    <a:pt x="79" y="65"/>
                    <a:pt x="79" y="65"/>
                  </a:cubicBezTo>
                  <a:cubicBezTo>
                    <a:pt x="80" y="113"/>
                    <a:pt x="89" y="146"/>
                    <a:pt x="101" y="170"/>
                  </a:cubicBezTo>
                  <a:cubicBezTo>
                    <a:pt x="66" y="146"/>
                    <a:pt x="33" y="119"/>
                    <a:pt x="29" y="6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000" dirty="0">
                <a:cs typeface="+mn-ea"/>
                <a:sym typeface="+mn-lt"/>
              </a:endParaRPr>
            </a:p>
          </p:txBody>
        </p:sp>
        <p:sp>
          <p:nvSpPr>
            <p:cNvPr id="104" name="文本框 103"/>
            <p:cNvSpPr txBox="1"/>
            <p:nvPr/>
          </p:nvSpPr>
          <p:spPr>
            <a:xfrm>
              <a:off x="5284500" y="3144181"/>
              <a:ext cx="1361114" cy="337185"/>
            </a:xfrm>
            <a:prstGeom prst="rect">
              <a:avLst/>
            </a:prstGeom>
            <a:noFill/>
          </p:spPr>
          <p:txBody>
            <a:bodyPr wrap="square" rtlCol="0">
              <a:spAutoFit/>
            </a:bodyPr>
            <a:lstStyle/>
            <a:p>
              <a:pPr algn="ctr"/>
              <a:r>
                <a:rPr lang="zh-CN" altLang="en-US" sz="1600">
                  <a:solidFill>
                    <a:schemeClr val="bg1"/>
                  </a:solidFill>
                  <a:cs typeface="+mn-ea"/>
                  <a:sym typeface="+mn-lt"/>
                </a:rPr>
                <a:t>添加标题</a:t>
              </a:r>
              <a:endParaRPr lang="zh-CN" altLang="en-US" sz="1600" dirty="0">
                <a:solidFill>
                  <a:schemeClr val="bg1"/>
                </a:solidFill>
                <a:cs typeface="+mn-ea"/>
                <a:sym typeface="+mn-lt"/>
              </a:endParaRPr>
            </a:p>
          </p:txBody>
        </p:sp>
      </p:grpSp>
      <p:grpSp>
        <p:nvGrpSpPr>
          <p:cNvPr id="105" name="组合 104"/>
          <p:cNvGrpSpPr/>
          <p:nvPr/>
        </p:nvGrpSpPr>
        <p:grpSpPr>
          <a:xfrm>
            <a:off x="8126173" y="1798891"/>
            <a:ext cx="1790700" cy="1792816"/>
            <a:chOff x="8126173" y="1960816"/>
            <a:chExt cx="1790700" cy="1792816"/>
          </a:xfrm>
        </p:grpSpPr>
        <p:sp>
          <p:nvSpPr>
            <p:cNvPr id="106" name="Oval 19"/>
            <p:cNvSpPr/>
            <p:nvPr/>
          </p:nvSpPr>
          <p:spPr bwMode="auto">
            <a:xfrm>
              <a:off x="8126173" y="1960816"/>
              <a:ext cx="1790700" cy="1792816"/>
            </a:xfrm>
            <a:prstGeom prst="ellipse">
              <a:avLst/>
            </a:prstGeom>
            <a:solidFill>
              <a:srgbClr val="0937BE"/>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zh-CN" sz="1400" b="1" dirty="0">
                <a:solidFill>
                  <a:srgbClr val="FFFFFF"/>
                </a:solidFill>
                <a:latin typeface="+mn-lt"/>
                <a:cs typeface="+mn-ea"/>
                <a:sym typeface="+mn-lt"/>
              </a:endParaRPr>
            </a:p>
          </p:txBody>
        </p:sp>
        <p:sp>
          <p:nvSpPr>
            <p:cNvPr id="107" name="Freeform 16"/>
            <p:cNvSpPr>
              <a:spLocks noEditPoints="1"/>
            </p:cNvSpPr>
            <p:nvPr/>
          </p:nvSpPr>
          <p:spPr bwMode="auto">
            <a:xfrm>
              <a:off x="8814059" y="2386687"/>
              <a:ext cx="414925" cy="415415"/>
            </a:xfrm>
            <a:custGeom>
              <a:avLst/>
              <a:gdLst>
                <a:gd name="T0" fmla="*/ 276864 w 360"/>
                <a:gd name="T1" fmla="*/ 34608 h 360"/>
                <a:gd name="T2" fmla="*/ 261290 w 360"/>
                <a:gd name="T3" fmla="*/ 34608 h 360"/>
                <a:gd name="T4" fmla="*/ 261290 w 360"/>
                <a:gd name="T5" fmla="*/ 69216 h 360"/>
                <a:gd name="T6" fmla="*/ 205918 w 360"/>
                <a:gd name="T7" fmla="*/ 69216 h 360"/>
                <a:gd name="T8" fmla="*/ 205918 w 360"/>
                <a:gd name="T9" fmla="*/ 34608 h 360"/>
                <a:gd name="T10" fmla="*/ 105554 w 360"/>
                <a:gd name="T11" fmla="*/ 34608 h 360"/>
                <a:gd name="T12" fmla="*/ 105554 w 360"/>
                <a:gd name="T13" fmla="*/ 69216 h 360"/>
                <a:gd name="T14" fmla="*/ 50182 w 360"/>
                <a:gd name="T15" fmla="*/ 69216 h 360"/>
                <a:gd name="T16" fmla="*/ 50182 w 360"/>
                <a:gd name="T17" fmla="*/ 34608 h 360"/>
                <a:gd name="T18" fmla="*/ 34608 w 360"/>
                <a:gd name="T19" fmla="*/ 34608 h 360"/>
                <a:gd name="T20" fmla="*/ 0 w 360"/>
                <a:gd name="T21" fmla="*/ 69216 h 360"/>
                <a:gd name="T22" fmla="*/ 0 w 360"/>
                <a:gd name="T23" fmla="*/ 276864 h 360"/>
                <a:gd name="T24" fmla="*/ 34608 w 360"/>
                <a:gd name="T25" fmla="*/ 311472 h 360"/>
                <a:gd name="T26" fmla="*/ 276864 w 360"/>
                <a:gd name="T27" fmla="*/ 311472 h 360"/>
                <a:gd name="T28" fmla="*/ 311472 w 360"/>
                <a:gd name="T29" fmla="*/ 276864 h 360"/>
                <a:gd name="T30" fmla="*/ 311472 w 360"/>
                <a:gd name="T31" fmla="*/ 69216 h 360"/>
                <a:gd name="T32" fmla="*/ 276864 w 360"/>
                <a:gd name="T33" fmla="*/ 34608 h 360"/>
                <a:gd name="T34" fmla="*/ 276864 w 360"/>
                <a:gd name="T35" fmla="*/ 276864 h 360"/>
                <a:gd name="T36" fmla="*/ 34608 w 360"/>
                <a:gd name="T37" fmla="*/ 276864 h 360"/>
                <a:gd name="T38" fmla="*/ 34608 w 360"/>
                <a:gd name="T39" fmla="*/ 138432 h 360"/>
                <a:gd name="T40" fmla="*/ 276864 w 360"/>
                <a:gd name="T41" fmla="*/ 138432 h 360"/>
                <a:gd name="T42" fmla="*/ 276864 w 360"/>
                <a:gd name="T43" fmla="*/ 276864 h 360"/>
                <a:gd name="T44" fmla="*/ 89981 w 360"/>
                <a:gd name="T45" fmla="*/ 0 h 360"/>
                <a:gd name="T46" fmla="*/ 65755 w 360"/>
                <a:gd name="T47" fmla="*/ 0 h 360"/>
                <a:gd name="T48" fmla="*/ 65755 w 360"/>
                <a:gd name="T49" fmla="*/ 58834 h 360"/>
                <a:gd name="T50" fmla="*/ 89981 w 360"/>
                <a:gd name="T51" fmla="*/ 58834 h 360"/>
                <a:gd name="T52" fmla="*/ 89981 w 360"/>
                <a:gd name="T53" fmla="*/ 0 h 360"/>
                <a:gd name="T54" fmla="*/ 245717 w 360"/>
                <a:gd name="T55" fmla="*/ 0 h 360"/>
                <a:gd name="T56" fmla="*/ 221491 w 360"/>
                <a:gd name="T57" fmla="*/ 0 h 360"/>
                <a:gd name="T58" fmla="*/ 221491 w 360"/>
                <a:gd name="T59" fmla="*/ 58834 h 360"/>
                <a:gd name="T60" fmla="*/ 245717 w 360"/>
                <a:gd name="T61" fmla="*/ 58834 h 360"/>
                <a:gd name="T62" fmla="*/ 245717 w 360"/>
                <a:gd name="T63" fmla="*/ 0 h 3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60" h="360">
                  <a:moveTo>
                    <a:pt x="320" y="40"/>
                  </a:moveTo>
                  <a:cubicBezTo>
                    <a:pt x="302" y="40"/>
                    <a:pt x="302" y="40"/>
                    <a:pt x="302" y="40"/>
                  </a:cubicBezTo>
                  <a:cubicBezTo>
                    <a:pt x="302" y="80"/>
                    <a:pt x="302" y="80"/>
                    <a:pt x="302" y="80"/>
                  </a:cubicBezTo>
                  <a:cubicBezTo>
                    <a:pt x="238" y="80"/>
                    <a:pt x="238" y="80"/>
                    <a:pt x="238" y="80"/>
                  </a:cubicBezTo>
                  <a:cubicBezTo>
                    <a:pt x="238" y="40"/>
                    <a:pt x="238" y="40"/>
                    <a:pt x="238" y="40"/>
                  </a:cubicBezTo>
                  <a:cubicBezTo>
                    <a:pt x="122" y="40"/>
                    <a:pt x="122" y="40"/>
                    <a:pt x="122" y="40"/>
                  </a:cubicBezTo>
                  <a:cubicBezTo>
                    <a:pt x="122" y="80"/>
                    <a:pt x="122" y="80"/>
                    <a:pt x="122" y="80"/>
                  </a:cubicBezTo>
                  <a:cubicBezTo>
                    <a:pt x="58" y="80"/>
                    <a:pt x="58" y="80"/>
                    <a:pt x="58" y="80"/>
                  </a:cubicBezTo>
                  <a:cubicBezTo>
                    <a:pt x="58" y="40"/>
                    <a:pt x="58" y="40"/>
                    <a:pt x="58" y="40"/>
                  </a:cubicBezTo>
                  <a:cubicBezTo>
                    <a:pt x="40" y="40"/>
                    <a:pt x="40" y="40"/>
                    <a:pt x="40" y="40"/>
                  </a:cubicBezTo>
                  <a:cubicBezTo>
                    <a:pt x="18" y="40"/>
                    <a:pt x="0" y="58"/>
                    <a:pt x="0" y="80"/>
                  </a:cubicBezTo>
                  <a:cubicBezTo>
                    <a:pt x="0" y="320"/>
                    <a:pt x="0" y="320"/>
                    <a:pt x="0" y="320"/>
                  </a:cubicBezTo>
                  <a:cubicBezTo>
                    <a:pt x="0" y="342"/>
                    <a:pt x="18" y="360"/>
                    <a:pt x="40" y="360"/>
                  </a:cubicBezTo>
                  <a:cubicBezTo>
                    <a:pt x="320" y="360"/>
                    <a:pt x="320" y="360"/>
                    <a:pt x="320" y="360"/>
                  </a:cubicBezTo>
                  <a:cubicBezTo>
                    <a:pt x="342" y="360"/>
                    <a:pt x="360" y="342"/>
                    <a:pt x="360" y="320"/>
                  </a:cubicBezTo>
                  <a:cubicBezTo>
                    <a:pt x="360" y="80"/>
                    <a:pt x="360" y="80"/>
                    <a:pt x="360" y="80"/>
                  </a:cubicBezTo>
                  <a:cubicBezTo>
                    <a:pt x="360" y="58"/>
                    <a:pt x="342" y="40"/>
                    <a:pt x="320" y="40"/>
                  </a:cubicBezTo>
                  <a:close/>
                  <a:moveTo>
                    <a:pt x="320" y="320"/>
                  </a:moveTo>
                  <a:cubicBezTo>
                    <a:pt x="40" y="320"/>
                    <a:pt x="40" y="320"/>
                    <a:pt x="40" y="320"/>
                  </a:cubicBezTo>
                  <a:cubicBezTo>
                    <a:pt x="40" y="160"/>
                    <a:pt x="40" y="160"/>
                    <a:pt x="40" y="160"/>
                  </a:cubicBezTo>
                  <a:cubicBezTo>
                    <a:pt x="320" y="160"/>
                    <a:pt x="320" y="160"/>
                    <a:pt x="320" y="160"/>
                  </a:cubicBezTo>
                  <a:lnTo>
                    <a:pt x="320" y="320"/>
                  </a:lnTo>
                  <a:close/>
                  <a:moveTo>
                    <a:pt x="104" y="0"/>
                  </a:moveTo>
                  <a:cubicBezTo>
                    <a:pt x="76" y="0"/>
                    <a:pt x="76" y="0"/>
                    <a:pt x="76" y="0"/>
                  </a:cubicBezTo>
                  <a:cubicBezTo>
                    <a:pt x="76" y="68"/>
                    <a:pt x="76" y="68"/>
                    <a:pt x="76" y="68"/>
                  </a:cubicBezTo>
                  <a:cubicBezTo>
                    <a:pt x="104" y="68"/>
                    <a:pt x="104" y="68"/>
                    <a:pt x="104" y="68"/>
                  </a:cubicBezTo>
                  <a:lnTo>
                    <a:pt x="104" y="0"/>
                  </a:lnTo>
                  <a:close/>
                  <a:moveTo>
                    <a:pt x="284" y="0"/>
                  </a:moveTo>
                  <a:cubicBezTo>
                    <a:pt x="256" y="0"/>
                    <a:pt x="256" y="0"/>
                    <a:pt x="256" y="0"/>
                  </a:cubicBezTo>
                  <a:cubicBezTo>
                    <a:pt x="256" y="68"/>
                    <a:pt x="256" y="68"/>
                    <a:pt x="256" y="68"/>
                  </a:cubicBezTo>
                  <a:cubicBezTo>
                    <a:pt x="284" y="68"/>
                    <a:pt x="284" y="68"/>
                    <a:pt x="284" y="68"/>
                  </a:cubicBezTo>
                  <a:lnTo>
                    <a:pt x="284"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000" dirty="0">
                <a:cs typeface="+mn-ea"/>
                <a:sym typeface="+mn-lt"/>
              </a:endParaRPr>
            </a:p>
          </p:txBody>
        </p:sp>
        <p:sp>
          <p:nvSpPr>
            <p:cNvPr id="108" name="文本框 107"/>
            <p:cNvSpPr txBox="1"/>
            <p:nvPr/>
          </p:nvSpPr>
          <p:spPr>
            <a:xfrm>
              <a:off x="8340964" y="2917144"/>
              <a:ext cx="1361114" cy="337185"/>
            </a:xfrm>
            <a:prstGeom prst="rect">
              <a:avLst/>
            </a:prstGeom>
            <a:noFill/>
          </p:spPr>
          <p:txBody>
            <a:bodyPr wrap="square" rtlCol="0">
              <a:spAutoFit/>
            </a:bodyPr>
            <a:lstStyle/>
            <a:p>
              <a:pPr algn="ctr"/>
              <a:r>
                <a:rPr lang="zh-CN" altLang="en-US" sz="1600">
                  <a:solidFill>
                    <a:schemeClr val="bg1"/>
                  </a:solidFill>
                  <a:cs typeface="+mn-ea"/>
                  <a:sym typeface="+mn-lt"/>
                </a:rPr>
                <a:t>添加标题</a:t>
              </a:r>
              <a:endParaRPr lang="zh-CN" altLang="en-US" sz="1600" dirty="0">
                <a:solidFill>
                  <a:schemeClr val="bg1"/>
                </a:solidFill>
                <a:cs typeface="+mn-ea"/>
                <a:sym typeface="+mn-lt"/>
              </a:endParaRPr>
            </a:p>
          </p:txBody>
        </p:sp>
      </p:grpSp>
      <p:grpSp>
        <p:nvGrpSpPr>
          <p:cNvPr id="1022" name="组合 1022"/>
          <p:cNvGrpSpPr/>
          <p:nvPr/>
        </p:nvGrpSpPr>
        <p:grpSpPr>
          <a:xfrm>
            <a:off x="1895447" y="4464685"/>
            <a:ext cx="2026285" cy="2088515"/>
            <a:chOff x="6198393" y="3087690"/>
            <a:chExt cx="5576570" cy="4177517"/>
          </a:xfrm>
        </p:grpSpPr>
        <p:sp>
          <p:nvSpPr>
            <p:cNvPr id="1023"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1024"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grpSp>
        <p:nvGrpSpPr>
          <p:cNvPr id="12" name="组合 1022"/>
          <p:cNvGrpSpPr/>
          <p:nvPr/>
        </p:nvGrpSpPr>
        <p:grpSpPr>
          <a:xfrm>
            <a:off x="4951914" y="4464685"/>
            <a:ext cx="2026285" cy="2088515"/>
            <a:chOff x="6198393" y="3087690"/>
            <a:chExt cx="5576570" cy="4177517"/>
          </a:xfrm>
        </p:grpSpPr>
        <p:sp>
          <p:nvSpPr>
            <p:cNvPr id="17"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18"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grpSp>
        <p:nvGrpSpPr>
          <p:cNvPr id="22" name="组合 1022"/>
          <p:cNvGrpSpPr/>
          <p:nvPr/>
        </p:nvGrpSpPr>
        <p:grpSpPr>
          <a:xfrm>
            <a:off x="8008380" y="4464685"/>
            <a:ext cx="2026285" cy="2088515"/>
            <a:chOff x="6198393" y="3087690"/>
            <a:chExt cx="5576570" cy="4177517"/>
          </a:xfrm>
        </p:grpSpPr>
        <p:sp>
          <p:nvSpPr>
            <p:cNvPr id="23" name="Object 1023"/>
            <p:cNvSpPr txBox="1"/>
            <p:nvPr/>
          </p:nvSpPr>
          <p:spPr>
            <a:xfrm>
              <a:off x="7375397" y="3087690"/>
              <a:ext cx="3222562" cy="673178"/>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lumMod val="85000"/>
                    <a:lumOff val="15000"/>
                  </a:schemeClr>
                </a:solidFill>
                <a:cs typeface="+mn-ea"/>
                <a:sym typeface="+mn-lt"/>
              </a:endParaRPr>
            </a:p>
          </p:txBody>
        </p:sp>
        <p:sp>
          <p:nvSpPr>
            <p:cNvPr id="24" name="Object 1024"/>
            <p:cNvSpPr txBox="1"/>
            <p:nvPr/>
          </p:nvSpPr>
          <p:spPr>
            <a:xfrm>
              <a:off x="6198393" y="3677457"/>
              <a:ext cx="5576570" cy="358775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b="0" i="0" dirty="0">
                <a:solidFill>
                  <a:srgbClr val="363940"/>
                </a:solidFill>
                <a:cs typeface="+mn-ea"/>
                <a:sym typeface="+mn-lt"/>
              </a:endParaRPr>
            </a:p>
          </p:txBody>
        </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7"/>
                                        </p:tgtEl>
                                        <p:attrNameLst>
                                          <p:attrName>style.visibility</p:attrName>
                                        </p:attrNameLst>
                                      </p:cBhvr>
                                      <p:to>
                                        <p:strVal val="visible"/>
                                      </p:to>
                                    </p:set>
                                    <p:anim calcmode="lin" valueType="num">
                                      <p:cBhvr>
                                        <p:cTn id="7" dur="500" fill="hold"/>
                                        <p:tgtEl>
                                          <p:spTgt spid="97"/>
                                        </p:tgtEl>
                                        <p:attrNameLst>
                                          <p:attrName>ppt_w</p:attrName>
                                        </p:attrNameLst>
                                      </p:cBhvr>
                                      <p:tavLst>
                                        <p:tav tm="0">
                                          <p:val>
                                            <p:fltVal val="0"/>
                                          </p:val>
                                        </p:tav>
                                        <p:tav tm="100000">
                                          <p:val>
                                            <p:strVal val="#ppt_w"/>
                                          </p:val>
                                        </p:tav>
                                      </p:tavLst>
                                    </p:anim>
                                    <p:anim calcmode="lin" valueType="num">
                                      <p:cBhvr>
                                        <p:cTn id="8" dur="500" fill="hold"/>
                                        <p:tgtEl>
                                          <p:spTgt spid="97"/>
                                        </p:tgtEl>
                                        <p:attrNameLst>
                                          <p:attrName>ppt_h</p:attrName>
                                        </p:attrNameLst>
                                      </p:cBhvr>
                                      <p:tavLst>
                                        <p:tav tm="0">
                                          <p:val>
                                            <p:fltVal val="0"/>
                                          </p:val>
                                        </p:tav>
                                        <p:tav tm="100000">
                                          <p:val>
                                            <p:strVal val="#ppt_h"/>
                                          </p:val>
                                        </p:tav>
                                      </p:tavLst>
                                    </p:anim>
                                    <p:animEffect transition="in" filter="fade">
                                      <p:cBhvr>
                                        <p:cTn id="9" dur="500"/>
                                        <p:tgtEl>
                                          <p:spTgt spid="97"/>
                                        </p:tgtEl>
                                      </p:cBhvr>
                                    </p:animEffect>
                                  </p:childTnLst>
                                </p:cTn>
                              </p:par>
                              <p:par>
                                <p:cTn id="10" presetID="53" presetClass="entr" presetSubtype="16" fill="hold" nodeType="withEffect">
                                  <p:stCondLst>
                                    <p:cond delay="0"/>
                                  </p:stCondLst>
                                  <p:childTnLst>
                                    <p:set>
                                      <p:cBhvr>
                                        <p:cTn id="11" dur="1" fill="hold">
                                          <p:stCondLst>
                                            <p:cond delay="0"/>
                                          </p:stCondLst>
                                        </p:cTn>
                                        <p:tgtEl>
                                          <p:spTgt spid="101"/>
                                        </p:tgtEl>
                                        <p:attrNameLst>
                                          <p:attrName>style.visibility</p:attrName>
                                        </p:attrNameLst>
                                      </p:cBhvr>
                                      <p:to>
                                        <p:strVal val="visible"/>
                                      </p:to>
                                    </p:set>
                                    <p:anim calcmode="lin" valueType="num">
                                      <p:cBhvr>
                                        <p:cTn id="12" dur="500" fill="hold"/>
                                        <p:tgtEl>
                                          <p:spTgt spid="101"/>
                                        </p:tgtEl>
                                        <p:attrNameLst>
                                          <p:attrName>ppt_w</p:attrName>
                                        </p:attrNameLst>
                                      </p:cBhvr>
                                      <p:tavLst>
                                        <p:tav tm="0">
                                          <p:val>
                                            <p:fltVal val="0"/>
                                          </p:val>
                                        </p:tav>
                                        <p:tav tm="100000">
                                          <p:val>
                                            <p:strVal val="#ppt_w"/>
                                          </p:val>
                                        </p:tav>
                                      </p:tavLst>
                                    </p:anim>
                                    <p:anim calcmode="lin" valueType="num">
                                      <p:cBhvr>
                                        <p:cTn id="13" dur="500" fill="hold"/>
                                        <p:tgtEl>
                                          <p:spTgt spid="101"/>
                                        </p:tgtEl>
                                        <p:attrNameLst>
                                          <p:attrName>ppt_h</p:attrName>
                                        </p:attrNameLst>
                                      </p:cBhvr>
                                      <p:tavLst>
                                        <p:tav tm="0">
                                          <p:val>
                                            <p:fltVal val="0"/>
                                          </p:val>
                                        </p:tav>
                                        <p:tav tm="100000">
                                          <p:val>
                                            <p:strVal val="#ppt_h"/>
                                          </p:val>
                                        </p:tav>
                                      </p:tavLst>
                                    </p:anim>
                                    <p:animEffect transition="in" filter="fade">
                                      <p:cBhvr>
                                        <p:cTn id="14" dur="500"/>
                                        <p:tgtEl>
                                          <p:spTgt spid="101"/>
                                        </p:tgtEl>
                                      </p:cBhvr>
                                    </p:animEffect>
                                  </p:childTnLst>
                                </p:cTn>
                              </p:par>
                              <p:par>
                                <p:cTn id="15" presetID="53" presetClass="entr" presetSubtype="16" fill="hold" nodeType="withEffect">
                                  <p:stCondLst>
                                    <p:cond delay="0"/>
                                  </p:stCondLst>
                                  <p:childTnLst>
                                    <p:set>
                                      <p:cBhvr>
                                        <p:cTn id="16" dur="1" fill="hold">
                                          <p:stCondLst>
                                            <p:cond delay="0"/>
                                          </p:stCondLst>
                                        </p:cTn>
                                        <p:tgtEl>
                                          <p:spTgt spid="105"/>
                                        </p:tgtEl>
                                        <p:attrNameLst>
                                          <p:attrName>style.visibility</p:attrName>
                                        </p:attrNameLst>
                                      </p:cBhvr>
                                      <p:to>
                                        <p:strVal val="visible"/>
                                      </p:to>
                                    </p:set>
                                    <p:anim calcmode="lin" valueType="num">
                                      <p:cBhvr>
                                        <p:cTn id="17" dur="500" fill="hold"/>
                                        <p:tgtEl>
                                          <p:spTgt spid="105"/>
                                        </p:tgtEl>
                                        <p:attrNameLst>
                                          <p:attrName>ppt_w</p:attrName>
                                        </p:attrNameLst>
                                      </p:cBhvr>
                                      <p:tavLst>
                                        <p:tav tm="0">
                                          <p:val>
                                            <p:fltVal val="0"/>
                                          </p:val>
                                        </p:tav>
                                        <p:tav tm="100000">
                                          <p:val>
                                            <p:strVal val="#ppt_w"/>
                                          </p:val>
                                        </p:tav>
                                      </p:tavLst>
                                    </p:anim>
                                    <p:anim calcmode="lin" valueType="num">
                                      <p:cBhvr>
                                        <p:cTn id="18" dur="500" fill="hold"/>
                                        <p:tgtEl>
                                          <p:spTgt spid="105"/>
                                        </p:tgtEl>
                                        <p:attrNameLst>
                                          <p:attrName>ppt_h</p:attrName>
                                        </p:attrNameLst>
                                      </p:cBhvr>
                                      <p:tavLst>
                                        <p:tav tm="0">
                                          <p:val>
                                            <p:fltVal val="0"/>
                                          </p:val>
                                        </p:tav>
                                        <p:tav tm="100000">
                                          <p:val>
                                            <p:strVal val="#ppt_h"/>
                                          </p:val>
                                        </p:tav>
                                      </p:tavLst>
                                    </p:anim>
                                    <p:animEffect transition="in" filter="fade">
                                      <p:cBhvr>
                                        <p:cTn id="19" dur="500"/>
                                        <p:tgtEl>
                                          <p:spTgt spid="105"/>
                                        </p:tgtEl>
                                      </p:cBhvr>
                                    </p:animEffect>
                                  </p:childTnLst>
                                </p:cTn>
                              </p:par>
                            </p:childTnLst>
                          </p:cTn>
                        </p:par>
                        <p:par>
                          <p:cTn id="20" fill="hold">
                            <p:stCondLst>
                              <p:cond delay="500"/>
                            </p:stCondLst>
                            <p:childTnLst>
                              <p:par>
                                <p:cTn id="21" presetID="22" presetClass="entr" presetSubtype="8" fill="hold" grpId="0" nodeType="afterEffect">
                                  <p:stCondLst>
                                    <p:cond delay="0"/>
                                  </p:stCondLst>
                                  <p:childTnLst>
                                    <p:set>
                                      <p:cBhvr>
                                        <p:cTn id="22" dur="1" fill="hold">
                                          <p:stCondLst>
                                            <p:cond delay="0"/>
                                          </p:stCondLst>
                                        </p:cTn>
                                        <p:tgtEl>
                                          <p:spTgt spid="94"/>
                                        </p:tgtEl>
                                        <p:attrNameLst>
                                          <p:attrName>style.visibility</p:attrName>
                                        </p:attrNameLst>
                                      </p:cBhvr>
                                      <p:to>
                                        <p:strVal val="visible"/>
                                      </p:to>
                                    </p:set>
                                    <p:animEffect transition="in" filter="wipe(left)">
                                      <p:cBhvr>
                                        <p:cTn id="23" dur="500"/>
                                        <p:tgtEl>
                                          <p:spTgt spid="94"/>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95"/>
                                        </p:tgtEl>
                                        <p:attrNameLst>
                                          <p:attrName>style.visibility</p:attrName>
                                        </p:attrNameLst>
                                      </p:cBhvr>
                                      <p:to>
                                        <p:strVal val="visible"/>
                                      </p:to>
                                    </p:set>
                                    <p:animEffect transition="in" filter="wipe(left)">
                                      <p:cBhvr>
                                        <p:cTn id="27" dur="500"/>
                                        <p:tgtEl>
                                          <p:spTgt spid="95"/>
                                        </p:tgtEl>
                                      </p:cBhvr>
                                    </p:animEffect>
                                  </p:childTnLst>
                                </p:cTn>
                              </p:par>
                            </p:childTnLst>
                          </p:cTn>
                        </p:par>
                        <p:par>
                          <p:cTn id="28" fill="hold">
                            <p:stCondLst>
                              <p:cond delay="1500"/>
                            </p:stCondLst>
                            <p:childTnLst>
                              <p:par>
                                <p:cTn id="29" presetID="22" presetClass="entr" presetSubtype="8"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Effect transition="in" filter="wipe(left)">
                                      <p:cBhvr>
                                        <p:cTn id="31" dur="500"/>
                                        <p:tgtEl>
                                          <p:spTgt spid="96"/>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22"/>
                                        </p:tgtEl>
                                        <p:attrNameLst>
                                          <p:attrName>style.visibility</p:attrName>
                                        </p:attrNameLst>
                                      </p:cBhvr>
                                      <p:to>
                                        <p:strVal val="visible"/>
                                      </p:to>
                                    </p:set>
                                    <p:animEffect transition="in" filter="fade">
                                      <p:cBhvr>
                                        <p:cTn id="36" dur="1000"/>
                                        <p:tgtEl>
                                          <p:spTgt spid="1022"/>
                                        </p:tgtEl>
                                      </p:cBhvr>
                                    </p:animEffect>
                                    <p:anim calcmode="lin" valueType="num">
                                      <p:cBhvr>
                                        <p:cTn id="37" dur="1000" fill="hold"/>
                                        <p:tgtEl>
                                          <p:spTgt spid="1022"/>
                                        </p:tgtEl>
                                        <p:attrNameLst>
                                          <p:attrName>ppt_x</p:attrName>
                                        </p:attrNameLst>
                                      </p:cBhvr>
                                      <p:tavLst>
                                        <p:tav tm="0">
                                          <p:val>
                                            <p:strVal val="#ppt_x"/>
                                          </p:val>
                                        </p:tav>
                                        <p:tav tm="100000">
                                          <p:val>
                                            <p:strVal val="#ppt_x"/>
                                          </p:val>
                                        </p:tav>
                                      </p:tavLst>
                                    </p:anim>
                                    <p:anim calcmode="lin" valueType="num">
                                      <p:cBhvr>
                                        <p:cTn id="38" dur="1000" fill="hold"/>
                                        <p:tgtEl>
                                          <p:spTgt spid="1022"/>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randombar(horizontal)">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fade">
                                      <p:cBhvr>
                                        <p:cTn id="48" dur="1000"/>
                                        <p:tgtEl>
                                          <p:spTgt spid="22"/>
                                        </p:tgtEl>
                                      </p:cBhvr>
                                    </p:animEffect>
                                    <p:anim calcmode="lin" valueType="num">
                                      <p:cBhvr>
                                        <p:cTn id="49" dur="1000" fill="hold"/>
                                        <p:tgtEl>
                                          <p:spTgt spid="22"/>
                                        </p:tgtEl>
                                        <p:attrNameLst>
                                          <p:attrName>ppt_x</p:attrName>
                                        </p:attrNameLst>
                                      </p:cBhvr>
                                      <p:tavLst>
                                        <p:tav tm="0">
                                          <p:val>
                                            <p:strVal val="#ppt_x"/>
                                          </p:val>
                                        </p:tav>
                                        <p:tav tm="100000">
                                          <p:val>
                                            <p:strVal val="#ppt_x"/>
                                          </p:val>
                                        </p:tav>
                                      </p:tavLst>
                                    </p:anim>
                                    <p:anim calcmode="lin" valueType="num">
                                      <p:cBhvr>
                                        <p:cTn id="5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aphicFrame>
        <p:nvGraphicFramePr>
          <p:cNvPr id="2" name="图表 1"/>
          <p:cNvGraphicFramePr/>
          <p:nvPr/>
        </p:nvGraphicFramePr>
        <p:xfrm>
          <a:off x="6887210" y="1506220"/>
          <a:ext cx="4390390" cy="4276725"/>
        </p:xfrm>
        <a:graphic>
          <a:graphicData uri="http://schemas.openxmlformats.org/drawingml/2006/chart">
            <c:chart xmlns:c="http://schemas.openxmlformats.org/drawingml/2006/chart" xmlns:r="http://schemas.openxmlformats.org/officeDocument/2006/relationships" r:id="rId2"/>
          </a:graphicData>
        </a:graphic>
      </p:graphicFrame>
      <p:grpSp>
        <p:nvGrpSpPr>
          <p:cNvPr id="21" name="组合 20"/>
          <p:cNvGrpSpPr/>
          <p:nvPr/>
        </p:nvGrpSpPr>
        <p:grpSpPr>
          <a:xfrm>
            <a:off x="1146175" y="4687576"/>
            <a:ext cx="4056765" cy="787436"/>
            <a:chOff x="1722" y="7382"/>
            <a:chExt cx="6389" cy="1240"/>
          </a:xfrm>
        </p:grpSpPr>
        <p:sp>
          <p:nvSpPr>
            <p:cNvPr id="17" name="圆角矩形 16"/>
            <p:cNvSpPr/>
            <p:nvPr/>
          </p:nvSpPr>
          <p:spPr>
            <a:xfrm>
              <a:off x="1722" y="8117"/>
              <a:ext cx="2016" cy="505"/>
            </a:xfrm>
            <a:prstGeom prst="roundRect">
              <a:avLst>
                <a:gd name="adj" fmla="val 50000"/>
              </a:avLst>
            </a:prstGeom>
            <a:solidFill>
              <a:srgbClr val="0937BE"/>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l"/>
              <a:r>
                <a:rPr lang="zh-CN" altLang="en-US" sz="1600">
                  <a:cs typeface="+mn-ea"/>
                  <a:sym typeface="+mn-lt"/>
                </a:rPr>
                <a:t>添加标题</a:t>
              </a:r>
              <a:endParaRPr lang="zh-CN" altLang="en-US" sz="1600" b="1" dirty="0">
                <a:solidFill>
                  <a:schemeClr val="bg1"/>
                </a:solidFill>
                <a:cs typeface="+mn-ea"/>
                <a:sym typeface="+mn-lt"/>
              </a:endParaRPr>
            </a:p>
          </p:txBody>
        </p:sp>
        <p:sp>
          <p:nvSpPr>
            <p:cNvPr id="18" name="圆角矩形 17"/>
            <p:cNvSpPr/>
            <p:nvPr/>
          </p:nvSpPr>
          <p:spPr>
            <a:xfrm>
              <a:off x="3908" y="8117"/>
              <a:ext cx="2016" cy="505"/>
            </a:xfrm>
            <a:prstGeom prst="roundRect">
              <a:avLst>
                <a:gd name="adj" fmla="val 50000"/>
              </a:avLst>
            </a:prstGeom>
            <a:solidFill>
              <a:srgbClr val="FEBC00"/>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l"/>
              <a:r>
                <a:rPr lang="zh-CN" altLang="en-US" sz="1600">
                  <a:cs typeface="+mn-ea"/>
                  <a:sym typeface="+mn-lt"/>
                </a:rPr>
                <a:t>添加标题</a:t>
              </a:r>
              <a:endParaRPr lang="zh-CN" altLang="en-US" sz="1600" dirty="0">
                <a:solidFill>
                  <a:srgbClr val="344159"/>
                </a:solidFill>
                <a:cs typeface="+mn-ea"/>
                <a:sym typeface="+mn-lt"/>
              </a:endParaRPr>
            </a:p>
          </p:txBody>
        </p:sp>
        <p:sp>
          <p:nvSpPr>
            <p:cNvPr id="19" name="圆角矩形 18"/>
            <p:cNvSpPr/>
            <p:nvPr/>
          </p:nvSpPr>
          <p:spPr>
            <a:xfrm>
              <a:off x="6095" y="8117"/>
              <a:ext cx="2016" cy="505"/>
            </a:xfrm>
            <a:prstGeom prst="roundRect">
              <a:avLst>
                <a:gd name="adj" fmla="val 50000"/>
              </a:avLst>
            </a:prstGeom>
            <a:solidFill>
              <a:srgbClr val="2254F4"/>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l"/>
              <a:r>
                <a:rPr lang="zh-CN" altLang="en-US" sz="1600">
                  <a:cs typeface="+mn-ea"/>
                  <a:sym typeface="+mn-lt"/>
                </a:rPr>
                <a:t>添加标题</a:t>
              </a:r>
              <a:endParaRPr lang="zh-CN" altLang="en-US" sz="1600" b="1" dirty="0">
                <a:solidFill>
                  <a:schemeClr val="bg1"/>
                </a:solidFill>
                <a:cs typeface="+mn-ea"/>
                <a:sym typeface="+mn-lt"/>
              </a:endParaRPr>
            </a:p>
          </p:txBody>
        </p:sp>
        <p:sp>
          <p:nvSpPr>
            <p:cNvPr id="20" name="TextBox 38"/>
            <p:cNvSpPr txBox="1"/>
            <p:nvPr/>
          </p:nvSpPr>
          <p:spPr>
            <a:xfrm>
              <a:off x="1789" y="7382"/>
              <a:ext cx="2592" cy="339"/>
            </a:xfrm>
            <a:prstGeom prst="rect">
              <a:avLst/>
            </a:prstGeom>
            <a:noFill/>
          </p:spPr>
          <p:txBody>
            <a:bodyPr wrap="square" lIns="0" tIns="0" rIns="0" bIns="0">
              <a:spAutoFit/>
            </a:bodyPr>
            <a:lstStyle/>
            <a:p>
              <a:pPr algn="l"/>
              <a:r>
                <a:rPr lang="zh-CN" altLang="en-US" sz="1400">
                  <a:cs typeface="+mn-ea"/>
                  <a:sym typeface="+mn-lt"/>
                </a:rPr>
                <a:t>添加标题</a:t>
              </a:r>
              <a:endParaRPr lang="zh-CN" altLang="en-US" sz="1400" b="1" dirty="0">
                <a:solidFill>
                  <a:srgbClr val="344159"/>
                </a:solidFill>
                <a:cs typeface="+mn-ea"/>
                <a:sym typeface="+mn-lt"/>
              </a:endParaRPr>
            </a:p>
          </p:txBody>
        </p:sp>
      </p:grpSp>
      <p:grpSp>
        <p:nvGrpSpPr>
          <p:cNvPr id="22" name="组合 21"/>
          <p:cNvGrpSpPr/>
          <p:nvPr/>
        </p:nvGrpSpPr>
        <p:grpSpPr>
          <a:xfrm>
            <a:off x="1146175" y="1774190"/>
            <a:ext cx="5196405" cy="1257935"/>
            <a:chOff x="10967" y="2794"/>
            <a:chExt cx="6221" cy="1981"/>
          </a:xfrm>
        </p:grpSpPr>
        <p:sp>
          <p:nvSpPr>
            <p:cNvPr id="3" name="Text Box 7"/>
            <p:cNvSpPr txBox="1">
              <a:spLocks noChangeArrowheads="1"/>
            </p:cNvSpPr>
            <p:nvPr/>
          </p:nvSpPr>
          <p:spPr bwMode="gray">
            <a:xfrm>
              <a:off x="10967" y="2794"/>
              <a:ext cx="3112" cy="531"/>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1600">
                  <a:latin typeface="+mn-lt"/>
                  <a:ea typeface="+mn-ea"/>
                  <a:cs typeface="+mn-ea"/>
                  <a:sym typeface="+mn-lt"/>
                </a:rPr>
                <a:t>添加标题</a:t>
              </a:r>
              <a:endParaRPr lang="zh-CN" altLang="en-US" sz="1600" dirty="0">
                <a:solidFill>
                  <a:schemeClr val="tx1">
                    <a:lumMod val="85000"/>
                    <a:lumOff val="15000"/>
                  </a:schemeClr>
                </a:solidFill>
                <a:latin typeface="+mn-lt"/>
                <a:ea typeface="+mn-ea"/>
                <a:cs typeface="+mn-ea"/>
                <a:sym typeface="+mn-lt"/>
              </a:endParaRPr>
            </a:p>
          </p:txBody>
        </p:sp>
        <p:sp>
          <p:nvSpPr>
            <p:cNvPr id="24" name="Rectangle 5"/>
            <p:cNvSpPr/>
            <p:nvPr/>
          </p:nvSpPr>
          <p:spPr bwMode="auto">
            <a:xfrm>
              <a:off x="11071" y="3436"/>
              <a:ext cx="6117"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dirty="0">
                <a:solidFill>
                  <a:schemeClr val="tx1">
                    <a:lumMod val="50000"/>
                    <a:lumOff val="50000"/>
                  </a:schemeClr>
                </a:solidFill>
                <a:cs typeface="+mn-ea"/>
                <a:sym typeface="+mn-lt"/>
              </a:endParaRPr>
            </a:p>
          </p:txBody>
        </p:sp>
      </p:grpSp>
      <p:grpSp>
        <p:nvGrpSpPr>
          <p:cNvPr id="25" name="组合 24"/>
          <p:cNvGrpSpPr/>
          <p:nvPr/>
        </p:nvGrpSpPr>
        <p:grpSpPr>
          <a:xfrm>
            <a:off x="1146175" y="3155950"/>
            <a:ext cx="5196405" cy="1257935"/>
            <a:chOff x="10967" y="2794"/>
            <a:chExt cx="6221" cy="1981"/>
          </a:xfrm>
        </p:grpSpPr>
        <p:sp>
          <p:nvSpPr>
            <p:cNvPr id="4" name="Text Box 7"/>
            <p:cNvSpPr txBox="1">
              <a:spLocks noChangeArrowheads="1"/>
            </p:cNvSpPr>
            <p:nvPr/>
          </p:nvSpPr>
          <p:spPr bwMode="gray">
            <a:xfrm>
              <a:off x="10967" y="2794"/>
              <a:ext cx="3112" cy="531"/>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1600">
                  <a:latin typeface="+mn-lt"/>
                  <a:ea typeface="+mn-ea"/>
                  <a:cs typeface="+mn-ea"/>
                  <a:sym typeface="+mn-lt"/>
                </a:rPr>
                <a:t>添加标题</a:t>
              </a:r>
              <a:endParaRPr lang="zh-CN" altLang="en-US" sz="1600" dirty="0">
                <a:solidFill>
                  <a:schemeClr val="tx1">
                    <a:lumMod val="85000"/>
                    <a:lumOff val="15000"/>
                  </a:schemeClr>
                </a:solidFill>
                <a:latin typeface="+mn-lt"/>
                <a:ea typeface="+mn-ea"/>
                <a:cs typeface="+mn-ea"/>
                <a:sym typeface="+mn-lt"/>
              </a:endParaRPr>
            </a:p>
          </p:txBody>
        </p:sp>
        <p:sp>
          <p:nvSpPr>
            <p:cNvPr id="5" name="Rectangle 5"/>
            <p:cNvSpPr/>
            <p:nvPr/>
          </p:nvSpPr>
          <p:spPr bwMode="auto">
            <a:xfrm>
              <a:off x="11071" y="3436"/>
              <a:ext cx="6117"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dirty="0">
                <a:solidFill>
                  <a:schemeClr val="tx1">
                    <a:lumMod val="50000"/>
                    <a:lumOff val="50000"/>
                  </a:schemeClr>
                </a:solidFill>
                <a:cs typeface="+mn-ea"/>
                <a:sym typeface="+mn-lt"/>
              </a:endParaRPr>
            </a:p>
          </p:txBody>
        </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wipe(down)">
                                      <p:cBhvr>
                                        <p:cTn id="10" dur="500"/>
                                        <p:tgtEl>
                                          <p:spTgt spid="25"/>
                                        </p:tgtEl>
                                      </p:cBhvr>
                                    </p:animEffect>
                                  </p:childTnLst>
                                </p:cTn>
                              </p:par>
                              <p:par>
                                <p:cTn id="11" presetID="22" presetClass="entr" presetSubtype="4"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wipe(down)">
                                      <p:cBhvr>
                                        <p:cTn id="13" dur="500"/>
                                        <p:tgtEl>
                                          <p:spTgt spid="22"/>
                                        </p:tgtEl>
                                      </p:cBhvr>
                                    </p:animEffect>
                                  </p:childTnLst>
                                </p:cTn>
                              </p:par>
                              <p:par>
                                <p:cTn id="14" presetID="22" presetClass="entr" presetSubtype="4"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wipe(down)">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6" name="组合 115"/>
          <p:cNvGrpSpPr/>
          <p:nvPr/>
        </p:nvGrpSpPr>
        <p:grpSpPr>
          <a:xfrm>
            <a:off x="-8255" y="0"/>
            <a:ext cx="12184380" cy="6856730"/>
            <a:chOff x="-13" y="0"/>
            <a:chExt cx="19188" cy="10798"/>
          </a:xfrm>
        </p:grpSpPr>
        <p:grpSp>
          <p:nvGrpSpPr>
            <p:cNvPr id="80" name="组合 79"/>
            <p:cNvGrpSpPr/>
            <p:nvPr/>
          </p:nvGrpSpPr>
          <p:grpSpPr>
            <a:xfrm>
              <a:off x="404" y="0"/>
              <a:ext cx="18559" cy="10798"/>
              <a:chOff x="404" y="0"/>
              <a:chExt cx="17822" cy="10798"/>
            </a:xfrm>
          </p:grpSpPr>
          <p:cxnSp>
            <p:nvCxnSpPr>
              <p:cNvPr id="60" name="直接连接符 59"/>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rot="5400000">
              <a:off x="4183" y="-4194"/>
              <a:ext cx="10797" cy="19188"/>
              <a:chOff x="404" y="0"/>
              <a:chExt cx="17822" cy="10798"/>
            </a:xfrm>
          </p:grpSpPr>
          <p:cxnSp>
            <p:nvCxnSpPr>
              <p:cNvPr id="82" name="直接连接符 81"/>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251200" y="1912620"/>
            <a:ext cx="8924925" cy="3033395"/>
            <a:chOff x="25" y="3302"/>
            <a:chExt cx="19150" cy="4777"/>
          </a:xfrm>
        </p:grpSpPr>
        <p:sp>
          <p:nvSpPr>
            <p:cNvPr id="32" name="矩形 31"/>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38" y="3364"/>
              <a:ext cx="18725" cy="4167"/>
            </a:xfrm>
            <a:prstGeom prst="rect">
              <a:avLst/>
            </a:prstGeom>
            <a:noFill/>
          </p:spPr>
          <p:txBody>
            <a:bodyPr wrap="square" rtlCol="0">
              <a:spAutoFit/>
            </a:bodyPr>
            <a:lstStyle/>
            <a:p>
              <a:pPr algn="dist"/>
              <a:r>
                <a:rPr lang="en-US" sz="16600">
                  <a:solidFill>
                    <a:schemeClr val="bg1">
                      <a:alpha val="11000"/>
                    </a:schemeClr>
                  </a:solidFill>
                  <a:cs typeface="+mn-ea"/>
                  <a:sym typeface="+mn-lt"/>
                </a:rPr>
                <a:t>REPORT</a:t>
              </a:r>
            </a:p>
          </p:txBody>
        </p:sp>
      </p:grpSp>
      <p:sp>
        <p:nvSpPr>
          <p:cNvPr id="33" name="文本框 32"/>
          <p:cNvSpPr txBox="1"/>
          <p:nvPr/>
        </p:nvSpPr>
        <p:spPr>
          <a:xfrm>
            <a:off x="3899853" y="2326640"/>
            <a:ext cx="7627620" cy="1198880"/>
          </a:xfrm>
          <a:prstGeom prst="rect">
            <a:avLst/>
          </a:prstGeom>
          <a:noFill/>
        </p:spPr>
        <p:txBody>
          <a:bodyPr wrap="square" rtlCol="0">
            <a:spAutoFit/>
          </a:bodyPr>
          <a:lstStyle/>
          <a:p>
            <a:pPr algn="l"/>
            <a:r>
              <a:rPr lang="zh-CN" altLang="en-US" sz="7200">
                <a:solidFill>
                  <a:schemeClr val="bg1"/>
                </a:solidFill>
                <a:cs typeface="+mn-ea"/>
                <a:sym typeface="+mn-lt"/>
              </a:rPr>
              <a:t>单击此处添加标题</a:t>
            </a:r>
          </a:p>
        </p:txBody>
      </p:sp>
      <p:sp>
        <p:nvSpPr>
          <p:cNvPr id="34" name="文本框 33"/>
          <p:cNvSpPr txBox="1"/>
          <p:nvPr/>
        </p:nvSpPr>
        <p:spPr>
          <a:xfrm>
            <a:off x="4531043" y="3708400"/>
            <a:ext cx="6365240" cy="337185"/>
          </a:xfrm>
          <a:prstGeom prst="rect">
            <a:avLst/>
          </a:prstGeom>
          <a:noFill/>
        </p:spPr>
        <p:txBody>
          <a:bodyPr wrap="square" rtlCol="0">
            <a:spAutoFit/>
          </a:bodyPr>
          <a:lstStyle/>
          <a:p>
            <a:pPr algn="ctr"/>
            <a:r>
              <a:rPr lang="zh-CN" altLang="en-US" sz="1600">
                <a:solidFill>
                  <a:schemeClr val="bg1"/>
                </a:solidFill>
                <a:cs typeface="+mn-ea"/>
                <a:sym typeface="+mn-lt"/>
              </a:rPr>
              <a:t>The reporting on activities report template</a:t>
            </a:r>
          </a:p>
        </p:txBody>
      </p:sp>
      <p:sp>
        <p:nvSpPr>
          <p:cNvPr id="35" name="文本框 34"/>
          <p:cNvSpPr txBox="1"/>
          <p:nvPr/>
        </p:nvSpPr>
        <p:spPr>
          <a:xfrm>
            <a:off x="4531043" y="4157345"/>
            <a:ext cx="6365240" cy="398780"/>
          </a:xfrm>
          <a:prstGeom prst="rect">
            <a:avLst/>
          </a:prstGeom>
          <a:noFill/>
        </p:spPr>
        <p:txBody>
          <a:bodyPr wrap="square" rtlCol="0">
            <a:spAutoFit/>
          </a:bodyPr>
          <a:lstStyle/>
          <a:p>
            <a:pPr algn="ctr"/>
            <a:r>
              <a:rPr lang="zh-CN" altLang="en-US" sz="2000" dirty="0" smtClean="0">
                <a:solidFill>
                  <a:schemeClr val="bg1"/>
                </a:solidFill>
                <a:cs typeface="+mn-ea"/>
                <a:sym typeface="+mn-lt"/>
              </a:rPr>
              <a:t>汇报人</a:t>
            </a:r>
            <a:r>
              <a:rPr lang="en-US" altLang="zh-CN" sz="2000" dirty="0" smtClean="0">
                <a:solidFill>
                  <a:schemeClr val="bg1"/>
                </a:solidFill>
                <a:cs typeface="+mn-ea"/>
                <a:sym typeface="+mn-lt"/>
              </a:rPr>
              <a:t>/</a:t>
            </a:r>
            <a:r>
              <a:rPr lang="zh-CN" altLang="en-US" sz="2000" dirty="0" smtClean="0">
                <a:solidFill>
                  <a:schemeClr val="bg1"/>
                </a:solidFill>
                <a:cs typeface="+mn-ea"/>
                <a:sym typeface="+mn-lt"/>
              </a:rPr>
              <a:t>优品</a:t>
            </a:r>
            <a:r>
              <a:rPr lang="en-US" altLang="zh-CN" sz="2000" dirty="0" smtClean="0">
                <a:solidFill>
                  <a:schemeClr val="bg1"/>
                </a:solidFill>
                <a:cs typeface="+mn-ea"/>
                <a:sym typeface="+mn-lt"/>
              </a:rPr>
              <a:t>PPT</a:t>
            </a:r>
            <a:endParaRPr lang="zh-CN" altLang="en-US" sz="2000" dirty="0">
              <a:solidFill>
                <a:schemeClr val="bg1"/>
              </a:solidFill>
              <a:cs typeface="+mn-ea"/>
              <a:sym typeface="+mn-lt"/>
            </a:endParaRPr>
          </a:p>
        </p:txBody>
      </p:sp>
      <p:sp>
        <p:nvSpPr>
          <p:cNvPr id="2" name="矩形 1"/>
          <p:cNvSpPr/>
          <p:nvPr/>
        </p:nvSpPr>
        <p:spPr>
          <a:xfrm>
            <a:off x="-8890" y="1911985"/>
            <a:ext cx="1339850" cy="3033395"/>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6" name="组合 5"/>
          <p:cNvGrpSpPr/>
          <p:nvPr/>
        </p:nvGrpSpPr>
        <p:grpSpPr>
          <a:xfrm>
            <a:off x="-978535" y="1543685"/>
            <a:ext cx="6365240" cy="3769360"/>
            <a:chOff x="-1541" y="2581"/>
            <a:chExt cx="10024" cy="5936"/>
          </a:xfrm>
        </p:grpSpPr>
        <p:sp>
          <p:nvSpPr>
            <p:cNvPr id="7" name="文本框 6"/>
            <p:cNvSpPr txBox="1"/>
            <p:nvPr/>
          </p:nvSpPr>
          <p:spPr>
            <a:xfrm>
              <a:off x="2208" y="2581"/>
              <a:ext cx="2527" cy="5936"/>
            </a:xfrm>
            <a:prstGeom prst="rect">
              <a:avLst/>
            </a:prstGeom>
            <a:noFill/>
          </p:spPr>
          <p:txBody>
            <a:bodyPr wrap="square" rtlCol="0">
              <a:spAutoFit/>
            </a:bodyPr>
            <a:lstStyle/>
            <a:p>
              <a:pPr algn="l"/>
              <a:r>
                <a:rPr lang="en-US" altLang="zh-CN" sz="23900">
                  <a:solidFill>
                    <a:srgbClr val="FEBC00"/>
                  </a:solidFill>
                  <a:cs typeface="+mn-ea"/>
                  <a:sym typeface="+mn-lt"/>
                </a:rPr>
                <a:t>4</a:t>
              </a:r>
            </a:p>
          </p:txBody>
        </p:sp>
        <p:sp>
          <p:nvSpPr>
            <p:cNvPr id="8" name="文本框 7"/>
            <p:cNvSpPr txBox="1"/>
            <p:nvPr/>
          </p:nvSpPr>
          <p:spPr>
            <a:xfrm>
              <a:off x="-1541" y="3411"/>
              <a:ext cx="10024" cy="628"/>
            </a:xfrm>
            <a:prstGeom prst="rect">
              <a:avLst/>
            </a:prstGeom>
            <a:noFill/>
          </p:spPr>
          <p:txBody>
            <a:bodyPr wrap="square" rtlCol="0">
              <a:spAutoFit/>
            </a:bodyPr>
            <a:lstStyle/>
            <a:p>
              <a:pPr algn="ctr"/>
              <a:r>
                <a:rPr lang="en-US" sz="2000">
                  <a:solidFill>
                    <a:srgbClr val="FEBC00"/>
                  </a:solidFill>
                  <a:cs typeface="+mn-ea"/>
                  <a:sym typeface="+mn-lt"/>
                </a:rPr>
                <a:t>PART</a:t>
              </a:r>
            </a:p>
          </p:txBody>
        </p:sp>
      </p:grpSp>
      <p:grpSp>
        <p:nvGrpSpPr>
          <p:cNvPr id="9" name="组合 8"/>
          <p:cNvGrpSpPr/>
          <p:nvPr/>
        </p:nvGrpSpPr>
        <p:grpSpPr>
          <a:xfrm>
            <a:off x="329565" y="5842000"/>
            <a:ext cx="2842260" cy="600075"/>
            <a:chOff x="519" y="9200"/>
            <a:chExt cx="4476" cy="945"/>
          </a:xfrm>
        </p:grpSpPr>
        <p:grpSp>
          <p:nvGrpSpPr>
            <p:cNvPr id="10" name="组合 9"/>
            <p:cNvGrpSpPr/>
            <p:nvPr/>
          </p:nvGrpSpPr>
          <p:grpSpPr>
            <a:xfrm>
              <a:off x="519" y="9319"/>
              <a:ext cx="4476" cy="826"/>
              <a:chOff x="519" y="9319"/>
              <a:chExt cx="4476" cy="826"/>
            </a:xfrm>
          </p:grpSpPr>
          <p:sp>
            <p:nvSpPr>
              <p:cNvPr id="11" name="文本框 10"/>
              <p:cNvSpPr txBox="1"/>
              <p:nvPr/>
            </p:nvSpPr>
            <p:spPr>
              <a:xfrm>
                <a:off x="519" y="9319"/>
                <a:ext cx="2851" cy="531"/>
              </a:xfrm>
              <a:prstGeom prst="rect">
                <a:avLst/>
              </a:prstGeom>
              <a:noFill/>
            </p:spPr>
            <p:txBody>
              <a:bodyPr wrap="square" rtlCol="0">
                <a:spAutoFit/>
              </a:bodyPr>
              <a:lstStyle/>
              <a:p>
                <a:pPr algn="l"/>
                <a:r>
                  <a:rPr lang="zh-CN" altLang="en-US" sz="1600" dirty="0" smtClean="0">
                    <a:solidFill>
                      <a:srgbClr val="0937BE"/>
                    </a:solidFill>
                    <a:cs typeface="+mn-ea"/>
                    <a:sym typeface="+mn-lt"/>
                  </a:rPr>
                  <a:t>通用述职</a:t>
                </a:r>
                <a:r>
                  <a:rPr lang="zh-CN" altLang="en-US" sz="1600" dirty="0">
                    <a:solidFill>
                      <a:srgbClr val="0937BE"/>
                    </a:solidFill>
                    <a:cs typeface="+mn-ea"/>
                    <a:sym typeface="+mn-lt"/>
                  </a:rPr>
                  <a:t>报告</a:t>
                </a:r>
              </a:p>
            </p:txBody>
          </p:sp>
          <p:sp>
            <p:nvSpPr>
              <p:cNvPr id="12" name="文本框 11"/>
              <p:cNvSpPr txBox="1"/>
              <p:nvPr/>
            </p:nvSpPr>
            <p:spPr>
              <a:xfrm>
                <a:off x="519" y="9759"/>
                <a:ext cx="4476"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13" name="矩形 12"/>
            <p:cNvSpPr/>
            <p:nvPr/>
          </p:nvSpPr>
          <p:spPr>
            <a:xfrm>
              <a:off x="702" y="9200"/>
              <a:ext cx="1394" cy="119"/>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10517505" y="742950"/>
            <a:ext cx="1339215" cy="198120"/>
            <a:chOff x="11001" y="1379"/>
            <a:chExt cx="2109" cy="312"/>
          </a:xfrm>
        </p:grpSpPr>
        <p:grpSp>
          <p:nvGrpSpPr>
            <p:cNvPr id="15" name="组合 14"/>
            <p:cNvGrpSpPr/>
            <p:nvPr/>
          </p:nvGrpSpPr>
          <p:grpSpPr>
            <a:xfrm>
              <a:off x="11001" y="1379"/>
              <a:ext cx="1211" cy="312"/>
              <a:chOff x="11001" y="1271"/>
              <a:chExt cx="1630" cy="420"/>
            </a:xfrm>
          </p:grpSpPr>
          <p:sp>
            <p:nvSpPr>
              <p:cNvPr id="16" name="椭圆 15"/>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9" name="组合 18"/>
            <p:cNvGrpSpPr/>
            <p:nvPr/>
          </p:nvGrpSpPr>
          <p:grpSpPr>
            <a:xfrm>
              <a:off x="11900" y="1379"/>
              <a:ext cx="1211" cy="312"/>
              <a:chOff x="11001" y="1271"/>
              <a:chExt cx="1630" cy="420"/>
            </a:xfrm>
          </p:grpSpPr>
          <p:sp>
            <p:nvSpPr>
              <p:cNvPr id="20" name="椭圆 19"/>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椭圆 20"/>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椭圆 21"/>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23" name="组合 22"/>
          <p:cNvGrpSpPr/>
          <p:nvPr/>
        </p:nvGrpSpPr>
        <p:grpSpPr>
          <a:xfrm>
            <a:off x="256540" y="537210"/>
            <a:ext cx="6045200" cy="609600"/>
            <a:chOff x="2583" y="1005"/>
            <a:chExt cx="9520" cy="960"/>
          </a:xfrm>
        </p:grpSpPr>
        <p:grpSp>
          <p:nvGrpSpPr>
            <p:cNvPr id="24" name="组合 23"/>
            <p:cNvGrpSpPr/>
            <p:nvPr/>
          </p:nvGrpSpPr>
          <p:grpSpPr>
            <a:xfrm>
              <a:off x="3564" y="1075"/>
              <a:ext cx="8539" cy="820"/>
              <a:chOff x="3564" y="1109"/>
              <a:chExt cx="8539" cy="820"/>
            </a:xfrm>
          </p:grpSpPr>
          <p:sp>
            <p:nvSpPr>
              <p:cNvPr id="25" name="矩形 24"/>
              <p:cNvSpPr/>
              <p:nvPr/>
            </p:nvSpPr>
            <p:spPr>
              <a:xfrm>
                <a:off x="3577" y="1109"/>
                <a:ext cx="8526" cy="434"/>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zh-CN" altLang="en-US" sz="1200" b="1" dirty="0">
                    <a:solidFill>
                      <a:schemeClr val="tx1"/>
                    </a:solidFill>
                    <a:cs typeface="+mn-ea"/>
                    <a:sym typeface="+mn-lt"/>
                  </a:rPr>
                  <a:t>关于企业</a:t>
                </a:r>
                <a:r>
                  <a:rPr lang="en-US" altLang="zh-CN" sz="1200" b="1" dirty="0">
                    <a:solidFill>
                      <a:schemeClr val="tx1"/>
                    </a:solidFill>
                    <a:cs typeface="+mn-ea"/>
                    <a:sym typeface="+mn-lt"/>
                  </a:rPr>
                  <a:t>/</a:t>
                </a:r>
                <a:r>
                  <a:rPr lang="zh-CN" altLang="en-US" sz="1200" b="1" dirty="0">
                    <a:solidFill>
                      <a:schemeClr val="tx1"/>
                    </a:solidFill>
                    <a:cs typeface="+mn-ea"/>
                    <a:sym typeface="+mn-lt"/>
                  </a:rPr>
                  <a:t>组织架构</a:t>
                </a:r>
                <a:r>
                  <a:rPr lang="en-US" altLang="zh-CN" sz="1200" b="1" dirty="0">
                    <a:solidFill>
                      <a:schemeClr val="tx1"/>
                    </a:solidFill>
                    <a:cs typeface="+mn-ea"/>
                    <a:sym typeface="+mn-lt"/>
                  </a:rPr>
                  <a:t>/</a:t>
                </a:r>
                <a:r>
                  <a:rPr lang="zh-CN" altLang="en-US" sz="1200" b="1" dirty="0">
                    <a:solidFill>
                      <a:schemeClr val="tx1"/>
                    </a:solidFill>
                    <a:cs typeface="+mn-ea"/>
                    <a:sym typeface="+mn-lt"/>
                  </a:rPr>
                  <a:t>企业文化</a:t>
                </a:r>
                <a:r>
                  <a:rPr lang="en-US" altLang="zh-CN" sz="1200" b="1" dirty="0">
                    <a:solidFill>
                      <a:schemeClr val="tx1"/>
                    </a:solidFill>
                    <a:cs typeface="+mn-ea"/>
                    <a:sym typeface="+mn-lt"/>
                  </a:rPr>
                  <a:t>/</a:t>
                </a:r>
                <a:r>
                  <a:rPr lang="zh-CN" altLang="en-US" sz="1200" b="1" dirty="0">
                    <a:solidFill>
                      <a:schemeClr val="tx1"/>
                    </a:solidFill>
                    <a:cs typeface="+mn-ea"/>
                    <a:sym typeface="+mn-lt"/>
                  </a:rPr>
                  <a:t>管理制度</a:t>
                </a:r>
                <a:r>
                  <a:rPr lang="en-US" altLang="zh-CN" sz="1200" b="1" dirty="0">
                    <a:solidFill>
                      <a:schemeClr val="tx1"/>
                    </a:solidFill>
                    <a:cs typeface="+mn-ea"/>
                    <a:sym typeface="+mn-lt"/>
                  </a:rPr>
                  <a:t>/</a:t>
                </a:r>
                <a:r>
                  <a:rPr lang="zh-CN" altLang="en-US" sz="1200" b="1" dirty="0">
                    <a:solidFill>
                      <a:schemeClr val="tx1"/>
                    </a:solidFill>
                    <a:cs typeface="+mn-ea"/>
                    <a:sym typeface="+mn-lt"/>
                  </a:rPr>
                  <a:t>员工培训</a:t>
                </a:r>
                <a:r>
                  <a:rPr lang="en-US" altLang="zh-CN" sz="1200" b="1" dirty="0">
                    <a:solidFill>
                      <a:schemeClr val="tx1"/>
                    </a:solidFill>
                    <a:cs typeface="+mn-ea"/>
                    <a:sym typeface="+mn-lt"/>
                  </a:rPr>
                  <a:t>/</a:t>
                </a:r>
                <a:r>
                  <a:rPr lang="zh-CN" altLang="en-US" sz="1200" b="1" dirty="0">
                    <a:solidFill>
                      <a:schemeClr val="tx1"/>
                    </a:solidFill>
                    <a:cs typeface="+mn-ea"/>
                    <a:sym typeface="+mn-lt"/>
                  </a:rPr>
                  <a:t>晋升报告</a:t>
                </a:r>
                <a:r>
                  <a:rPr lang="en-US" altLang="zh-CN" sz="1200" b="1" dirty="0">
                    <a:solidFill>
                      <a:schemeClr val="tx1"/>
                    </a:solidFill>
                    <a:cs typeface="+mn-ea"/>
                    <a:sym typeface="+mn-lt"/>
                  </a:rPr>
                  <a:t>/</a:t>
                </a:r>
                <a:r>
                  <a:rPr lang="zh-CN" altLang="en-US" sz="1200" b="1" dirty="0">
                    <a:solidFill>
                      <a:schemeClr val="tx1"/>
                    </a:solidFill>
                    <a:cs typeface="+mn-ea"/>
                    <a:sym typeface="+mn-lt"/>
                  </a:rPr>
                  <a:t>工作汇报</a:t>
                </a:r>
              </a:p>
            </p:txBody>
          </p:sp>
          <p:sp>
            <p:nvSpPr>
              <p:cNvPr id="26" name="文本框 25"/>
              <p:cNvSpPr txBox="1"/>
              <p:nvPr/>
            </p:nvSpPr>
            <p:spPr>
              <a:xfrm>
                <a:off x="3564" y="1543"/>
                <a:ext cx="8285"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27" name="椭圆 26"/>
            <p:cNvSpPr/>
            <p:nvPr/>
          </p:nvSpPr>
          <p:spPr>
            <a:xfrm>
              <a:off x="2583" y="1005"/>
              <a:ext cx="960" cy="96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solidFill>
                    <a:schemeClr val="bg1"/>
                  </a:solidFill>
                  <a:cs typeface="+mn-ea"/>
                  <a:sym typeface="+mn-lt"/>
                </a:rPr>
                <a:t>LOGO</a:t>
              </a:r>
            </a:p>
          </p:txBody>
        </p:sp>
      </p:grpSp>
      <p:grpSp>
        <p:nvGrpSpPr>
          <p:cNvPr id="28" name="组合 27"/>
          <p:cNvGrpSpPr/>
          <p:nvPr/>
        </p:nvGrpSpPr>
        <p:grpSpPr>
          <a:xfrm>
            <a:off x="11212830" y="5780088"/>
            <a:ext cx="723900" cy="723900"/>
            <a:chOff x="17658" y="9135"/>
            <a:chExt cx="1140" cy="1140"/>
          </a:xfrm>
        </p:grpSpPr>
        <p:sp>
          <p:nvSpPr>
            <p:cNvPr id="29" name="矩形 28"/>
            <p:cNvSpPr/>
            <p:nvPr/>
          </p:nvSpPr>
          <p:spPr>
            <a:xfrm>
              <a:off x="17658" y="9135"/>
              <a:ext cx="1140" cy="1140"/>
            </a:xfrm>
            <a:prstGeom prst="rect">
              <a:avLst/>
            </a:prstGeom>
            <a:noFill/>
            <a:ln w="12700">
              <a:solidFill>
                <a:schemeClr val="tx1"/>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矩形 29"/>
            <p:cNvSpPr/>
            <p:nvPr/>
          </p:nvSpPr>
          <p:spPr>
            <a:xfrm>
              <a:off x="17727" y="9276"/>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02</a:t>
              </a:r>
            </a:p>
          </p:txBody>
        </p:sp>
        <p:sp>
          <p:nvSpPr>
            <p:cNvPr id="31" name="矩形 30"/>
            <p:cNvSpPr/>
            <p:nvPr/>
          </p:nvSpPr>
          <p:spPr>
            <a:xfrm>
              <a:off x="18092" y="9662"/>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03</a:t>
              </a:r>
            </a:p>
          </p:txBody>
        </p:sp>
        <p:cxnSp>
          <p:nvCxnSpPr>
            <p:cNvPr id="40" name="直接连接符 39"/>
            <p:cNvCxnSpPr/>
            <p:nvPr/>
          </p:nvCxnSpPr>
          <p:spPr>
            <a:xfrm flipH="1">
              <a:off x="17928" y="9330"/>
              <a:ext cx="660" cy="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1000"/>
                                        <p:tgtEl>
                                          <p:spTgt spid="38"/>
                                        </p:tgtEl>
                                      </p:cBhvr>
                                    </p:animEffect>
                                    <p:anim calcmode="lin" valueType="num">
                                      <p:cBhvr>
                                        <p:cTn id="16" dur="1000" fill="hold"/>
                                        <p:tgtEl>
                                          <p:spTgt spid="38"/>
                                        </p:tgtEl>
                                        <p:attrNameLst>
                                          <p:attrName>ppt_x</p:attrName>
                                        </p:attrNameLst>
                                      </p:cBhvr>
                                      <p:tavLst>
                                        <p:tav tm="0">
                                          <p:val>
                                            <p:strVal val="#ppt_x"/>
                                          </p:val>
                                        </p:tav>
                                        <p:tav tm="100000">
                                          <p:val>
                                            <p:strVal val="#ppt_x"/>
                                          </p:val>
                                        </p:tav>
                                      </p:tavLst>
                                    </p:anim>
                                    <p:anim calcmode="lin" valueType="num">
                                      <p:cBhvr>
                                        <p:cTn id="17" dur="900" decel="100000" fill="hold"/>
                                        <p:tgtEl>
                                          <p:spTgt spid="3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1" presetClass="entr" presetSubtype="0" fill="hold" grpId="0" nodeType="clickEffect">
                                  <p:stCondLst>
                                    <p:cond delay="0"/>
                                  </p:stCondLst>
                                  <p:iterate type="lt">
                                    <p:tmPct val="10000"/>
                                  </p:iterate>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3"/>
                                        </p:tgtEl>
                                        <p:attrNameLst>
                                          <p:attrName>ppt_y</p:attrName>
                                        </p:attrNameLst>
                                      </p:cBhvr>
                                      <p:tavLst>
                                        <p:tav tm="0">
                                          <p:val>
                                            <p:strVal val="#ppt_y"/>
                                          </p:val>
                                        </p:tav>
                                        <p:tav tm="100000">
                                          <p:val>
                                            <p:strVal val="#ppt_y"/>
                                          </p:val>
                                        </p:tav>
                                      </p:tavLst>
                                    </p:anim>
                                    <p:anim calcmode="lin" valueType="num">
                                      <p:cBhvr>
                                        <p:cTn id="31"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1000"/>
                                        <p:tgtEl>
                                          <p:spTgt spid="35"/>
                                        </p:tgtEl>
                                      </p:cBhvr>
                                    </p:animEffect>
                                    <p:anim calcmode="lin" valueType="num">
                                      <p:cBhvr>
                                        <p:cTn id="46" dur="1000" fill="hold"/>
                                        <p:tgtEl>
                                          <p:spTgt spid="35"/>
                                        </p:tgtEl>
                                        <p:attrNameLst>
                                          <p:attrName>ppt_x</p:attrName>
                                        </p:attrNameLst>
                                      </p:cBhvr>
                                      <p:tavLst>
                                        <p:tav tm="0">
                                          <p:val>
                                            <p:strVal val="#ppt_x"/>
                                          </p:val>
                                        </p:tav>
                                        <p:tav tm="100000">
                                          <p:val>
                                            <p:strVal val="#ppt_x"/>
                                          </p:val>
                                        </p:tav>
                                      </p:tavLst>
                                    </p:anim>
                                    <p:anim calcmode="lin" valueType="num">
                                      <p:cBhvr>
                                        <p:cTn id="4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116"/>
                                        </p:tgtEl>
                                        <p:attrNameLst>
                                          <p:attrName>style.visibility</p:attrName>
                                        </p:attrNameLst>
                                      </p:cBhvr>
                                      <p:to>
                                        <p:strVal val="visible"/>
                                      </p:to>
                                    </p:set>
                                    <p:animEffect transition="in" filter="randombar(horizontal)">
                                      <p:cBhvr>
                                        <p:cTn id="52" dur="500"/>
                                        <p:tgtEl>
                                          <p:spTgt spid="116"/>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randombar(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7" presetClass="entr" presetSubtype="0"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1000"/>
                                        <p:tgtEl>
                                          <p:spTgt spid="9"/>
                                        </p:tgtEl>
                                      </p:cBhvr>
                                    </p:animEffect>
                                    <p:anim calcmode="lin" valueType="num">
                                      <p:cBhvr>
                                        <p:cTn id="63" dur="1000" fill="hold"/>
                                        <p:tgtEl>
                                          <p:spTgt spid="9"/>
                                        </p:tgtEl>
                                        <p:attrNameLst>
                                          <p:attrName>ppt_x</p:attrName>
                                        </p:attrNameLst>
                                      </p:cBhvr>
                                      <p:tavLst>
                                        <p:tav tm="0">
                                          <p:val>
                                            <p:strVal val="#ppt_x"/>
                                          </p:val>
                                        </p:tav>
                                        <p:tav tm="100000">
                                          <p:val>
                                            <p:strVal val="#ppt_x"/>
                                          </p:val>
                                        </p:tav>
                                      </p:tavLst>
                                    </p:anim>
                                    <p:anim calcmode="lin" valueType="num">
                                      <p:cBhvr>
                                        <p:cTn id="64" dur="900" decel="100000" fill="hold"/>
                                        <p:tgtEl>
                                          <p:spTgt spid="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3" presetClass="entr" presetSubtype="16" fill="hold"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nodeType="click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1000"/>
                                        <p:tgtEl>
                                          <p:spTgt spid="28"/>
                                        </p:tgtEl>
                                      </p:cBhvr>
                                    </p:animEffect>
                                    <p:anim calcmode="lin" valueType="num">
                                      <p:cBhvr>
                                        <p:cTn id="77" dur="1000" fill="hold"/>
                                        <p:tgtEl>
                                          <p:spTgt spid="28"/>
                                        </p:tgtEl>
                                        <p:attrNameLst>
                                          <p:attrName>ppt_x</p:attrName>
                                        </p:attrNameLst>
                                      </p:cBhvr>
                                      <p:tavLst>
                                        <p:tav tm="0">
                                          <p:val>
                                            <p:strVal val="#ppt_x"/>
                                          </p:val>
                                        </p:tav>
                                        <p:tav tm="100000">
                                          <p:val>
                                            <p:strVal val="#ppt_x"/>
                                          </p:val>
                                        </p:tav>
                                      </p:tavLst>
                                    </p:anim>
                                    <p:anim calcmode="lin" valueType="num">
                                      <p:cBhvr>
                                        <p:cTn id="7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4" grpId="0"/>
      <p:bldP spid="34" grpId="1"/>
      <p:bldP spid="35" grpId="0"/>
      <p:bldP spid="35" grpId="1"/>
      <p:bldP spid="2" grpId="0" bldLvl="0" animBg="1"/>
      <p:bldP spid="2"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2" name="组合 1"/>
          <p:cNvGrpSpPr/>
          <p:nvPr/>
        </p:nvGrpSpPr>
        <p:grpSpPr>
          <a:xfrm>
            <a:off x="1039495" y="1811020"/>
            <a:ext cx="9865995" cy="4434205"/>
            <a:chOff x="1637" y="3191"/>
            <a:chExt cx="15537" cy="6983"/>
          </a:xfrm>
        </p:grpSpPr>
        <p:grpSp>
          <p:nvGrpSpPr>
            <p:cNvPr id="7" name="组合 6"/>
            <p:cNvGrpSpPr/>
            <p:nvPr/>
          </p:nvGrpSpPr>
          <p:grpSpPr>
            <a:xfrm>
              <a:off x="2220" y="3191"/>
              <a:ext cx="2351" cy="2351"/>
              <a:chOff x="2107" y="3304"/>
              <a:chExt cx="2351" cy="2351"/>
            </a:xfrm>
          </p:grpSpPr>
          <p:sp>
            <p:nvSpPr>
              <p:cNvPr id="3" name="椭圆 2"/>
              <p:cNvSpPr/>
              <p:nvPr/>
            </p:nvSpPr>
            <p:spPr>
              <a:xfrm>
                <a:off x="2107" y="3304"/>
                <a:ext cx="2351" cy="2351"/>
              </a:xfrm>
              <a:prstGeom prst="ellipse">
                <a:avLst/>
              </a:pr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cs typeface="+mn-ea"/>
                  <a:sym typeface="+mn-lt"/>
                </a:endParaRPr>
              </a:p>
            </p:txBody>
          </p:sp>
          <p:sp>
            <p:nvSpPr>
              <p:cNvPr id="17" name="饼形 16"/>
              <p:cNvSpPr/>
              <p:nvPr/>
            </p:nvSpPr>
            <p:spPr>
              <a:xfrm>
                <a:off x="2107" y="3304"/>
                <a:ext cx="2351" cy="2351"/>
              </a:xfrm>
              <a:prstGeom prst="pi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8" name="椭圆 17"/>
              <p:cNvSpPr/>
              <p:nvPr/>
            </p:nvSpPr>
            <p:spPr>
              <a:xfrm>
                <a:off x="2554" y="3750"/>
                <a:ext cx="1458" cy="1458"/>
              </a:xfrm>
              <a:prstGeom prst="ellipse">
                <a:avLst/>
              </a:prstGeom>
              <a:solidFill>
                <a:schemeClr val="bg1"/>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cs typeface="+mn-ea"/>
                  <a:sym typeface="+mn-lt"/>
                </a:endParaRPr>
              </a:p>
            </p:txBody>
          </p:sp>
          <p:sp>
            <p:nvSpPr>
              <p:cNvPr id="4" name="矩形 3"/>
              <p:cNvSpPr/>
              <p:nvPr/>
            </p:nvSpPr>
            <p:spPr>
              <a:xfrm>
                <a:off x="2485" y="4191"/>
                <a:ext cx="1717" cy="580"/>
              </a:xfrm>
              <a:prstGeom prst="rect">
                <a:avLst/>
              </a:prstGeom>
            </p:spPr>
            <p:txBody>
              <a:bodyPr wrap="square">
                <a:spAutoFit/>
              </a:bodyPr>
              <a:lstStyle/>
              <a:p>
                <a:pPr algn="ctr"/>
                <a:r>
                  <a:rPr lang="en-US" altLang="zh-CN" dirty="0">
                    <a:solidFill>
                      <a:schemeClr val="tx1"/>
                    </a:solidFill>
                    <a:cs typeface="+mn-ea"/>
                    <a:sym typeface="+mn-lt"/>
                  </a:rPr>
                  <a:t>80%</a:t>
                </a:r>
              </a:p>
            </p:txBody>
          </p:sp>
        </p:grpSp>
        <p:grpSp>
          <p:nvGrpSpPr>
            <p:cNvPr id="19" name="组合 18"/>
            <p:cNvGrpSpPr/>
            <p:nvPr/>
          </p:nvGrpSpPr>
          <p:grpSpPr>
            <a:xfrm>
              <a:off x="10234" y="3191"/>
              <a:ext cx="2351" cy="2351"/>
              <a:chOff x="10476" y="3304"/>
              <a:chExt cx="2351" cy="2351"/>
            </a:xfrm>
          </p:grpSpPr>
          <p:sp>
            <p:nvSpPr>
              <p:cNvPr id="20" name="椭圆 19"/>
              <p:cNvSpPr/>
              <p:nvPr/>
            </p:nvSpPr>
            <p:spPr>
              <a:xfrm>
                <a:off x="10476" y="3304"/>
                <a:ext cx="2351" cy="2351"/>
              </a:xfrm>
              <a:prstGeom prst="ellipse">
                <a:avLst/>
              </a:pr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cs typeface="+mn-ea"/>
                  <a:sym typeface="+mn-lt"/>
                </a:endParaRPr>
              </a:p>
            </p:txBody>
          </p:sp>
          <p:sp>
            <p:nvSpPr>
              <p:cNvPr id="21" name="饼形 20"/>
              <p:cNvSpPr/>
              <p:nvPr/>
            </p:nvSpPr>
            <p:spPr>
              <a:xfrm>
                <a:off x="10476" y="3304"/>
                <a:ext cx="2351" cy="2351"/>
              </a:xfrm>
              <a:prstGeom prst="pi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22" name="椭圆 21"/>
              <p:cNvSpPr/>
              <p:nvPr/>
            </p:nvSpPr>
            <p:spPr>
              <a:xfrm>
                <a:off x="10923" y="3750"/>
                <a:ext cx="1458" cy="1458"/>
              </a:xfrm>
              <a:prstGeom prst="ellipse">
                <a:avLst/>
              </a:prstGeom>
              <a:solidFill>
                <a:schemeClr val="bg1"/>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cs typeface="+mn-ea"/>
                  <a:sym typeface="+mn-lt"/>
                </a:endParaRPr>
              </a:p>
            </p:txBody>
          </p:sp>
          <p:sp>
            <p:nvSpPr>
              <p:cNvPr id="5" name="矩形 4"/>
              <p:cNvSpPr/>
              <p:nvPr/>
            </p:nvSpPr>
            <p:spPr>
              <a:xfrm>
                <a:off x="10793" y="4163"/>
                <a:ext cx="1717" cy="580"/>
              </a:xfrm>
              <a:prstGeom prst="rect">
                <a:avLst/>
              </a:prstGeom>
            </p:spPr>
            <p:txBody>
              <a:bodyPr wrap="square">
                <a:spAutoFit/>
              </a:bodyPr>
              <a:lstStyle/>
              <a:p>
                <a:pPr algn="ctr"/>
                <a:r>
                  <a:rPr lang="en-US" altLang="zh-CN" dirty="0">
                    <a:solidFill>
                      <a:schemeClr val="tx1"/>
                    </a:solidFill>
                    <a:cs typeface="+mn-ea"/>
                    <a:sym typeface="+mn-lt"/>
                  </a:rPr>
                  <a:t>60%</a:t>
                </a:r>
              </a:p>
            </p:txBody>
          </p:sp>
        </p:grpSp>
        <p:grpSp>
          <p:nvGrpSpPr>
            <p:cNvPr id="6" name="组合 5"/>
            <p:cNvGrpSpPr/>
            <p:nvPr/>
          </p:nvGrpSpPr>
          <p:grpSpPr>
            <a:xfrm>
              <a:off x="6227" y="3191"/>
              <a:ext cx="2351" cy="2351"/>
              <a:chOff x="2107" y="6807"/>
              <a:chExt cx="2351" cy="2351"/>
            </a:xfrm>
          </p:grpSpPr>
          <p:sp>
            <p:nvSpPr>
              <p:cNvPr id="24" name="椭圆 23"/>
              <p:cNvSpPr/>
              <p:nvPr/>
            </p:nvSpPr>
            <p:spPr>
              <a:xfrm>
                <a:off x="2107" y="6807"/>
                <a:ext cx="2351" cy="2351"/>
              </a:xfrm>
              <a:prstGeom prst="ellipse">
                <a:avLst/>
              </a:pr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cs typeface="+mn-ea"/>
                  <a:sym typeface="+mn-lt"/>
                </a:endParaRPr>
              </a:p>
            </p:txBody>
          </p:sp>
          <p:sp>
            <p:nvSpPr>
              <p:cNvPr id="25" name="饼形 24"/>
              <p:cNvSpPr/>
              <p:nvPr/>
            </p:nvSpPr>
            <p:spPr>
              <a:xfrm>
                <a:off x="2107" y="6807"/>
                <a:ext cx="2351" cy="2351"/>
              </a:xfrm>
              <a:prstGeom prst="pi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12" name="椭圆 11"/>
              <p:cNvSpPr/>
              <p:nvPr/>
            </p:nvSpPr>
            <p:spPr>
              <a:xfrm>
                <a:off x="2554" y="7253"/>
                <a:ext cx="1458" cy="1458"/>
              </a:xfrm>
              <a:prstGeom prst="ellipse">
                <a:avLst/>
              </a:prstGeom>
              <a:solidFill>
                <a:schemeClr val="bg1"/>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b="1">
                  <a:solidFill>
                    <a:prstClr val="white"/>
                  </a:solidFill>
                  <a:cs typeface="+mn-ea"/>
                  <a:sym typeface="+mn-lt"/>
                </a:endParaRPr>
              </a:p>
            </p:txBody>
          </p:sp>
          <p:sp>
            <p:nvSpPr>
              <p:cNvPr id="23" name="矩形 22"/>
              <p:cNvSpPr/>
              <p:nvPr/>
            </p:nvSpPr>
            <p:spPr>
              <a:xfrm>
                <a:off x="2424" y="7712"/>
                <a:ext cx="1717" cy="580"/>
              </a:xfrm>
              <a:prstGeom prst="rect">
                <a:avLst/>
              </a:prstGeom>
            </p:spPr>
            <p:txBody>
              <a:bodyPr wrap="square">
                <a:spAutoFit/>
              </a:bodyPr>
              <a:lstStyle/>
              <a:p>
                <a:pPr algn="ctr"/>
                <a:r>
                  <a:rPr lang="en-US" altLang="zh-CN" dirty="0">
                    <a:solidFill>
                      <a:schemeClr val="tx1"/>
                    </a:solidFill>
                    <a:cs typeface="+mn-ea"/>
                    <a:sym typeface="+mn-lt"/>
                  </a:rPr>
                  <a:t>70%</a:t>
                </a:r>
              </a:p>
            </p:txBody>
          </p:sp>
        </p:grpSp>
        <p:grpSp>
          <p:nvGrpSpPr>
            <p:cNvPr id="50" name="组合 49"/>
            <p:cNvGrpSpPr/>
            <p:nvPr/>
          </p:nvGrpSpPr>
          <p:grpSpPr>
            <a:xfrm>
              <a:off x="14241" y="3191"/>
              <a:ext cx="2351" cy="2351"/>
              <a:chOff x="10476" y="6807"/>
              <a:chExt cx="2351" cy="2351"/>
            </a:xfrm>
          </p:grpSpPr>
          <p:sp>
            <p:nvSpPr>
              <p:cNvPr id="51" name="椭圆 50"/>
              <p:cNvSpPr/>
              <p:nvPr/>
            </p:nvSpPr>
            <p:spPr>
              <a:xfrm>
                <a:off x="10476" y="6807"/>
                <a:ext cx="2351" cy="2351"/>
              </a:xfrm>
              <a:prstGeom prst="ellipse">
                <a:avLst/>
              </a:prstGeom>
              <a:gradFill>
                <a:gsLst>
                  <a:gs pos="0">
                    <a:schemeClr val="bg1"/>
                  </a:gs>
                  <a:gs pos="100000">
                    <a:srgbClr val="E2E2E2"/>
                  </a:gs>
                </a:gsLst>
                <a:lin ang="27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cs typeface="+mn-ea"/>
                  <a:sym typeface="+mn-lt"/>
                </a:endParaRPr>
              </a:p>
            </p:txBody>
          </p:sp>
          <p:sp>
            <p:nvSpPr>
              <p:cNvPr id="52" name="饼形 51"/>
              <p:cNvSpPr/>
              <p:nvPr/>
            </p:nvSpPr>
            <p:spPr>
              <a:xfrm>
                <a:off x="10476" y="6807"/>
                <a:ext cx="2351" cy="2351"/>
              </a:xfrm>
              <a:prstGeom prst="pi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cs typeface="+mn-ea"/>
                  <a:sym typeface="+mn-lt"/>
                </a:endParaRPr>
              </a:p>
            </p:txBody>
          </p:sp>
          <p:sp>
            <p:nvSpPr>
              <p:cNvPr id="53" name="椭圆 52"/>
              <p:cNvSpPr/>
              <p:nvPr/>
            </p:nvSpPr>
            <p:spPr>
              <a:xfrm>
                <a:off x="10923" y="7253"/>
                <a:ext cx="1458" cy="1458"/>
              </a:xfrm>
              <a:prstGeom prst="ellipse">
                <a:avLst/>
              </a:prstGeom>
              <a:solidFill>
                <a:schemeClr val="bg1"/>
              </a:solidFill>
              <a:ln w="508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prstClr val="white"/>
                  </a:solidFill>
                  <a:cs typeface="+mn-ea"/>
                  <a:sym typeface="+mn-lt"/>
                </a:endParaRPr>
              </a:p>
            </p:txBody>
          </p:sp>
          <p:sp>
            <p:nvSpPr>
              <p:cNvPr id="54" name="矩形 53"/>
              <p:cNvSpPr/>
              <p:nvPr/>
            </p:nvSpPr>
            <p:spPr>
              <a:xfrm>
                <a:off x="10860" y="7712"/>
                <a:ext cx="1717" cy="580"/>
              </a:xfrm>
              <a:prstGeom prst="rect">
                <a:avLst/>
              </a:prstGeom>
            </p:spPr>
            <p:txBody>
              <a:bodyPr wrap="square">
                <a:spAutoFit/>
              </a:bodyPr>
              <a:lstStyle/>
              <a:p>
                <a:pPr algn="ctr"/>
                <a:r>
                  <a:rPr lang="en-US" altLang="zh-CN" dirty="0">
                    <a:solidFill>
                      <a:schemeClr val="tx1"/>
                    </a:solidFill>
                    <a:cs typeface="+mn-ea"/>
                    <a:sym typeface="+mn-lt"/>
                  </a:rPr>
                  <a:t>40%</a:t>
                </a:r>
              </a:p>
            </p:txBody>
          </p:sp>
        </p:grpSp>
        <p:grpSp>
          <p:nvGrpSpPr>
            <p:cNvPr id="55" name="组合 54"/>
            <p:cNvGrpSpPr/>
            <p:nvPr/>
          </p:nvGrpSpPr>
          <p:grpSpPr>
            <a:xfrm>
              <a:off x="1637" y="6073"/>
              <a:ext cx="3516" cy="4099"/>
              <a:chOff x="1790" y="7090"/>
              <a:chExt cx="3516" cy="4099"/>
            </a:xfrm>
          </p:grpSpPr>
          <p:sp>
            <p:nvSpPr>
              <p:cNvPr id="56" name="文本框 8"/>
              <p:cNvSpPr txBox="1"/>
              <p:nvPr/>
            </p:nvSpPr>
            <p:spPr>
              <a:xfrm>
                <a:off x="1790" y="7556"/>
                <a:ext cx="3516" cy="3633"/>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dirty="0">
                  <a:solidFill>
                    <a:schemeClr val="tx1">
                      <a:lumMod val="50000"/>
                      <a:lumOff val="50000"/>
                    </a:schemeClr>
                  </a:solidFill>
                  <a:cs typeface="+mn-ea"/>
                  <a:sym typeface="+mn-lt"/>
                </a:endParaRPr>
              </a:p>
              <a:p>
                <a:pPr algn="ctr">
                  <a:lnSpc>
                    <a:spcPct val="150000"/>
                  </a:lnSpc>
                </a:pPr>
                <a:endParaRPr lang="zh-CN" altLang="en-US" sz="1200" dirty="0">
                  <a:solidFill>
                    <a:schemeClr val="tx1">
                      <a:lumMod val="50000"/>
                      <a:lumOff val="50000"/>
                    </a:schemeClr>
                  </a:solidFill>
                  <a:cs typeface="+mn-ea"/>
                  <a:sym typeface="+mn-lt"/>
                </a:endParaRPr>
              </a:p>
            </p:txBody>
          </p:sp>
          <p:sp>
            <p:nvSpPr>
              <p:cNvPr id="57" name="TextBox 2"/>
              <p:cNvSpPr txBox="1"/>
              <p:nvPr/>
            </p:nvSpPr>
            <p:spPr>
              <a:xfrm>
                <a:off x="2734" y="7090"/>
                <a:ext cx="1568" cy="531"/>
              </a:xfrm>
              <a:prstGeom prst="rect">
                <a:avLst/>
              </a:prstGeom>
              <a:noFill/>
            </p:spPr>
            <p:txBody>
              <a:bodyPr wrap="none" rtlCol="0">
                <a:spAutoFit/>
              </a:bodyPr>
              <a:lstStyle/>
              <a:p>
                <a:pPr algn="l"/>
                <a:r>
                  <a:rPr lang="zh-CN" altLang="en-US" sz="1600">
                    <a:cs typeface="+mn-ea"/>
                    <a:sym typeface="+mn-lt"/>
                  </a:rPr>
                  <a:t>添加标题</a:t>
                </a:r>
                <a:endParaRPr lang="zh-CN" altLang="en-US" sz="1600" b="1" dirty="0">
                  <a:solidFill>
                    <a:srgbClr val="344159"/>
                  </a:solidFill>
                  <a:cs typeface="+mn-ea"/>
                  <a:sym typeface="+mn-lt"/>
                </a:endParaRPr>
              </a:p>
            </p:txBody>
          </p:sp>
        </p:grpSp>
        <p:grpSp>
          <p:nvGrpSpPr>
            <p:cNvPr id="58" name="组合 57"/>
            <p:cNvGrpSpPr/>
            <p:nvPr/>
          </p:nvGrpSpPr>
          <p:grpSpPr>
            <a:xfrm>
              <a:off x="5644" y="6073"/>
              <a:ext cx="3516" cy="4101"/>
              <a:chOff x="1790" y="7090"/>
              <a:chExt cx="3516" cy="4101"/>
            </a:xfrm>
          </p:grpSpPr>
          <p:sp>
            <p:nvSpPr>
              <p:cNvPr id="59" name="文本框 8"/>
              <p:cNvSpPr txBox="1"/>
              <p:nvPr/>
            </p:nvSpPr>
            <p:spPr>
              <a:xfrm>
                <a:off x="1790" y="7556"/>
                <a:ext cx="3516" cy="3635"/>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dirty="0">
                  <a:solidFill>
                    <a:schemeClr val="tx1">
                      <a:lumMod val="50000"/>
                      <a:lumOff val="50000"/>
                    </a:schemeClr>
                  </a:solidFill>
                  <a:cs typeface="+mn-ea"/>
                  <a:sym typeface="+mn-lt"/>
                </a:endParaRPr>
              </a:p>
              <a:p>
                <a:pPr algn="ctr">
                  <a:lnSpc>
                    <a:spcPct val="150000"/>
                  </a:lnSpc>
                </a:pPr>
                <a:endParaRPr lang="zh-CN" altLang="en-US" sz="1200" dirty="0">
                  <a:solidFill>
                    <a:schemeClr val="tx1">
                      <a:lumMod val="50000"/>
                      <a:lumOff val="50000"/>
                    </a:schemeClr>
                  </a:solidFill>
                  <a:cs typeface="+mn-ea"/>
                  <a:sym typeface="+mn-lt"/>
                </a:endParaRPr>
              </a:p>
            </p:txBody>
          </p:sp>
          <p:sp>
            <p:nvSpPr>
              <p:cNvPr id="60" name="TextBox 2"/>
              <p:cNvSpPr txBox="1"/>
              <p:nvPr/>
            </p:nvSpPr>
            <p:spPr>
              <a:xfrm>
                <a:off x="2734" y="7090"/>
                <a:ext cx="1568" cy="531"/>
              </a:xfrm>
              <a:prstGeom prst="rect">
                <a:avLst/>
              </a:prstGeom>
              <a:noFill/>
            </p:spPr>
            <p:txBody>
              <a:bodyPr wrap="none" rtlCol="0">
                <a:spAutoFit/>
              </a:bodyPr>
              <a:lstStyle/>
              <a:p>
                <a:pPr algn="l"/>
                <a:r>
                  <a:rPr lang="zh-CN" altLang="en-US" sz="1600">
                    <a:cs typeface="+mn-ea"/>
                    <a:sym typeface="+mn-lt"/>
                  </a:rPr>
                  <a:t>添加标题</a:t>
                </a:r>
                <a:endParaRPr lang="zh-CN" altLang="en-US" sz="1600" b="1" dirty="0">
                  <a:solidFill>
                    <a:srgbClr val="344159"/>
                  </a:solidFill>
                  <a:cs typeface="+mn-ea"/>
                  <a:sym typeface="+mn-lt"/>
                </a:endParaRPr>
              </a:p>
            </p:txBody>
          </p:sp>
        </p:grpSp>
        <p:grpSp>
          <p:nvGrpSpPr>
            <p:cNvPr id="61" name="组合 60"/>
            <p:cNvGrpSpPr/>
            <p:nvPr/>
          </p:nvGrpSpPr>
          <p:grpSpPr>
            <a:xfrm>
              <a:off x="9651" y="6073"/>
              <a:ext cx="3516" cy="4101"/>
              <a:chOff x="1790" y="7090"/>
              <a:chExt cx="3516" cy="4101"/>
            </a:xfrm>
          </p:grpSpPr>
          <p:sp>
            <p:nvSpPr>
              <p:cNvPr id="62" name="文本框 8"/>
              <p:cNvSpPr txBox="1"/>
              <p:nvPr/>
            </p:nvSpPr>
            <p:spPr>
              <a:xfrm>
                <a:off x="1790" y="7556"/>
                <a:ext cx="3516" cy="3635"/>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dirty="0">
                  <a:solidFill>
                    <a:schemeClr val="tx1">
                      <a:lumMod val="50000"/>
                      <a:lumOff val="50000"/>
                    </a:schemeClr>
                  </a:solidFill>
                  <a:cs typeface="+mn-ea"/>
                  <a:sym typeface="+mn-lt"/>
                </a:endParaRPr>
              </a:p>
              <a:p>
                <a:pPr algn="ctr">
                  <a:lnSpc>
                    <a:spcPct val="150000"/>
                  </a:lnSpc>
                </a:pPr>
                <a:endParaRPr lang="zh-CN" altLang="en-US" sz="1200" dirty="0">
                  <a:solidFill>
                    <a:schemeClr val="tx1">
                      <a:lumMod val="50000"/>
                      <a:lumOff val="50000"/>
                    </a:schemeClr>
                  </a:solidFill>
                  <a:cs typeface="+mn-ea"/>
                  <a:sym typeface="+mn-lt"/>
                </a:endParaRPr>
              </a:p>
            </p:txBody>
          </p:sp>
          <p:sp>
            <p:nvSpPr>
              <p:cNvPr id="63" name="TextBox 2"/>
              <p:cNvSpPr txBox="1"/>
              <p:nvPr/>
            </p:nvSpPr>
            <p:spPr>
              <a:xfrm>
                <a:off x="2734" y="7090"/>
                <a:ext cx="1568" cy="531"/>
              </a:xfrm>
              <a:prstGeom prst="rect">
                <a:avLst/>
              </a:prstGeom>
              <a:noFill/>
            </p:spPr>
            <p:txBody>
              <a:bodyPr wrap="none" rtlCol="0">
                <a:spAutoFit/>
              </a:bodyPr>
              <a:lstStyle/>
              <a:p>
                <a:pPr algn="l"/>
                <a:r>
                  <a:rPr lang="zh-CN" altLang="en-US" sz="1600">
                    <a:cs typeface="+mn-ea"/>
                    <a:sym typeface="+mn-lt"/>
                  </a:rPr>
                  <a:t>添加标题</a:t>
                </a:r>
                <a:endParaRPr lang="zh-CN" altLang="en-US" sz="1600" b="1" dirty="0">
                  <a:solidFill>
                    <a:srgbClr val="344159"/>
                  </a:solidFill>
                  <a:cs typeface="+mn-ea"/>
                  <a:sym typeface="+mn-lt"/>
                </a:endParaRPr>
              </a:p>
            </p:txBody>
          </p:sp>
        </p:grpSp>
        <p:grpSp>
          <p:nvGrpSpPr>
            <p:cNvPr id="64" name="组合 63"/>
            <p:cNvGrpSpPr/>
            <p:nvPr/>
          </p:nvGrpSpPr>
          <p:grpSpPr>
            <a:xfrm>
              <a:off x="13658" y="6073"/>
              <a:ext cx="3516" cy="4101"/>
              <a:chOff x="1790" y="7090"/>
              <a:chExt cx="3516" cy="4101"/>
            </a:xfrm>
          </p:grpSpPr>
          <p:sp>
            <p:nvSpPr>
              <p:cNvPr id="65" name="文本框 8"/>
              <p:cNvSpPr txBox="1"/>
              <p:nvPr/>
            </p:nvSpPr>
            <p:spPr>
              <a:xfrm>
                <a:off x="1790" y="7556"/>
                <a:ext cx="3516" cy="3635"/>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altLang="en-US" sz="1200" dirty="0">
                  <a:solidFill>
                    <a:schemeClr val="tx1">
                      <a:lumMod val="50000"/>
                      <a:lumOff val="50000"/>
                    </a:schemeClr>
                  </a:solidFill>
                  <a:cs typeface="+mn-ea"/>
                  <a:sym typeface="+mn-lt"/>
                </a:endParaRPr>
              </a:p>
              <a:p>
                <a:pPr algn="ctr">
                  <a:lnSpc>
                    <a:spcPct val="150000"/>
                  </a:lnSpc>
                </a:pPr>
                <a:endParaRPr lang="zh-CN" altLang="en-US" sz="1200" dirty="0">
                  <a:solidFill>
                    <a:schemeClr val="tx1">
                      <a:lumMod val="50000"/>
                      <a:lumOff val="50000"/>
                    </a:schemeClr>
                  </a:solidFill>
                  <a:cs typeface="+mn-ea"/>
                  <a:sym typeface="+mn-lt"/>
                </a:endParaRPr>
              </a:p>
            </p:txBody>
          </p:sp>
          <p:sp>
            <p:nvSpPr>
              <p:cNvPr id="66" name="TextBox 2"/>
              <p:cNvSpPr txBox="1"/>
              <p:nvPr/>
            </p:nvSpPr>
            <p:spPr>
              <a:xfrm>
                <a:off x="2734" y="7090"/>
                <a:ext cx="1568" cy="531"/>
              </a:xfrm>
              <a:prstGeom prst="rect">
                <a:avLst/>
              </a:prstGeom>
              <a:noFill/>
            </p:spPr>
            <p:txBody>
              <a:bodyPr wrap="none" rtlCol="0">
                <a:spAutoFit/>
              </a:bodyPr>
              <a:lstStyle/>
              <a:p>
                <a:pPr algn="l"/>
                <a:r>
                  <a:rPr lang="zh-CN" altLang="en-US" sz="1600">
                    <a:cs typeface="+mn-ea"/>
                    <a:sym typeface="+mn-lt"/>
                  </a:rPr>
                  <a:t>添加标题</a:t>
                </a:r>
                <a:endParaRPr lang="zh-CN" altLang="en-US" sz="1600" b="1" dirty="0">
                  <a:solidFill>
                    <a:srgbClr val="344159"/>
                  </a:solidFill>
                  <a:cs typeface="+mn-ea"/>
                  <a:sym typeface="+mn-lt"/>
                </a:endParaRPr>
              </a:p>
            </p:txBody>
          </p:sp>
        </p:gr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6" name="组合 115"/>
          <p:cNvGrpSpPr/>
          <p:nvPr/>
        </p:nvGrpSpPr>
        <p:grpSpPr>
          <a:xfrm>
            <a:off x="-8255" y="0"/>
            <a:ext cx="12184380" cy="6856730"/>
            <a:chOff x="-13" y="0"/>
            <a:chExt cx="19188" cy="10798"/>
          </a:xfrm>
        </p:grpSpPr>
        <p:grpSp>
          <p:nvGrpSpPr>
            <p:cNvPr id="80" name="组合 79"/>
            <p:cNvGrpSpPr/>
            <p:nvPr/>
          </p:nvGrpSpPr>
          <p:grpSpPr>
            <a:xfrm>
              <a:off x="404" y="0"/>
              <a:ext cx="18559" cy="10798"/>
              <a:chOff x="404" y="0"/>
              <a:chExt cx="17822" cy="10798"/>
            </a:xfrm>
          </p:grpSpPr>
          <p:cxnSp>
            <p:nvCxnSpPr>
              <p:cNvPr id="60" name="直接连接符 59"/>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rot="5400000">
              <a:off x="4183" y="-4194"/>
              <a:ext cx="10797" cy="19188"/>
              <a:chOff x="404" y="0"/>
              <a:chExt cx="17822" cy="10798"/>
            </a:xfrm>
          </p:grpSpPr>
          <p:cxnSp>
            <p:nvCxnSpPr>
              <p:cNvPr id="82" name="直接连接符 81"/>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grpSp>
        <p:nvGrpSpPr>
          <p:cNvPr id="59" name="组合 58"/>
          <p:cNvGrpSpPr/>
          <p:nvPr/>
        </p:nvGrpSpPr>
        <p:grpSpPr>
          <a:xfrm>
            <a:off x="10079355" y="742950"/>
            <a:ext cx="1339215" cy="198120"/>
            <a:chOff x="11001" y="1379"/>
            <a:chExt cx="2109" cy="312"/>
          </a:xfrm>
        </p:grpSpPr>
        <p:grpSp>
          <p:nvGrpSpPr>
            <p:cNvPr id="53" name="组合 52"/>
            <p:cNvGrpSpPr/>
            <p:nvPr/>
          </p:nvGrpSpPr>
          <p:grpSpPr>
            <a:xfrm>
              <a:off x="11001" y="1379"/>
              <a:ext cx="1211" cy="312"/>
              <a:chOff x="11001" y="1271"/>
              <a:chExt cx="1630" cy="420"/>
            </a:xfrm>
          </p:grpSpPr>
          <p:sp>
            <p:nvSpPr>
              <p:cNvPr id="50" name="椭圆 49"/>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椭圆 50"/>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4" name="组合 53"/>
            <p:cNvGrpSpPr/>
            <p:nvPr/>
          </p:nvGrpSpPr>
          <p:grpSpPr>
            <a:xfrm>
              <a:off x="11900" y="1379"/>
              <a:ext cx="1211" cy="312"/>
              <a:chOff x="11001" y="1271"/>
              <a:chExt cx="1630" cy="420"/>
            </a:xfrm>
          </p:grpSpPr>
          <p:sp>
            <p:nvSpPr>
              <p:cNvPr id="55" name="椭圆 54"/>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7" name="椭圆 56"/>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8" name="椭圆 57"/>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7" name="组合 6"/>
          <p:cNvGrpSpPr/>
          <p:nvPr/>
        </p:nvGrpSpPr>
        <p:grpSpPr>
          <a:xfrm>
            <a:off x="459105" y="330200"/>
            <a:ext cx="5440680" cy="3769360"/>
            <a:chOff x="-233" y="570"/>
            <a:chExt cx="8332" cy="6138"/>
          </a:xfrm>
        </p:grpSpPr>
        <p:grpSp>
          <p:nvGrpSpPr>
            <p:cNvPr id="3" name="组合 2"/>
            <p:cNvGrpSpPr/>
            <p:nvPr/>
          </p:nvGrpSpPr>
          <p:grpSpPr>
            <a:xfrm>
              <a:off x="-233" y="570"/>
              <a:ext cx="8332" cy="6138"/>
              <a:chOff x="1338" y="1827"/>
              <a:chExt cx="8332" cy="6622"/>
            </a:xfrm>
          </p:grpSpPr>
          <p:grpSp>
            <p:nvGrpSpPr>
              <p:cNvPr id="38" name="组合 37"/>
              <p:cNvGrpSpPr/>
              <p:nvPr/>
            </p:nvGrpSpPr>
            <p:grpSpPr>
              <a:xfrm>
                <a:off x="1979" y="3411"/>
                <a:ext cx="7691" cy="4282"/>
                <a:chOff x="25" y="3302"/>
                <a:chExt cx="19150" cy="4777"/>
              </a:xfrm>
            </p:grpSpPr>
            <p:sp>
              <p:nvSpPr>
                <p:cNvPr id="32" name="矩形 31"/>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38" y="3364"/>
                  <a:ext cx="18725" cy="4341"/>
                </a:xfrm>
                <a:prstGeom prst="rect">
                  <a:avLst/>
                </a:prstGeom>
                <a:noFill/>
              </p:spPr>
              <p:txBody>
                <a:bodyPr wrap="square" rtlCol="0">
                  <a:spAutoFit/>
                </a:bodyPr>
                <a:lstStyle/>
                <a:p>
                  <a:pPr algn="l"/>
                  <a:r>
                    <a:rPr lang="en-US" sz="13800">
                      <a:solidFill>
                        <a:schemeClr val="bg1">
                          <a:alpha val="14000"/>
                        </a:schemeClr>
                      </a:solidFill>
                      <a:cs typeface="+mn-ea"/>
                      <a:sym typeface="+mn-lt"/>
                    </a:rPr>
                    <a:t>PART</a:t>
                  </a:r>
                </a:p>
              </p:txBody>
            </p:sp>
          </p:grpSp>
          <p:sp>
            <p:nvSpPr>
              <p:cNvPr id="2" name="文本框 1"/>
              <p:cNvSpPr txBox="1"/>
              <p:nvPr/>
            </p:nvSpPr>
            <p:spPr>
              <a:xfrm>
                <a:off x="1338" y="1827"/>
                <a:ext cx="2457" cy="6622"/>
              </a:xfrm>
              <a:prstGeom prst="rect">
                <a:avLst/>
              </a:prstGeom>
              <a:noFill/>
            </p:spPr>
            <p:txBody>
              <a:bodyPr wrap="square" rtlCol="0">
                <a:spAutoFit/>
              </a:bodyPr>
              <a:lstStyle/>
              <a:p>
                <a:pPr algn="l"/>
                <a:r>
                  <a:rPr lang="en-US" altLang="zh-CN" sz="23900">
                    <a:solidFill>
                      <a:schemeClr val="bg1"/>
                    </a:solidFill>
                    <a:cs typeface="+mn-ea"/>
                    <a:sym typeface="+mn-lt"/>
                  </a:rPr>
                  <a:t>1</a:t>
                </a:r>
              </a:p>
            </p:txBody>
          </p:sp>
        </p:grpSp>
        <p:grpSp>
          <p:nvGrpSpPr>
            <p:cNvPr id="6" name="组合 5"/>
            <p:cNvGrpSpPr/>
            <p:nvPr/>
          </p:nvGrpSpPr>
          <p:grpSpPr>
            <a:xfrm>
              <a:off x="2224" y="3462"/>
              <a:ext cx="5187" cy="1119"/>
              <a:chOff x="2224" y="3612"/>
              <a:chExt cx="5187" cy="1119"/>
            </a:xfrm>
          </p:grpSpPr>
          <p:sp>
            <p:nvSpPr>
              <p:cNvPr id="4" name="文本框 3"/>
              <p:cNvSpPr txBox="1"/>
              <p:nvPr/>
            </p:nvSpPr>
            <p:spPr>
              <a:xfrm>
                <a:off x="2224" y="4282"/>
                <a:ext cx="5187" cy="449"/>
              </a:xfrm>
              <a:prstGeom prst="rect">
                <a:avLst/>
              </a:prstGeom>
              <a:noFill/>
            </p:spPr>
            <p:txBody>
              <a:bodyPr wrap="square" rtlCol="0">
                <a:spAutoFit/>
              </a:bodyPr>
              <a:lstStyle/>
              <a:p>
                <a:pPr algn="l"/>
                <a:r>
                  <a:rPr lang="zh-CN" altLang="en-US" sz="1200">
                    <a:solidFill>
                      <a:schemeClr val="bg1"/>
                    </a:solidFill>
                    <a:cs typeface="+mn-ea"/>
                    <a:sym typeface="+mn-lt"/>
                  </a:rPr>
                  <a:t>The reporting on activities report template</a:t>
                </a:r>
              </a:p>
            </p:txBody>
          </p:sp>
          <p:sp>
            <p:nvSpPr>
              <p:cNvPr id="5" name="文本框 4"/>
              <p:cNvSpPr txBox="1"/>
              <p:nvPr/>
            </p:nvSpPr>
            <p:spPr>
              <a:xfrm>
                <a:off x="2224" y="3612"/>
                <a:ext cx="5187" cy="750"/>
              </a:xfrm>
              <a:prstGeom prst="rect">
                <a:avLst/>
              </a:prstGeom>
              <a:noFill/>
            </p:spPr>
            <p:txBody>
              <a:bodyPr wrap="square" rtlCol="0">
                <a:spAutoFit/>
              </a:bodyPr>
              <a:lstStyle/>
              <a:p>
                <a:pPr algn="l"/>
                <a:r>
                  <a:rPr lang="zh-CN" altLang="en-US" sz="2400">
                    <a:solidFill>
                      <a:schemeClr val="bg1"/>
                    </a:solidFill>
                    <a:cs typeface="+mn-ea"/>
                    <a:sym typeface="+mn-lt"/>
                  </a:rPr>
                  <a:t>单击此处添加标题</a:t>
                </a:r>
              </a:p>
            </p:txBody>
          </p:sp>
        </p:grpSp>
      </p:grpSp>
      <p:grpSp>
        <p:nvGrpSpPr>
          <p:cNvPr id="17" name="组合 16"/>
          <p:cNvGrpSpPr/>
          <p:nvPr/>
        </p:nvGrpSpPr>
        <p:grpSpPr>
          <a:xfrm>
            <a:off x="487680" y="2998470"/>
            <a:ext cx="5440680" cy="3769360"/>
            <a:chOff x="-233" y="570"/>
            <a:chExt cx="8332" cy="6137"/>
          </a:xfrm>
        </p:grpSpPr>
        <p:grpSp>
          <p:nvGrpSpPr>
            <p:cNvPr id="18" name="组合 17"/>
            <p:cNvGrpSpPr/>
            <p:nvPr/>
          </p:nvGrpSpPr>
          <p:grpSpPr>
            <a:xfrm>
              <a:off x="-233" y="570"/>
              <a:ext cx="8332" cy="6137"/>
              <a:chOff x="1338" y="1827"/>
              <a:chExt cx="8332" cy="6621"/>
            </a:xfrm>
          </p:grpSpPr>
          <p:grpSp>
            <p:nvGrpSpPr>
              <p:cNvPr id="19" name="组合 18"/>
              <p:cNvGrpSpPr/>
              <p:nvPr/>
            </p:nvGrpSpPr>
            <p:grpSpPr>
              <a:xfrm>
                <a:off x="1979" y="3411"/>
                <a:ext cx="7691" cy="4282"/>
                <a:chOff x="25" y="3302"/>
                <a:chExt cx="19150" cy="4777"/>
              </a:xfrm>
            </p:grpSpPr>
            <p:sp>
              <p:nvSpPr>
                <p:cNvPr id="20" name="矩形 19"/>
                <p:cNvSpPr/>
                <p:nvPr/>
              </p:nvSpPr>
              <p:spPr>
                <a:xfrm>
                  <a:off x="25" y="3302"/>
                  <a:ext cx="19150" cy="4777"/>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21" name="文本框 20"/>
                <p:cNvSpPr txBox="1"/>
                <p:nvPr/>
              </p:nvSpPr>
              <p:spPr>
                <a:xfrm>
                  <a:off x="238" y="3364"/>
                  <a:ext cx="18725" cy="4340"/>
                </a:xfrm>
                <a:prstGeom prst="rect">
                  <a:avLst/>
                </a:prstGeom>
                <a:noFill/>
              </p:spPr>
              <p:txBody>
                <a:bodyPr wrap="square" rtlCol="0">
                  <a:spAutoFit/>
                </a:bodyPr>
                <a:lstStyle/>
                <a:p>
                  <a:pPr algn="l"/>
                  <a:r>
                    <a:rPr lang="en-US" sz="13800">
                      <a:solidFill>
                        <a:schemeClr val="bg1">
                          <a:alpha val="14000"/>
                        </a:schemeClr>
                      </a:solidFill>
                      <a:cs typeface="+mn-ea"/>
                      <a:sym typeface="+mn-lt"/>
                    </a:rPr>
                    <a:t>PART</a:t>
                  </a:r>
                </a:p>
              </p:txBody>
            </p:sp>
          </p:grpSp>
          <p:sp>
            <p:nvSpPr>
              <p:cNvPr id="22" name="文本框 21"/>
              <p:cNvSpPr txBox="1"/>
              <p:nvPr/>
            </p:nvSpPr>
            <p:spPr>
              <a:xfrm>
                <a:off x="1338" y="1827"/>
                <a:ext cx="2457" cy="6621"/>
              </a:xfrm>
              <a:prstGeom prst="rect">
                <a:avLst/>
              </a:prstGeom>
              <a:noFill/>
            </p:spPr>
            <p:txBody>
              <a:bodyPr wrap="square" rtlCol="0">
                <a:spAutoFit/>
              </a:bodyPr>
              <a:lstStyle/>
              <a:p>
                <a:pPr algn="l"/>
                <a:r>
                  <a:rPr lang="en-US" altLang="zh-CN" sz="23900">
                    <a:solidFill>
                      <a:schemeClr val="bg1"/>
                    </a:solidFill>
                    <a:cs typeface="+mn-ea"/>
                    <a:sym typeface="+mn-lt"/>
                  </a:rPr>
                  <a:t>3</a:t>
                </a:r>
              </a:p>
            </p:txBody>
          </p:sp>
        </p:grpSp>
        <p:grpSp>
          <p:nvGrpSpPr>
            <p:cNvPr id="23" name="组合 22"/>
            <p:cNvGrpSpPr/>
            <p:nvPr/>
          </p:nvGrpSpPr>
          <p:grpSpPr>
            <a:xfrm>
              <a:off x="2224" y="3462"/>
              <a:ext cx="5187" cy="1119"/>
              <a:chOff x="2224" y="3612"/>
              <a:chExt cx="5187" cy="1119"/>
            </a:xfrm>
          </p:grpSpPr>
          <p:sp>
            <p:nvSpPr>
              <p:cNvPr id="24" name="文本框 23"/>
              <p:cNvSpPr txBox="1"/>
              <p:nvPr/>
            </p:nvSpPr>
            <p:spPr>
              <a:xfrm>
                <a:off x="2224" y="4282"/>
                <a:ext cx="5187" cy="449"/>
              </a:xfrm>
              <a:prstGeom prst="rect">
                <a:avLst/>
              </a:prstGeom>
              <a:noFill/>
            </p:spPr>
            <p:txBody>
              <a:bodyPr wrap="square" rtlCol="0">
                <a:spAutoFit/>
              </a:bodyPr>
              <a:lstStyle/>
              <a:p>
                <a:pPr algn="l"/>
                <a:r>
                  <a:rPr lang="zh-CN" altLang="en-US" sz="1200">
                    <a:solidFill>
                      <a:schemeClr val="bg1"/>
                    </a:solidFill>
                    <a:cs typeface="+mn-ea"/>
                    <a:sym typeface="+mn-lt"/>
                  </a:rPr>
                  <a:t>The reporting on activities report template</a:t>
                </a:r>
              </a:p>
            </p:txBody>
          </p:sp>
          <p:sp>
            <p:nvSpPr>
              <p:cNvPr id="25" name="文本框 24"/>
              <p:cNvSpPr txBox="1"/>
              <p:nvPr/>
            </p:nvSpPr>
            <p:spPr>
              <a:xfrm>
                <a:off x="2224" y="3612"/>
                <a:ext cx="5187" cy="750"/>
              </a:xfrm>
              <a:prstGeom prst="rect">
                <a:avLst/>
              </a:prstGeom>
              <a:noFill/>
            </p:spPr>
            <p:txBody>
              <a:bodyPr wrap="square" rtlCol="0">
                <a:spAutoFit/>
              </a:bodyPr>
              <a:lstStyle/>
              <a:p>
                <a:pPr algn="l"/>
                <a:r>
                  <a:rPr lang="zh-CN" altLang="en-US" sz="2400">
                    <a:solidFill>
                      <a:schemeClr val="bg1"/>
                    </a:solidFill>
                    <a:cs typeface="+mn-ea"/>
                    <a:sym typeface="+mn-lt"/>
                  </a:rPr>
                  <a:t>单击此处添加标题</a:t>
                </a:r>
              </a:p>
            </p:txBody>
          </p:sp>
        </p:grpSp>
      </p:grpSp>
      <p:grpSp>
        <p:nvGrpSpPr>
          <p:cNvPr id="56" name="组合 55"/>
          <p:cNvGrpSpPr/>
          <p:nvPr/>
        </p:nvGrpSpPr>
        <p:grpSpPr>
          <a:xfrm>
            <a:off x="5979795" y="330200"/>
            <a:ext cx="5440680" cy="3769360"/>
            <a:chOff x="-233" y="570"/>
            <a:chExt cx="8332" cy="6138"/>
          </a:xfrm>
        </p:grpSpPr>
        <p:grpSp>
          <p:nvGrpSpPr>
            <p:cNvPr id="93" name="组合 92"/>
            <p:cNvGrpSpPr/>
            <p:nvPr/>
          </p:nvGrpSpPr>
          <p:grpSpPr>
            <a:xfrm>
              <a:off x="-233" y="570"/>
              <a:ext cx="8332" cy="6138"/>
              <a:chOff x="1338" y="1827"/>
              <a:chExt cx="8332" cy="6622"/>
            </a:xfrm>
          </p:grpSpPr>
          <p:grpSp>
            <p:nvGrpSpPr>
              <p:cNvPr id="94" name="组合 93"/>
              <p:cNvGrpSpPr/>
              <p:nvPr/>
            </p:nvGrpSpPr>
            <p:grpSpPr>
              <a:xfrm>
                <a:off x="1979" y="3411"/>
                <a:ext cx="7691" cy="4282"/>
                <a:chOff x="25" y="3302"/>
                <a:chExt cx="19150" cy="4777"/>
              </a:xfrm>
            </p:grpSpPr>
            <p:sp>
              <p:nvSpPr>
                <p:cNvPr id="95" name="矩形 94"/>
                <p:cNvSpPr/>
                <p:nvPr/>
              </p:nvSpPr>
              <p:spPr>
                <a:xfrm>
                  <a:off x="25" y="3302"/>
                  <a:ext cx="19150" cy="4777"/>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96" name="文本框 95"/>
                <p:cNvSpPr txBox="1"/>
                <p:nvPr/>
              </p:nvSpPr>
              <p:spPr>
                <a:xfrm>
                  <a:off x="238" y="3364"/>
                  <a:ext cx="18725" cy="4341"/>
                </a:xfrm>
                <a:prstGeom prst="rect">
                  <a:avLst/>
                </a:prstGeom>
                <a:noFill/>
              </p:spPr>
              <p:txBody>
                <a:bodyPr wrap="square" rtlCol="0">
                  <a:spAutoFit/>
                </a:bodyPr>
                <a:lstStyle/>
                <a:p>
                  <a:pPr algn="l"/>
                  <a:r>
                    <a:rPr lang="en-US" sz="13800">
                      <a:solidFill>
                        <a:schemeClr val="bg1">
                          <a:alpha val="14000"/>
                        </a:schemeClr>
                      </a:solidFill>
                      <a:cs typeface="+mn-ea"/>
                      <a:sym typeface="+mn-lt"/>
                    </a:rPr>
                    <a:t>PART</a:t>
                  </a:r>
                </a:p>
              </p:txBody>
            </p:sp>
          </p:grpSp>
          <p:sp>
            <p:nvSpPr>
              <p:cNvPr id="97" name="文本框 96"/>
              <p:cNvSpPr txBox="1"/>
              <p:nvPr/>
            </p:nvSpPr>
            <p:spPr>
              <a:xfrm>
                <a:off x="1338" y="1827"/>
                <a:ext cx="2457" cy="6622"/>
              </a:xfrm>
              <a:prstGeom prst="rect">
                <a:avLst/>
              </a:prstGeom>
              <a:noFill/>
            </p:spPr>
            <p:txBody>
              <a:bodyPr wrap="square" rtlCol="0">
                <a:spAutoFit/>
              </a:bodyPr>
              <a:lstStyle/>
              <a:p>
                <a:pPr algn="l"/>
                <a:r>
                  <a:rPr lang="en-US" altLang="zh-CN" sz="23900">
                    <a:solidFill>
                      <a:schemeClr val="bg1"/>
                    </a:solidFill>
                    <a:cs typeface="+mn-ea"/>
                    <a:sym typeface="+mn-lt"/>
                  </a:rPr>
                  <a:t>2</a:t>
                </a:r>
              </a:p>
            </p:txBody>
          </p:sp>
        </p:grpSp>
        <p:grpSp>
          <p:nvGrpSpPr>
            <p:cNvPr id="98" name="组合 97"/>
            <p:cNvGrpSpPr/>
            <p:nvPr/>
          </p:nvGrpSpPr>
          <p:grpSpPr>
            <a:xfrm>
              <a:off x="2224" y="3462"/>
              <a:ext cx="5187" cy="1119"/>
              <a:chOff x="2224" y="3612"/>
              <a:chExt cx="5187" cy="1119"/>
            </a:xfrm>
          </p:grpSpPr>
          <p:sp>
            <p:nvSpPr>
              <p:cNvPr id="99" name="文本框 98"/>
              <p:cNvSpPr txBox="1"/>
              <p:nvPr/>
            </p:nvSpPr>
            <p:spPr>
              <a:xfrm>
                <a:off x="2224" y="4282"/>
                <a:ext cx="5187" cy="449"/>
              </a:xfrm>
              <a:prstGeom prst="rect">
                <a:avLst/>
              </a:prstGeom>
              <a:noFill/>
            </p:spPr>
            <p:txBody>
              <a:bodyPr wrap="square" rtlCol="0">
                <a:spAutoFit/>
              </a:bodyPr>
              <a:lstStyle/>
              <a:p>
                <a:pPr algn="l"/>
                <a:r>
                  <a:rPr lang="zh-CN" altLang="en-US" sz="1200">
                    <a:solidFill>
                      <a:schemeClr val="bg1"/>
                    </a:solidFill>
                    <a:cs typeface="+mn-ea"/>
                    <a:sym typeface="+mn-lt"/>
                  </a:rPr>
                  <a:t>The reporting on activities report template</a:t>
                </a:r>
              </a:p>
            </p:txBody>
          </p:sp>
          <p:sp>
            <p:nvSpPr>
              <p:cNvPr id="100" name="文本框 99"/>
              <p:cNvSpPr txBox="1"/>
              <p:nvPr/>
            </p:nvSpPr>
            <p:spPr>
              <a:xfrm>
                <a:off x="2224" y="3612"/>
                <a:ext cx="5187" cy="750"/>
              </a:xfrm>
              <a:prstGeom prst="rect">
                <a:avLst/>
              </a:prstGeom>
              <a:noFill/>
            </p:spPr>
            <p:txBody>
              <a:bodyPr wrap="square" rtlCol="0">
                <a:spAutoFit/>
              </a:bodyPr>
              <a:lstStyle/>
              <a:p>
                <a:pPr algn="l"/>
                <a:r>
                  <a:rPr lang="zh-CN" altLang="en-US" sz="2400">
                    <a:solidFill>
                      <a:schemeClr val="bg1"/>
                    </a:solidFill>
                    <a:cs typeface="+mn-ea"/>
                    <a:sym typeface="+mn-lt"/>
                  </a:rPr>
                  <a:t>单击此处添加标题</a:t>
                </a:r>
              </a:p>
            </p:txBody>
          </p:sp>
        </p:grpSp>
      </p:grpSp>
      <p:grpSp>
        <p:nvGrpSpPr>
          <p:cNvPr id="102" name="组合 101"/>
          <p:cNvGrpSpPr/>
          <p:nvPr/>
        </p:nvGrpSpPr>
        <p:grpSpPr>
          <a:xfrm>
            <a:off x="6008370" y="2998470"/>
            <a:ext cx="5440680" cy="3769360"/>
            <a:chOff x="-233" y="570"/>
            <a:chExt cx="8332" cy="6137"/>
          </a:xfrm>
        </p:grpSpPr>
        <p:grpSp>
          <p:nvGrpSpPr>
            <p:cNvPr id="103" name="组合 102"/>
            <p:cNvGrpSpPr/>
            <p:nvPr/>
          </p:nvGrpSpPr>
          <p:grpSpPr>
            <a:xfrm>
              <a:off x="-233" y="570"/>
              <a:ext cx="8332" cy="6137"/>
              <a:chOff x="1338" y="1827"/>
              <a:chExt cx="8332" cy="6621"/>
            </a:xfrm>
          </p:grpSpPr>
          <p:grpSp>
            <p:nvGrpSpPr>
              <p:cNvPr id="104" name="组合 103"/>
              <p:cNvGrpSpPr/>
              <p:nvPr/>
            </p:nvGrpSpPr>
            <p:grpSpPr>
              <a:xfrm>
                <a:off x="1979" y="3411"/>
                <a:ext cx="7691" cy="4282"/>
                <a:chOff x="25" y="3302"/>
                <a:chExt cx="19150" cy="4777"/>
              </a:xfrm>
            </p:grpSpPr>
            <p:sp>
              <p:nvSpPr>
                <p:cNvPr id="106" name="矩形 105"/>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08" name="文本框 107"/>
                <p:cNvSpPr txBox="1"/>
                <p:nvPr/>
              </p:nvSpPr>
              <p:spPr>
                <a:xfrm>
                  <a:off x="238" y="3364"/>
                  <a:ext cx="18725" cy="4340"/>
                </a:xfrm>
                <a:prstGeom prst="rect">
                  <a:avLst/>
                </a:prstGeom>
                <a:noFill/>
              </p:spPr>
              <p:txBody>
                <a:bodyPr wrap="square" rtlCol="0">
                  <a:spAutoFit/>
                </a:bodyPr>
                <a:lstStyle/>
                <a:p>
                  <a:pPr algn="l"/>
                  <a:r>
                    <a:rPr lang="en-US" sz="13800">
                      <a:solidFill>
                        <a:schemeClr val="bg1">
                          <a:alpha val="14000"/>
                        </a:schemeClr>
                      </a:solidFill>
                      <a:cs typeface="+mn-ea"/>
                      <a:sym typeface="+mn-lt"/>
                    </a:rPr>
                    <a:t>PART</a:t>
                  </a:r>
                </a:p>
              </p:txBody>
            </p:sp>
          </p:grpSp>
          <p:sp>
            <p:nvSpPr>
              <p:cNvPr id="109" name="文本框 108"/>
              <p:cNvSpPr txBox="1"/>
              <p:nvPr/>
            </p:nvSpPr>
            <p:spPr>
              <a:xfrm>
                <a:off x="1338" y="1827"/>
                <a:ext cx="2457" cy="6621"/>
              </a:xfrm>
              <a:prstGeom prst="rect">
                <a:avLst/>
              </a:prstGeom>
              <a:noFill/>
            </p:spPr>
            <p:txBody>
              <a:bodyPr wrap="square" rtlCol="0">
                <a:spAutoFit/>
              </a:bodyPr>
              <a:lstStyle/>
              <a:p>
                <a:pPr algn="l"/>
                <a:r>
                  <a:rPr lang="en-US" altLang="zh-CN" sz="23900">
                    <a:solidFill>
                      <a:schemeClr val="bg1"/>
                    </a:solidFill>
                    <a:cs typeface="+mn-ea"/>
                    <a:sym typeface="+mn-lt"/>
                  </a:rPr>
                  <a:t>4</a:t>
                </a:r>
              </a:p>
            </p:txBody>
          </p:sp>
        </p:grpSp>
        <p:grpSp>
          <p:nvGrpSpPr>
            <p:cNvPr id="119" name="组合 118"/>
            <p:cNvGrpSpPr/>
            <p:nvPr/>
          </p:nvGrpSpPr>
          <p:grpSpPr>
            <a:xfrm>
              <a:off x="2224" y="3462"/>
              <a:ext cx="5187" cy="1119"/>
              <a:chOff x="2224" y="3612"/>
              <a:chExt cx="5187" cy="1119"/>
            </a:xfrm>
          </p:grpSpPr>
          <p:sp>
            <p:nvSpPr>
              <p:cNvPr id="128" name="文本框 127"/>
              <p:cNvSpPr txBox="1"/>
              <p:nvPr/>
            </p:nvSpPr>
            <p:spPr>
              <a:xfrm>
                <a:off x="2224" y="4282"/>
                <a:ext cx="5187" cy="449"/>
              </a:xfrm>
              <a:prstGeom prst="rect">
                <a:avLst/>
              </a:prstGeom>
              <a:noFill/>
            </p:spPr>
            <p:txBody>
              <a:bodyPr wrap="square" rtlCol="0">
                <a:spAutoFit/>
              </a:bodyPr>
              <a:lstStyle/>
              <a:p>
                <a:pPr algn="l"/>
                <a:r>
                  <a:rPr lang="zh-CN" altLang="en-US" sz="1200">
                    <a:solidFill>
                      <a:schemeClr val="bg1"/>
                    </a:solidFill>
                    <a:cs typeface="+mn-ea"/>
                    <a:sym typeface="+mn-lt"/>
                  </a:rPr>
                  <a:t>The reporting on activities report template</a:t>
                </a:r>
              </a:p>
            </p:txBody>
          </p:sp>
          <p:sp>
            <p:nvSpPr>
              <p:cNvPr id="129" name="文本框 128"/>
              <p:cNvSpPr txBox="1"/>
              <p:nvPr/>
            </p:nvSpPr>
            <p:spPr>
              <a:xfrm>
                <a:off x="2224" y="3612"/>
                <a:ext cx="5187" cy="750"/>
              </a:xfrm>
              <a:prstGeom prst="rect">
                <a:avLst/>
              </a:prstGeom>
              <a:noFill/>
            </p:spPr>
            <p:txBody>
              <a:bodyPr wrap="square" rtlCol="0">
                <a:spAutoFit/>
              </a:bodyPr>
              <a:lstStyle/>
              <a:p>
                <a:pPr algn="l"/>
                <a:r>
                  <a:rPr lang="zh-CN" altLang="en-US" sz="2400">
                    <a:solidFill>
                      <a:schemeClr val="bg1"/>
                    </a:solidFill>
                    <a:cs typeface="+mn-ea"/>
                    <a:sym typeface="+mn-lt"/>
                  </a:rPr>
                  <a:t>单击此处添加标题</a:t>
                </a:r>
              </a:p>
            </p:txBody>
          </p:sp>
        </p:grpSp>
      </p:grpSp>
      <p:grpSp>
        <p:nvGrpSpPr>
          <p:cNvPr id="136" name="组合 135"/>
          <p:cNvGrpSpPr/>
          <p:nvPr/>
        </p:nvGrpSpPr>
        <p:grpSpPr>
          <a:xfrm>
            <a:off x="875665" y="294640"/>
            <a:ext cx="2937510" cy="705485"/>
            <a:chOff x="1499" y="404"/>
            <a:chExt cx="4626" cy="1111"/>
          </a:xfrm>
        </p:grpSpPr>
        <p:grpSp>
          <p:nvGrpSpPr>
            <p:cNvPr id="131" name="组合 130"/>
            <p:cNvGrpSpPr/>
            <p:nvPr/>
          </p:nvGrpSpPr>
          <p:grpSpPr>
            <a:xfrm>
              <a:off x="1649" y="404"/>
              <a:ext cx="4476" cy="1111"/>
              <a:chOff x="519" y="9034"/>
              <a:chExt cx="4476" cy="1111"/>
            </a:xfrm>
          </p:grpSpPr>
          <p:sp>
            <p:nvSpPr>
              <p:cNvPr id="132" name="文本框 131"/>
              <p:cNvSpPr txBox="1"/>
              <p:nvPr/>
            </p:nvSpPr>
            <p:spPr>
              <a:xfrm>
                <a:off x="519" y="9034"/>
                <a:ext cx="2851" cy="822"/>
              </a:xfrm>
              <a:prstGeom prst="rect">
                <a:avLst/>
              </a:prstGeom>
              <a:noFill/>
            </p:spPr>
            <p:txBody>
              <a:bodyPr wrap="square" rtlCol="0">
                <a:spAutoFit/>
              </a:bodyPr>
              <a:lstStyle/>
              <a:p>
                <a:pPr algn="l"/>
                <a:r>
                  <a:rPr lang="zh-CN" altLang="en-US" sz="2800">
                    <a:solidFill>
                      <a:srgbClr val="0937BE"/>
                    </a:solidFill>
                    <a:cs typeface="+mn-ea"/>
                    <a:sym typeface="+mn-lt"/>
                  </a:rPr>
                  <a:t>标题目录</a:t>
                </a:r>
              </a:p>
            </p:txBody>
          </p:sp>
          <p:sp>
            <p:nvSpPr>
              <p:cNvPr id="133" name="文本框 132"/>
              <p:cNvSpPr txBox="1"/>
              <p:nvPr/>
            </p:nvSpPr>
            <p:spPr>
              <a:xfrm>
                <a:off x="519" y="9759"/>
                <a:ext cx="4476"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135" name="矩形 134"/>
            <p:cNvSpPr/>
            <p:nvPr/>
          </p:nvSpPr>
          <p:spPr>
            <a:xfrm rot="16200000">
              <a:off x="1154" y="914"/>
              <a:ext cx="809" cy="120"/>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fade">
                                      <p:cBhvr>
                                        <p:cTn id="7" dur="1000"/>
                                        <p:tgtEl>
                                          <p:spTgt spid="136"/>
                                        </p:tgtEl>
                                      </p:cBhvr>
                                    </p:animEffect>
                                    <p:anim calcmode="lin" valueType="num">
                                      <p:cBhvr>
                                        <p:cTn id="8" dur="1000" fill="hold"/>
                                        <p:tgtEl>
                                          <p:spTgt spid="136"/>
                                        </p:tgtEl>
                                        <p:attrNameLst>
                                          <p:attrName>ppt_x</p:attrName>
                                        </p:attrNameLst>
                                      </p:cBhvr>
                                      <p:tavLst>
                                        <p:tav tm="0">
                                          <p:val>
                                            <p:strVal val="#ppt_x"/>
                                          </p:val>
                                        </p:tav>
                                        <p:tav tm="100000">
                                          <p:val>
                                            <p:strVal val="#ppt_x"/>
                                          </p:val>
                                        </p:tav>
                                      </p:tavLst>
                                    </p:anim>
                                    <p:anim calcmode="lin" valueType="num">
                                      <p:cBhvr>
                                        <p:cTn id="9" dur="900" decel="100000" fill="hold"/>
                                        <p:tgtEl>
                                          <p:spTgt spid="13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anim calcmode="lin" valueType="num">
                                      <p:cBhvr>
                                        <p:cTn id="21" dur="500" fill="hold"/>
                                        <p:tgtEl>
                                          <p:spTgt spid="56"/>
                                        </p:tgtEl>
                                        <p:attrNameLst>
                                          <p:attrName>ppt_w</p:attrName>
                                        </p:attrNameLst>
                                      </p:cBhvr>
                                      <p:tavLst>
                                        <p:tav tm="0">
                                          <p:val>
                                            <p:fltVal val="0"/>
                                          </p:val>
                                        </p:tav>
                                        <p:tav tm="100000">
                                          <p:val>
                                            <p:strVal val="#ppt_w"/>
                                          </p:val>
                                        </p:tav>
                                      </p:tavLst>
                                    </p:anim>
                                    <p:anim calcmode="lin" valueType="num">
                                      <p:cBhvr>
                                        <p:cTn id="22" dur="500" fill="hold"/>
                                        <p:tgtEl>
                                          <p:spTgt spid="56"/>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500" fill="hold"/>
                                        <p:tgtEl>
                                          <p:spTgt spid="17"/>
                                        </p:tgtEl>
                                        <p:attrNameLst>
                                          <p:attrName>ppt_w</p:attrName>
                                        </p:attrNameLst>
                                      </p:cBhvr>
                                      <p:tavLst>
                                        <p:tav tm="0">
                                          <p:val>
                                            <p:fltVal val="0"/>
                                          </p:val>
                                        </p:tav>
                                        <p:tav tm="100000">
                                          <p:val>
                                            <p:strVal val="#ppt_w"/>
                                          </p:val>
                                        </p:tav>
                                      </p:tavLst>
                                    </p:anim>
                                    <p:anim calcmode="lin" valueType="num">
                                      <p:cBhvr>
                                        <p:cTn id="28" dur="500" fill="hold"/>
                                        <p:tgtEl>
                                          <p:spTgt spid="17"/>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102"/>
                                        </p:tgtEl>
                                        <p:attrNameLst>
                                          <p:attrName>style.visibility</p:attrName>
                                        </p:attrNameLst>
                                      </p:cBhvr>
                                      <p:to>
                                        <p:strVal val="visible"/>
                                      </p:to>
                                    </p:set>
                                    <p:anim calcmode="lin" valueType="num">
                                      <p:cBhvr>
                                        <p:cTn id="33" dur="500" fill="hold"/>
                                        <p:tgtEl>
                                          <p:spTgt spid="102"/>
                                        </p:tgtEl>
                                        <p:attrNameLst>
                                          <p:attrName>ppt_w</p:attrName>
                                        </p:attrNameLst>
                                      </p:cBhvr>
                                      <p:tavLst>
                                        <p:tav tm="0">
                                          <p:val>
                                            <p:fltVal val="0"/>
                                          </p:val>
                                        </p:tav>
                                        <p:tav tm="100000">
                                          <p:val>
                                            <p:strVal val="#ppt_w"/>
                                          </p:val>
                                        </p:tav>
                                      </p:tavLst>
                                    </p:anim>
                                    <p:anim calcmode="lin" valueType="num">
                                      <p:cBhvr>
                                        <p:cTn id="34" dur="500" fill="hold"/>
                                        <p:tgtEl>
                                          <p:spTgt spid="102"/>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59"/>
                                        </p:tgtEl>
                                        <p:attrNameLst>
                                          <p:attrName>style.visibility</p:attrName>
                                        </p:attrNameLst>
                                      </p:cBhvr>
                                      <p:to>
                                        <p:strVal val="visible"/>
                                      </p:to>
                                    </p:set>
                                    <p:anim calcmode="lin" valueType="num">
                                      <p:cBhvr>
                                        <p:cTn id="39" dur="500" fill="hold"/>
                                        <p:tgtEl>
                                          <p:spTgt spid="59"/>
                                        </p:tgtEl>
                                        <p:attrNameLst>
                                          <p:attrName>ppt_w</p:attrName>
                                        </p:attrNameLst>
                                      </p:cBhvr>
                                      <p:tavLst>
                                        <p:tav tm="0">
                                          <p:val>
                                            <p:fltVal val="0"/>
                                          </p:val>
                                        </p:tav>
                                        <p:tav tm="100000">
                                          <p:val>
                                            <p:strVal val="#ppt_w"/>
                                          </p:val>
                                        </p:tav>
                                      </p:tavLst>
                                    </p:anim>
                                    <p:anim calcmode="lin" valueType="num">
                                      <p:cBhvr>
                                        <p:cTn id="40" dur="500" fill="hold"/>
                                        <p:tgtEl>
                                          <p:spTgt spid="59"/>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randombar(horizontal)">
                                      <p:cBhvr>
                                        <p:cTn id="45"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4" name="组合 3"/>
          <p:cNvGrpSpPr/>
          <p:nvPr/>
        </p:nvGrpSpPr>
        <p:grpSpPr>
          <a:xfrm>
            <a:off x="4006850" y="2305366"/>
            <a:ext cx="4902835" cy="3313021"/>
            <a:chOff x="7753658" y="1040407"/>
            <a:chExt cx="1479563" cy="999669"/>
          </a:xfrm>
        </p:grpSpPr>
        <p:graphicFrame>
          <p:nvGraphicFramePr>
            <p:cNvPr id="5" name="图表 4"/>
            <p:cNvGraphicFramePr/>
            <p:nvPr/>
          </p:nvGraphicFramePr>
          <p:xfrm>
            <a:off x="7753658" y="1205738"/>
            <a:ext cx="1251506" cy="83433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355"/>
            <p:cNvSpPr txBox="1"/>
            <p:nvPr/>
          </p:nvSpPr>
          <p:spPr>
            <a:xfrm>
              <a:off x="8665790" y="1142033"/>
              <a:ext cx="567431" cy="101742"/>
            </a:xfrm>
            <a:prstGeom prst="rect">
              <a:avLst/>
            </a:prstGeom>
            <a:noFill/>
          </p:spPr>
          <p:txBody>
            <a:bodyPr wrap="square" rtlCol="0">
              <a:spAutoFit/>
            </a:bodyPr>
            <a:lstStyle/>
            <a:p>
              <a:r>
                <a:rPr lang="en-US" altLang="zh-CN" sz="1600" dirty="0">
                  <a:solidFill>
                    <a:schemeClr val="tx1"/>
                  </a:solidFill>
                  <a:cs typeface="+mn-ea"/>
                  <a:sym typeface="+mn-lt"/>
                </a:rPr>
                <a:t>60%</a:t>
              </a:r>
            </a:p>
          </p:txBody>
        </p:sp>
        <p:cxnSp>
          <p:nvCxnSpPr>
            <p:cNvPr id="7" name="直接连接符 6"/>
            <p:cNvCxnSpPr/>
            <p:nvPr/>
          </p:nvCxnSpPr>
          <p:spPr>
            <a:xfrm>
              <a:off x="8721449" y="1257054"/>
              <a:ext cx="0" cy="290126"/>
            </a:xfrm>
            <a:prstGeom prst="line">
              <a:avLst/>
            </a:prstGeom>
            <a:ln>
              <a:solidFill>
                <a:srgbClr val="79645C">
                  <a:alpha val="39000"/>
                </a:srgbClr>
              </a:solidFill>
              <a:prstDash val="sysDash"/>
            </a:ln>
          </p:spPr>
          <p:style>
            <a:lnRef idx="1">
              <a:schemeClr val="accent1"/>
            </a:lnRef>
            <a:fillRef idx="0">
              <a:schemeClr val="accent1"/>
            </a:fillRef>
            <a:effectRef idx="0">
              <a:schemeClr val="accent1"/>
            </a:effectRef>
            <a:fontRef idx="minor">
              <a:schemeClr val="tx1"/>
            </a:fontRef>
          </p:style>
        </p:cxnSp>
        <p:sp>
          <p:nvSpPr>
            <p:cNvPr id="2" name="TextBox 357"/>
            <p:cNvSpPr txBox="1"/>
            <p:nvPr/>
          </p:nvSpPr>
          <p:spPr>
            <a:xfrm>
              <a:off x="8192052" y="1040407"/>
              <a:ext cx="567431" cy="101742"/>
            </a:xfrm>
            <a:prstGeom prst="rect">
              <a:avLst/>
            </a:prstGeom>
            <a:noFill/>
          </p:spPr>
          <p:txBody>
            <a:bodyPr wrap="square" rtlCol="0">
              <a:spAutoFit/>
            </a:bodyPr>
            <a:lstStyle/>
            <a:p>
              <a:r>
                <a:rPr lang="en-US" altLang="zh-CN" sz="1600" dirty="0">
                  <a:solidFill>
                    <a:schemeClr val="tx1"/>
                  </a:solidFill>
                  <a:cs typeface="+mn-ea"/>
                  <a:sym typeface="+mn-lt"/>
                </a:rPr>
                <a:t>20%</a:t>
              </a:r>
            </a:p>
          </p:txBody>
        </p:sp>
        <p:cxnSp>
          <p:nvCxnSpPr>
            <p:cNvPr id="3" name="直接连接符 2"/>
            <p:cNvCxnSpPr/>
            <p:nvPr/>
          </p:nvCxnSpPr>
          <p:spPr>
            <a:xfrm>
              <a:off x="8286466" y="1142141"/>
              <a:ext cx="0" cy="290126"/>
            </a:xfrm>
            <a:prstGeom prst="line">
              <a:avLst/>
            </a:prstGeom>
            <a:ln>
              <a:solidFill>
                <a:srgbClr val="79645C">
                  <a:alpha val="39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8057866" y="1181100"/>
              <a:ext cx="0" cy="251167"/>
            </a:xfrm>
            <a:prstGeom prst="line">
              <a:avLst/>
            </a:prstGeom>
            <a:ln>
              <a:solidFill>
                <a:srgbClr val="79645C">
                  <a:alpha val="39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a:off x="8149306" y="1338263"/>
              <a:ext cx="0" cy="223544"/>
            </a:xfrm>
            <a:prstGeom prst="line">
              <a:avLst/>
            </a:prstGeom>
            <a:ln>
              <a:solidFill>
                <a:srgbClr val="79645C">
                  <a:alpha val="39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8012146" y="1470660"/>
              <a:ext cx="0" cy="205447"/>
            </a:xfrm>
            <a:prstGeom prst="line">
              <a:avLst/>
            </a:prstGeom>
            <a:ln>
              <a:solidFill>
                <a:srgbClr val="79645C">
                  <a:alpha val="39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362"/>
            <p:cNvSpPr txBox="1"/>
            <p:nvPr/>
          </p:nvSpPr>
          <p:spPr>
            <a:xfrm>
              <a:off x="7991469" y="1100763"/>
              <a:ext cx="681814" cy="101742"/>
            </a:xfrm>
            <a:prstGeom prst="rect">
              <a:avLst/>
            </a:prstGeom>
            <a:noFill/>
          </p:spPr>
          <p:txBody>
            <a:bodyPr wrap="square" rtlCol="0">
              <a:spAutoFit/>
            </a:bodyPr>
            <a:lstStyle/>
            <a:p>
              <a:r>
                <a:rPr lang="en-US" altLang="zh-CN" sz="1600" dirty="0">
                  <a:solidFill>
                    <a:schemeClr val="tx1"/>
                  </a:solidFill>
                  <a:cs typeface="+mn-ea"/>
                  <a:sym typeface="+mn-lt"/>
                </a:rPr>
                <a:t>8%</a:t>
              </a:r>
            </a:p>
          </p:txBody>
        </p:sp>
        <p:sp>
          <p:nvSpPr>
            <p:cNvPr id="20" name="TextBox 363"/>
            <p:cNvSpPr txBox="1"/>
            <p:nvPr/>
          </p:nvSpPr>
          <p:spPr>
            <a:xfrm>
              <a:off x="8098336" y="1236354"/>
              <a:ext cx="567431" cy="101742"/>
            </a:xfrm>
            <a:prstGeom prst="rect">
              <a:avLst/>
            </a:prstGeom>
            <a:noFill/>
          </p:spPr>
          <p:txBody>
            <a:bodyPr wrap="square" rtlCol="0">
              <a:spAutoFit/>
            </a:bodyPr>
            <a:lstStyle/>
            <a:p>
              <a:r>
                <a:rPr lang="en-US" altLang="zh-CN" sz="1600" dirty="0">
                  <a:solidFill>
                    <a:schemeClr val="tx1"/>
                  </a:solidFill>
                  <a:cs typeface="+mn-ea"/>
                  <a:sym typeface="+mn-lt"/>
                </a:rPr>
                <a:t>6%</a:t>
              </a:r>
            </a:p>
          </p:txBody>
        </p:sp>
        <p:sp>
          <p:nvSpPr>
            <p:cNvPr id="21" name="TextBox 364"/>
            <p:cNvSpPr txBox="1"/>
            <p:nvPr/>
          </p:nvSpPr>
          <p:spPr>
            <a:xfrm>
              <a:off x="7925932" y="1351381"/>
              <a:ext cx="172466" cy="101742"/>
            </a:xfrm>
            <a:prstGeom prst="rect">
              <a:avLst/>
            </a:prstGeom>
            <a:noFill/>
          </p:spPr>
          <p:txBody>
            <a:bodyPr wrap="square" rtlCol="0">
              <a:spAutoFit/>
            </a:bodyPr>
            <a:lstStyle/>
            <a:p>
              <a:r>
                <a:rPr lang="en-US" altLang="zh-CN" sz="1600" dirty="0">
                  <a:solidFill>
                    <a:schemeClr val="tx1"/>
                  </a:solidFill>
                  <a:cs typeface="+mn-ea"/>
                  <a:sym typeface="+mn-lt"/>
                </a:rPr>
                <a:t>6%</a:t>
              </a:r>
            </a:p>
          </p:txBody>
        </p:sp>
      </p:grpSp>
      <p:grpSp>
        <p:nvGrpSpPr>
          <p:cNvPr id="22" name="组合 21"/>
          <p:cNvGrpSpPr/>
          <p:nvPr/>
        </p:nvGrpSpPr>
        <p:grpSpPr>
          <a:xfrm>
            <a:off x="985520" y="1873885"/>
            <a:ext cx="2857500" cy="3387725"/>
            <a:chOff x="2937" y="2945"/>
            <a:chExt cx="4500" cy="5335"/>
          </a:xfrm>
        </p:grpSpPr>
        <p:sp>
          <p:nvSpPr>
            <p:cNvPr id="23" name="Text Box 7"/>
            <p:cNvSpPr txBox="1">
              <a:spLocks noChangeArrowheads="1"/>
            </p:cNvSpPr>
            <p:nvPr/>
          </p:nvSpPr>
          <p:spPr bwMode="gray">
            <a:xfrm flipH="1">
              <a:off x="4325" y="2945"/>
              <a:ext cx="3112" cy="531"/>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r>
                <a:rPr lang="zh-CN" altLang="en-US" sz="1600">
                  <a:latin typeface="+mn-lt"/>
                  <a:ea typeface="+mn-ea"/>
                  <a:cs typeface="+mn-ea"/>
                  <a:sym typeface="+mn-lt"/>
                </a:rPr>
                <a:t>添加标题</a:t>
              </a:r>
              <a:endParaRPr lang="zh-CN" altLang="en-US" sz="1600" dirty="0">
                <a:solidFill>
                  <a:schemeClr val="tx1">
                    <a:lumMod val="85000"/>
                    <a:lumOff val="15000"/>
                  </a:schemeClr>
                </a:solidFill>
                <a:latin typeface="+mn-lt"/>
                <a:ea typeface="+mn-ea"/>
                <a:cs typeface="+mn-ea"/>
                <a:sym typeface="+mn-lt"/>
              </a:endParaRPr>
            </a:p>
          </p:txBody>
        </p:sp>
        <p:sp>
          <p:nvSpPr>
            <p:cNvPr id="24" name="Rectangle 5"/>
            <p:cNvSpPr/>
            <p:nvPr/>
          </p:nvSpPr>
          <p:spPr bwMode="auto">
            <a:xfrm flipH="1">
              <a:off x="2937" y="3587"/>
              <a:ext cx="4396"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endParaRPr lang="zh-CN" altLang="en-US" sz="1200" dirty="0">
                <a:solidFill>
                  <a:schemeClr val="tx1">
                    <a:lumMod val="50000"/>
                    <a:lumOff val="50000"/>
                  </a:schemeClr>
                </a:solidFill>
                <a:cs typeface="+mn-ea"/>
                <a:sym typeface="+mn-lt"/>
              </a:endParaRPr>
            </a:p>
          </p:txBody>
        </p:sp>
        <p:sp>
          <p:nvSpPr>
            <p:cNvPr id="25" name="Text Box 7"/>
            <p:cNvSpPr txBox="1">
              <a:spLocks noChangeArrowheads="1"/>
            </p:cNvSpPr>
            <p:nvPr/>
          </p:nvSpPr>
          <p:spPr bwMode="gray">
            <a:xfrm flipH="1">
              <a:off x="4325" y="6299"/>
              <a:ext cx="3112" cy="531"/>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r>
                <a:rPr lang="zh-CN" altLang="en-US" sz="1600">
                  <a:latin typeface="+mn-lt"/>
                  <a:ea typeface="+mn-ea"/>
                  <a:cs typeface="+mn-ea"/>
                  <a:sym typeface="+mn-lt"/>
                </a:rPr>
                <a:t>添加标题</a:t>
              </a:r>
              <a:endParaRPr lang="zh-CN" altLang="en-US" sz="1600" dirty="0">
                <a:solidFill>
                  <a:schemeClr val="tx1">
                    <a:lumMod val="85000"/>
                    <a:lumOff val="15000"/>
                  </a:schemeClr>
                </a:solidFill>
                <a:latin typeface="+mn-lt"/>
                <a:ea typeface="+mn-ea"/>
                <a:cs typeface="+mn-ea"/>
                <a:sym typeface="+mn-lt"/>
              </a:endParaRPr>
            </a:p>
          </p:txBody>
        </p:sp>
        <p:sp>
          <p:nvSpPr>
            <p:cNvPr id="50" name="Rectangle 5"/>
            <p:cNvSpPr/>
            <p:nvPr/>
          </p:nvSpPr>
          <p:spPr bwMode="auto">
            <a:xfrm flipH="1">
              <a:off x="2937" y="6941"/>
              <a:ext cx="4396"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endParaRPr lang="zh-CN" altLang="en-US" sz="1200" dirty="0">
                <a:solidFill>
                  <a:schemeClr val="tx1">
                    <a:lumMod val="50000"/>
                    <a:lumOff val="50000"/>
                  </a:schemeClr>
                </a:solidFill>
                <a:cs typeface="+mn-ea"/>
                <a:sym typeface="+mn-lt"/>
              </a:endParaRPr>
            </a:p>
          </p:txBody>
        </p:sp>
      </p:grpSp>
      <p:grpSp>
        <p:nvGrpSpPr>
          <p:cNvPr id="51" name="组合 50"/>
          <p:cNvGrpSpPr/>
          <p:nvPr/>
        </p:nvGrpSpPr>
        <p:grpSpPr>
          <a:xfrm>
            <a:off x="8262620" y="1899285"/>
            <a:ext cx="2857500" cy="3387725"/>
            <a:chOff x="11761" y="2945"/>
            <a:chExt cx="4500" cy="5335"/>
          </a:xfrm>
        </p:grpSpPr>
        <p:sp>
          <p:nvSpPr>
            <p:cNvPr id="52" name="Text Box 7"/>
            <p:cNvSpPr txBox="1">
              <a:spLocks noChangeArrowheads="1"/>
            </p:cNvSpPr>
            <p:nvPr/>
          </p:nvSpPr>
          <p:spPr bwMode="gray">
            <a:xfrm>
              <a:off x="11761" y="2945"/>
              <a:ext cx="3112" cy="531"/>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1600">
                  <a:latin typeface="+mn-lt"/>
                  <a:ea typeface="+mn-ea"/>
                  <a:cs typeface="+mn-ea"/>
                  <a:sym typeface="+mn-lt"/>
                </a:rPr>
                <a:t>添加标题</a:t>
              </a:r>
              <a:endParaRPr lang="zh-CN" altLang="en-US" sz="1600" dirty="0">
                <a:solidFill>
                  <a:schemeClr val="tx1">
                    <a:lumMod val="85000"/>
                    <a:lumOff val="15000"/>
                  </a:schemeClr>
                </a:solidFill>
                <a:latin typeface="+mn-lt"/>
                <a:ea typeface="+mn-ea"/>
                <a:cs typeface="+mn-ea"/>
                <a:sym typeface="+mn-lt"/>
              </a:endParaRPr>
            </a:p>
          </p:txBody>
        </p:sp>
        <p:sp>
          <p:nvSpPr>
            <p:cNvPr id="53" name="Rectangle 5"/>
            <p:cNvSpPr/>
            <p:nvPr/>
          </p:nvSpPr>
          <p:spPr bwMode="auto">
            <a:xfrm>
              <a:off x="11865" y="3587"/>
              <a:ext cx="4396"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endParaRPr lang="zh-CN" altLang="en-US" sz="1200" dirty="0">
                <a:solidFill>
                  <a:schemeClr val="tx1">
                    <a:lumMod val="50000"/>
                    <a:lumOff val="50000"/>
                  </a:schemeClr>
                </a:solidFill>
                <a:cs typeface="+mn-ea"/>
                <a:sym typeface="+mn-lt"/>
              </a:endParaRPr>
            </a:p>
          </p:txBody>
        </p:sp>
        <p:sp>
          <p:nvSpPr>
            <p:cNvPr id="54" name="Text Box 7"/>
            <p:cNvSpPr txBox="1">
              <a:spLocks noChangeArrowheads="1"/>
            </p:cNvSpPr>
            <p:nvPr/>
          </p:nvSpPr>
          <p:spPr bwMode="gray">
            <a:xfrm>
              <a:off x="11761" y="6299"/>
              <a:ext cx="3112" cy="531"/>
            </a:xfrm>
            <a:prstGeom prst="rect">
              <a:avLst/>
            </a:prstGeom>
            <a:noFill/>
            <a:ln w="9525" algn="ctr">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a:r>
                <a:rPr lang="zh-CN" altLang="en-US" sz="1600">
                  <a:latin typeface="+mn-lt"/>
                  <a:ea typeface="+mn-ea"/>
                  <a:cs typeface="+mn-ea"/>
                  <a:sym typeface="+mn-lt"/>
                </a:rPr>
                <a:t>添加标题</a:t>
              </a:r>
              <a:endParaRPr lang="zh-CN" altLang="en-US" sz="1600" dirty="0">
                <a:solidFill>
                  <a:schemeClr val="tx1">
                    <a:lumMod val="85000"/>
                    <a:lumOff val="15000"/>
                  </a:schemeClr>
                </a:solidFill>
                <a:latin typeface="+mn-lt"/>
                <a:ea typeface="+mn-ea"/>
                <a:cs typeface="+mn-ea"/>
                <a:sym typeface="+mn-lt"/>
              </a:endParaRPr>
            </a:p>
          </p:txBody>
        </p:sp>
        <p:sp>
          <p:nvSpPr>
            <p:cNvPr id="55" name="Rectangle 5"/>
            <p:cNvSpPr/>
            <p:nvPr/>
          </p:nvSpPr>
          <p:spPr bwMode="auto">
            <a:xfrm>
              <a:off x="11865" y="6941"/>
              <a:ext cx="4396" cy="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nchor="t"/>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a:t>
              </a:r>
              <a:endParaRPr lang="zh-CN" altLang="en-US" sz="1200" dirty="0">
                <a:solidFill>
                  <a:schemeClr val="tx1">
                    <a:lumMod val="50000"/>
                    <a:lumOff val="50000"/>
                  </a:schemeClr>
                </a:solidFill>
                <a:cs typeface="+mn-ea"/>
                <a:sym typeface="+mn-lt"/>
              </a:endParaRPr>
            </a:p>
          </p:txBody>
        </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par>
                                <p:cTn id="10" presetID="53" presetClass="entr" presetSubtype="16"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16" fill="hold" nodeType="with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p:cTn id="17" dur="500" fill="hold"/>
                                        <p:tgtEl>
                                          <p:spTgt spid="51"/>
                                        </p:tgtEl>
                                        <p:attrNameLst>
                                          <p:attrName>ppt_w</p:attrName>
                                        </p:attrNameLst>
                                      </p:cBhvr>
                                      <p:tavLst>
                                        <p:tav tm="0">
                                          <p:val>
                                            <p:fltVal val="0"/>
                                          </p:val>
                                        </p:tav>
                                        <p:tav tm="100000">
                                          <p:val>
                                            <p:strVal val="#ppt_w"/>
                                          </p:val>
                                        </p:tav>
                                      </p:tavLst>
                                    </p:anim>
                                    <p:anim calcmode="lin" valueType="num">
                                      <p:cBhvr>
                                        <p:cTn id="18" dur="500" fill="hold"/>
                                        <p:tgtEl>
                                          <p:spTgt spid="51"/>
                                        </p:tgtEl>
                                        <p:attrNameLst>
                                          <p:attrName>ppt_h</p:attrName>
                                        </p:attrNameLst>
                                      </p:cBhvr>
                                      <p:tavLst>
                                        <p:tav tm="0">
                                          <p:val>
                                            <p:fltVal val="0"/>
                                          </p:val>
                                        </p:tav>
                                        <p:tav tm="100000">
                                          <p:val>
                                            <p:strVal val="#ppt_h"/>
                                          </p:val>
                                        </p:tav>
                                      </p:tavLst>
                                    </p:anim>
                                    <p:animEffect transition="in" filter="fade">
                                      <p:cBhvr>
                                        <p:cTn id="1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6" name="组合 115"/>
          <p:cNvGrpSpPr/>
          <p:nvPr/>
        </p:nvGrpSpPr>
        <p:grpSpPr>
          <a:xfrm>
            <a:off x="-8255" y="0"/>
            <a:ext cx="12184380" cy="6856730"/>
            <a:chOff x="-13" y="0"/>
            <a:chExt cx="19188" cy="10798"/>
          </a:xfrm>
        </p:grpSpPr>
        <p:grpSp>
          <p:nvGrpSpPr>
            <p:cNvPr id="80" name="组合 79"/>
            <p:cNvGrpSpPr/>
            <p:nvPr/>
          </p:nvGrpSpPr>
          <p:grpSpPr>
            <a:xfrm>
              <a:off x="404" y="0"/>
              <a:ext cx="18559" cy="10798"/>
              <a:chOff x="404" y="0"/>
              <a:chExt cx="17822" cy="10798"/>
            </a:xfrm>
          </p:grpSpPr>
          <p:cxnSp>
            <p:nvCxnSpPr>
              <p:cNvPr id="60" name="直接连接符 59"/>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rot="5400000">
              <a:off x="4183" y="-4194"/>
              <a:ext cx="10797" cy="19188"/>
              <a:chOff x="404" y="0"/>
              <a:chExt cx="17822" cy="10798"/>
            </a:xfrm>
          </p:grpSpPr>
          <p:cxnSp>
            <p:nvCxnSpPr>
              <p:cNvPr id="82" name="直接连接符 81"/>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grpSp>
        <p:nvGrpSpPr>
          <p:cNvPr id="43" name="组合 42"/>
          <p:cNvGrpSpPr/>
          <p:nvPr/>
        </p:nvGrpSpPr>
        <p:grpSpPr>
          <a:xfrm>
            <a:off x="15875" y="1912620"/>
            <a:ext cx="12160250" cy="3032760"/>
            <a:chOff x="25" y="3302"/>
            <a:chExt cx="19150" cy="4776"/>
          </a:xfrm>
        </p:grpSpPr>
        <p:grpSp>
          <p:nvGrpSpPr>
            <p:cNvPr id="38" name="组合 37"/>
            <p:cNvGrpSpPr/>
            <p:nvPr/>
          </p:nvGrpSpPr>
          <p:grpSpPr>
            <a:xfrm>
              <a:off x="25" y="3302"/>
              <a:ext cx="19150" cy="4777"/>
              <a:chOff x="25" y="3302"/>
              <a:chExt cx="19150" cy="4777"/>
            </a:xfrm>
          </p:grpSpPr>
          <p:sp>
            <p:nvSpPr>
              <p:cNvPr id="32" name="矩形 31"/>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38" y="3364"/>
                <a:ext cx="18725" cy="4167"/>
              </a:xfrm>
              <a:prstGeom prst="rect">
                <a:avLst/>
              </a:prstGeom>
              <a:noFill/>
            </p:spPr>
            <p:txBody>
              <a:bodyPr wrap="square" rtlCol="0">
                <a:spAutoFit/>
              </a:bodyPr>
              <a:lstStyle/>
              <a:p>
                <a:pPr algn="dist"/>
                <a:r>
                  <a:rPr lang="en-US" sz="16600">
                    <a:solidFill>
                      <a:schemeClr val="bg1">
                        <a:alpha val="11000"/>
                      </a:schemeClr>
                    </a:solidFill>
                    <a:cs typeface="+mn-ea"/>
                    <a:sym typeface="+mn-lt"/>
                  </a:rPr>
                  <a:t>THREPORT</a:t>
                </a:r>
              </a:p>
            </p:txBody>
          </p:sp>
        </p:grpSp>
        <p:sp>
          <p:nvSpPr>
            <p:cNvPr id="37" name="直角三角形 36"/>
            <p:cNvSpPr/>
            <p:nvPr/>
          </p:nvSpPr>
          <p:spPr>
            <a:xfrm>
              <a:off x="25" y="7010"/>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9" name="直角三角形 38"/>
            <p:cNvSpPr/>
            <p:nvPr/>
          </p:nvSpPr>
          <p:spPr>
            <a:xfrm flipH="1" flipV="1">
              <a:off x="18092" y="3302"/>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sp>
        <p:nvSpPr>
          <p:cNvPr id="33" name="文本框 32"/>
          <p:cNvSpPr txBox="1"/>
          <p:nvPr/>
        </p:nvSpPr>
        <p:spPr>
          <a:xfrm>
            <a:off x="2282190" y="2326640"/>
            <a:ext cx="7627620" cy="1198880"/>
          </a:xfrm>
          <a:prstGeom prst="rect">
            <a:avLst/>
          </a:prstGeom>
          <a:noFill/>
        </p:spPr>
        <p:txBody>
          <a:bodyPr wrap="square" rtlCol="0">
            <a:spAutoFit/>
          </a:bodyPr>
          <a:lstStyle/>
          <a:p>
            <a:pPr algn="ctr"/>
            <a:r>
              <a:rPr lang="zh-CN" altLang="en-US" sz="7200">
                <a:solidFill>
                  <a:schemeClr val="bg1"/>
                </a:solidFill>
                <a:cs typeface="+mn-ea"/>
                <a:sym typeface="+mn-lt"/>
              </a:rPr>
              <a:t>感谢您的收看</a:t>
            </a:r>
          </a:p>
        </p:txBody>
      </p:sp>
      <p:sp>
        <p:nvSpPr>
          <p:cNvPr id="34" name="文本框 33"/>
          <p:cNvSpPr txBox="1"/>
          <p:nvPr/>
        </p:nvSpPr>
        <p:spPr>
          <a:xfrm>
            <a:off x="2913380" y="3708400"/>
            <a:ext cx="6365240" cy="337185"/>
          </a:xfrm>
          <a:prstGeom prst="rect">
            <a:avLst/>
          </a:prstGeom>
          <a:noFill/>
        </p:spPr>
        <p:txBody>
          <a:bodyPr wrap="square" rtlCol="0">
            <a:spAutoFit/>
          </a:bodyPr>
          <a:lstStyle/>
          <a:p>
            <a:pPr algn="ctr"/>
            <a:r>
              <a:rPr lang="zh-CN" altLang="en-US" sz="1600">
                <a:solidFill>
                  <a:schemeClr val="bg1"/>
                </a:solidFill>
                <a:cs typeface="+mn-ea"/>
                <a:sym typeface="+mn-lt"/>
              </a:rPr>
              <a:t>The reporting on activities report template</a:t>
            </a:r>
          </a:p>
        </p:txBody>
      </p:sp>
      <p:sp>
        <p:nvSpPr>
          <p:cNvPr id="35" name="文本框 34"/>
          <p:cNvSpPr txBox="1"/>
          <p:nvPr/>
        </p:nvSpPr>
        <p:spPr>
          <a:xfrm>
            <a:off x="2913380" y="4157345"/>
            <a:ext cx="6365240" cy="398780"/>
          </a:xfrm>
          <a:prstGeom prst="rect">
            <a:avLst/>
          </a:prstGeom>
          <a:noFill/>
        </p:spPr>
        <p:txBody>
          <a:bodyPr wrap="square" rtlCol="0">
            <a:spAutoFit/>
          </a:bodyPr>
          <a:lstStyle/>
          <a:p>
            <a:pPr algn="ctr"/>
            <a:r>
              <a:rPr lang="zh-CN" altLang="en-US" sz="2000" dirty="0">
                <a:solidFill>
                  <a:schemeClr val="bg1"/>
                </a:solidFill>
                <a:cs typeface="+mn-ea"/>
                <a:sym typeface="+mn-lt"/>
              </a:rPr>
              <a:t>汇报人</a:t>
            </a:r>
            <a:r>
              <a:rPr lang="en-US" altLang="zh-CN" sz="2000" dirty="0" smtClean="0">
                <a:solidFill>
                  <a:schemeClr val="bg1"/>
                </a:solidFill>
                <a:cs typeface="+mn-ea"/>
                <a:sym typeface="+mn-lt"/>
              </a:rPr>
              <a:t>/</a:t>
            </a:r>
            <a:r>
              <a:rPr lang="zh-CN" altLang="en-US" sz="2000" dirty="0" smtClean="0">
                <a:solidFill>
                  <a:schemeClr val="bg1"/>
                </a:solidFill>
                <a:cs typeface="+mn-ea"/>
                <a:sym typeface="+mn-lt"/>
              </a:rPr>
              <a:t>优品</a:t>
            </a:r>
            <a:r>
              <a:rPr lang="en-US" altLang="zh-CN" sz="2000" dirty="0" smtClean="0">
                <a:solidFill>
                  <a:schemeClr val="bg1"/>
                </a:solidFill>
                <a:cs typeface="+mn-ea"/>
                <a:sym typeface="+mn-lt"/>
              </a:rPr>
              <a:t>PPT</a:t>
            </a:r>
            <a:endParaRPr lang="zh-CN" altLang="en-US" sz="2000" dirty="0">
              <a:solidFill>
                <a:schemeClr val="bg1"/>
              </a:solidFill>
              <a:cs typeface="+mn-ea"/>
              <a:sym typeface="+mn-lt"/>
            </a:endParaRPr>
          </a:p>
        </p:txBody>
      </p:sp>
      <p:grpSp>
        <p:nvGrpSpPr>
          <p:cNvPr id="49" name="组合 48"/>
          <p:cNvGrpSpPr/>
          <p:nvPr/>
        </p:nvGrpSpPr>
        <p:grpSpPr>
          <a:xfrm>
            <a:off x="329565" y="5842000"/>
            <a:ext cx="2842260" cy="600075"/>
            <a:chOff x="519" y="9200"/>
            <a:chExt cx="4476" cy="945"/>
          </a:xfrm>
        </p:grpSpPr>
        <p:grpSp>
          <p:nvGrpSpPr>
            <p:cNvPr id="47" name="组合 46"/>
            <p:cNvGrpSpPr/>
            <p:nvPr/>
          </p:nvGrpSpPr>
          <p:grpSpPr>
            <a:xfrm>
              <a:off x="519" y="9319"/>
              <a:ext cx="4476" cy="826"/>
              <a:chOff x="519" y="9319"/>
              <a:chExt cx="4476" cy="826"/>
            </a:xfrm>
          </p:grpSpPr>
          <p:sp>
            <p:nvSpPr>
              <p:cNvPr id="45" name="文本框 44"/>
              <p:cNvSpPr txBox="1"/>
              <p:nvPr/>
            </p:nvSpPr>
            <p:spPr>
              <a:xfrm>
                <a:off x="519" y="9319"/>
                <a:ext cx="2851" cy="531"/>
              </a:xfrm>
              <a:prstGeom prst="rect">
                <a:avLst/>
              </a:prstGeom>
              <a:noFill/>
            </p:spPr>
            <p:txBody>
              <a:bodyPr wrap="square" rtlCol="0">
                <a:spAutoFit/>
              </a:bodyPr>
              <a:lstStyle/>
              <a:p>
                <a:pPr algn="l"/>
                <a:r>
                  <a:rPr lang="zh-CN" altLang="en-US" sz="1600" dirty="0" smtClean="0">
                    <a:solidFill>
                      <a:srgbClr val="0937BE"/>
                    </a:solidFill>
                    <a:cs typeface="+mn-ea"/>
                    <a:sym typeface="+mn-lt"/>
                  </a:rPr>
                  <a:t>通用述职</a:t>
                </a:r>
                <a:r>
                  <a:rPr lang="zh-CN" altLang="en-US" sz="1600" dirty="0">
                    <a:solidFill>
                      <a:srgbClr val="0937BE"/>
                    </a:solidFill>
                    <a:cs typeface="+mn-ea"/>
                    <a:sym typeface="+mn-lt"/>
                  </a:rPr>
                  <a:t>报告</a:t>
                </a:r>
              </a:p>
            </p:txBody>
          </p:sp>
          <p:sp>
            <p:nvSpPr>
              <p:cNvPr id="46" name="文本框 45"/>
              <p:cNvSpPr txBox="1"/>
              <p:nvPr/>
            </p:nvSpPr>
            <p:spPr>
              <a:xfrm>
                <a:off x="519" y="9759"/>
                <a:ext cx="4476"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48" name="矩形 47"/>
            <p:cNvSpPr/>
            <p:nvPr/>
          </p:nvSpPr>
          <p:spPr>
            <a:xfrm>
              <a:off x="702" y="9200"/>
              <a:ext cx="1394" cy="119"/>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9" name="组合 58"/>
          <p:cNvGrpSpPr/>
          <p:nvPr/>
        </p:nvGrpSpPr>
        <p:grpSpPr>
          <a:xfrm>
            <a:off x="10517505" y="742950"/>
            <a:ext cx="1339215" cy="198120"/>
            <a:chOff x="11001" y="1379"/>
            <a:chExt cx="2109" cy="312"/>
          </a:xfrm>
        </p:grpSpPr>
        <p:grpSp>
          <p:nvGrpSpPr>
            <p:cNvPr id="53" name="组合 52"/>
            <p:cNvGrpSpPr/>
            <p:nvPr/>
          </p:nvGrpSpPr>
          <p:grpSpPr>
            <a:xfrm>
              <a:off x="11001" y="1379"/>
              <a:ext cx="1211" cy="312"/>
              <a:chOff x="11001" y="1271"/>
              <a:chExt cx="1630" cy="420"/>
            </a:xfrm>
          </p:grpSpPr>
          <p:sp>
            <p:nvSpPr>
              <p:cNvPr id="50" name="椭圆 49"/>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1" name="椭圆 50"/>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2" name="椭圆 51"/>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4" name="组合 53"/>
            <p:cNvGrpSpPr/>
            <p:nvPr/>
          </p:nvGrpSpPr>
          <p:grpSpPr>
            <a:xfrm>
              <a:off x="11900" y="1379"/>
              <a:ext cx="1211" cy="312"/>
              <a:chOff x="11001" y="1271"/>
              <a:chExt cx="1630" cy="420"/>
            </a:xfrm>
          </p:grpSpPr>
          <p:sp>
            <p:nvSpPr>
              <p:cNvPr id="55" name="椭圆 54"/>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7" name="椭圆 56"/>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8" name="椭圆 57"/>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122" name="组合 121"/>
          <p:cNvGrpSpPr/>
          <p:nvPr/>
        </p:nvGrpSpPr>
        <p:grpSpPr>
          <a:xfrm>
            <a:off x="256540" y="537210"/>
            <a:ext cx="6045200" cy="609600"/>
            <a:chOff x="2583" y="1005"/>
            <a:chExt cx="9520" cy="960"/>
          </a:xfrm>
        </p:grpSpPr>
        <p:grpSp>
          <p:nvGrpSpPr>
            <p:cNvPr id="121" name="组合 120"/>
            <p:cNvGrpSpPr/>
            <p:nvPr/>
          </p:nvGrpSpPr>
          <p:grpSpPr>
            <a:xfrm>
              <a:off x="3564" y="1075"/>
              <a:ext cx="8539" cy="820"/>
              <a:chOff x="3564" y="1109"/>
              <a:chExt cx="8539" cy="820"/>
            </a:xfrm>
          </p:grpSpPr>
          <p:sp>
            <p:nvSpPr>
              <p:cNvPr id="117" name="矩形 116"/>
              <p:cNvSpPr/>
              <p:nvPr/>
            </p:nvSpPr>
            <p:spPr>
              <a:xfrm>
                <a:off x="3577" y="1109"/>
                <a:ext cx="8526" cy="434"/>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zh-CN" altLang="en-US" sz="1200" b="1" dirty="0">
                    <a:solidFill>
                      <a:schemeClr val="tx1"/>
                    </a:solidFill>
                    <a:cs typeface="+mn-ea"/>
                    <a:sym typeface="+mn-lt"/>
                  </a:rPr>
                  <a:t>关于企业</a:t>
                </a:r>
                <a:r>
                  <a:rPr lang="en-US" altLang="zh-CN" sz="1200" b="1" dirty="0">
                    <a:solidFill>
                      <a:schemeClr val="tx1"/>
                    </a:solidFill>
                    <a:cs typeface="+mn-ea"/>
                    <a:sym typeface="+mn-lt"/>
                  </a:rPr>
                  <a:t>/</a:t>
                </a:r>
                <a:r>
                  <a:rPr lang="zh-CN" altLang="en-US" sz="1200" b="1" dirty="0">
                    <a:solidFill>
                      <a:schemeClr val="tx1"/>
                    </a:solidFill>
                    <a:cs typeface="+mn-ea"/>
                    <a:sym typeface="+mn-lt"/>
                  </a:rPr>
                  <a:t>组织架构</a:t>
                </a:r>
                <a:r>
                  <a:rPr lang="en-US" altLang="zh-CN" sz="1200" b="1" dirty="0">
                    <a:solidFill>
                      <a:schemeClr val="tx1"/>
                    </a:solidFill>
                    <a:cs typeface="+mn-ea"/>
                    <a:sym typeface="+mn-lt"/>
                  </a:rPr>
                  <a:t>/</a:t>
                </a:r>
                <a:r>
                  <a:rPr lang="zh-CN" altLang="en-US" sz="1200" b="1" dirty="0">
                    <a:solidFill>
                      <a:schemeClr val="tx1"/>
                    </a:solidFill>
                    <a:cs typeface="+mn-ea"/>
                    <a:sym typeface="+mn-lt"/>
                  </a:rPr>
                  <a:t>企业文化</a:t>
                </a:r>
                <a:r>
                  <a:rPr lang="en-US" altLang="zh-CN" sz="1200" b="1" dirty="0">
                    <a:solidFill>
                      <a:schemeClr val="tx1"/>
                    </a:solidFill>
                    <a:cs typeface="+mn-ea"/>
                    <a:sym typeface="+mn-lt"/>
                  </a:rPr>
                  <a:t>/</a:t>
                </a:r>
                <a:r>
                  <a:rPr lang="zh-CN" altLang="en-US" sz="1200" b="1" dirty="0">
                    <a:solidFill>
                      <a:schemeClr val="tx1"/>
                    </a:solidFill>
                    <a:cs typeface="+mn-ea"/>
                    <a:sym typeface="+mn-lt"/>
                  </a:rPr>
                  <a:t>管理制度</a:t>
                </a:r>
                <a:r>
                  <a:rPr lang="en-US" altLang="zh-CN" sz="1200" b="1" dirty="0">
                    <a:solidFill>
                      <a:schemeClr val="tx1"/>
                    </a:solidFill>
                    <a:cs typeface="+mn-ea"/>
                    <a:sym typeface="+mn-lt"/>
                  </a:rPr>
                  <a:t>/</a:t>
                </a:r>
                <a:r>
                  <a:rPr lang="zh-CN" altLang="en-US" sz="1200" b="1" dirty="0">
                    <a:solidFill>
                      <a:schemeClr val="tx1"/>
                    </a:solidFill>
                    <a:cs typeface="+mn-ea"/>
                    <a:sym typeface="+mn-lt"/>
                  </a:rPr>
                  <a:t>员工培训</a:t>
                </a:r>
                <a:r>
                  <a:rPr lang="en-US" altLang="zh-CN" sz="1200" b="1" dirty="0">
                    <a:solidFill>
                      <a:schemeClr val="tx1"/>
                    </a:solidFill>
                    <a:cs typeface="+mn-ea"/>
                    <a:sym typeface="+mn-lt"/>
                  </a:rPr>
                  <a:t>/</a:t>
                </a:r>
                <a:r>
                  <a:rPr lang="zh-CN" altLang="en-US" sz="1200" b="1" dirty="0">
                    <a:solidFill>
                      <a:schemeClr val="tx1"/>
                    </a:solidFill>
                    <a:cs typeface="+mn-ea"/>
                    <a:sym typeface="+mn-lt"/>
                  </a:rPr>
                  <a:t>晋升报告</a:t>
                </a:r>
                <a:r>
                  <a:rPr lang="en-US" altLang="zh-CN" sz="1200" b="1" dirty="0">
                    <a:solidFill>
                      <a:schemeClr val="tx1"/>
                    </a:solidFill>
                    <a:cs typeface="+mn-ea"/>
                    <a:sym typeface="+mn-lt"/>
                  </a:rPr>
                  <a:t>/</a:t>
                </a:r>
                <a:r>
                  <a:rPr lang="zh-CN" altLang="en-US" sz="1200" b="1" dirty="0">
                    <a:solidFill>
                      <a:schemeClr val="tx1"/>
                    </a:solidFill>
                    <a:cs typeface="+mn-ea"/>
                    <a:sym typeface="+mn-lt"/>
                  </a:rPr>
                  <a:t>工作汇报</a:t>
                </a:r>
              </a:p>
            </p:txBody>
          </p:sp>
          <p:sp>
            <p:nvSpPr>
              <p:cNvPr id="118" name="文本框 117"/>
              <p:cNvSpPr txBox="1"/>
              <p:nvPr/>
            </p:nvSpPr>
            <p:spPr>
              <a:xfrm>
                <a:off x="3564" y="1543"/>
                <a:ext cx="8285"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120" name="椭圆 119"/>
            <p:cNvSpPr/>
            <p:nvPr/>
          </p:nvSpPr>
          <p:spPr>
            <a:xfrm>
              <a:off x="2583" y="1005"/>
              <a:ext cx="960" cy="96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solidFill>
                    <a:schemeClr val="bg1"/>
                  </a:solidFill>
                  <a:cs typeface="+mn-ea"/>
                  <a:sym typeface="+mn-lt"/>
                </a:rPr>
                <a:t>LOGO</a:t>
              </a:r>
            </a:p>
          </p:txBody>
        </p:sp>
      </p:grpSp>
      <p:grpSp>
        <p:nvGrpSpPr>
          <p:cNvPr id="127" name="组合 126"/>
          <p:cNvGrpSpPr/>
          <p:nvPr/>
        </p:nvGrpSpPr>
        <p:grpSpPr>
          <a:xfrm>
            <a:off x="11212830" y="5780088"/>
            <a:ext cx="723900" cy="723900"/>
            <a:chOff x="17658" y="9135"/>
            <a:chExt cx="1140" cy="1140"/>
          </a:xfrm>
        </p:grpSpPr>
        <p:sp>
          <p:nvSpPr>
            <p:cNvPr id="123" name="矩形 122"/>
            <p:cNvSpPr/>
            <p:nvPr/>
          </p:nvSpPr>
          <p:spPr>
            <a:xfrm>
              <a:off x="17658" y="9135"/>
              <a:ext cx="1140" cy="1140"/>
            </a:xfrm>
            <a:prstGeom prst="rect">
              <a:avLst/>
            </a:prstGeom>
            <a:noFill/>
            <a:ln w="12700">
              <a:solidFill>
                <a:schemeClr val="tx1"/>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4" name="矩形 123"/>
            <p:cNvSpPr/>
            <p:nvPr/>
          </p:nvSpPr>
          <p:spPr>
            <a:xfrm>
              <a:off x="17727" y="9276"/>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02</a:t>
              </a:r>
            </a:p>
          </p:txBody>
        </p:sp>
        <p:sp>
          <p:nvSpPr>
            <p:cNvPr id="125" name="矩形 124"/>
            <p:cNvSpPr/>
            <p:nvPr/>
          </p:nvSpPr>
          <p:spPr>
            <a:xfrm>
              <a:off x="18092" y="9662"/>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03</a:t>
              </a:r>
            </a:p>
          </p:txBody>
        </p:sp>
        <p:cxnSp>
          <p:nvCxnSpPr>
            <p:cNvPr id="126" name="直接连接符 125"/>
            <p:cNvCxnSpPr/>
            <p:nvPr/>
          </p:nvCxnSpPr>
          <p:spPr>
            <a:xfrm flipH="1">
              <a:off x="17928" y="9330"/>
              <a:ext cx="660" cy="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1000"/>
                                        <p:tgtEl>
                                          <p:spTgt spid="43"/>
                                        </p:tgtEl>
                                      </p:cBhvr>
                                    </p:animEffect>
                                    <p:anim calcmode="lin" valueType="num">
                                      <p:cBhvr>
                                        <p:cTn id="8" dur="1000" fill="hold"/>
                                        <p:tgtEl>
                                          <p:spTgt spid="43"/>
                                        </p:tgtEl>
                                        <p:attrNameLst>
                                          <p:attrName>ppt_x</p:attrName>
                                        </p:attrNameLst>
                                      </p:cBhvr>
                                      <p:tavLst>
                                        <p:tav tm="0">
                                          <p:val>
                                            <p:strVal val="#ppt_x"/>
                                          </p:val>
                                        </p:tav>
                                        <p:tav tm="100000">
                                          <p:val>
                                            <p:strVal val="#ppt_x"/>
                                          </p:val>
                                        </p:tav>
                                      </p:tavLst>
                                    </p:anim>
                                    <p:anim calcmode="lin" valueType="num">
                                      <p:cBhvr>
                                        <p:cTn id="9"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3"/>
                                        </p:tgtEl>
                                        <p:attrNameLst>
                                          <p:attrName>ppt_y</p:attrName>
                                        </p:attrNameLst>
                                      </p:cBhvr>
                                      <p:tavLst>
                                        <p:tav tm="0">
                                          <p:val>
                                            <p:strVal val="#ppt_y"/>
                                          </p:val>
                                        </p:tav>
                                        <p:tav tm="100000">
                                          <p:val>
                                            <p:strVal val="#ppt_y"/>
                                          </p:val>
                                        </p:tav>
                                      </p:tavLst>
                                    </p:anim>
                                    <p:anim calcmode="lin" valueType="num">
                                      <p:cBhvr>
                                        <p:cTn id="16"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3"/>
                                        </p:tgtEl>
                                      </p:cBhvr>
                                    </p:animEffect>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fade">
                                      <p:cBhvr>
                                        <p:cTn id="23" dur="1000"/>
                                        <p:tgtEl>
                                          <p:spTgt spid="34"/>
                                        </p:tgtEl>
                                      </p:cBhvr>
                                    </p:animEffect>
                                    <p:anim calcmode="lin" valueType="num">
                                      <p:cBhvr>
                                        <p:cTn id="24" dur="1000" fill="hold"/>
                                        <p:tgtEl>
                                          <p:spTgt spid="34"/>
                                        </p:tgtEl>
                                        <p:attrNameLst>
                                          <p:attrName>ppt_x</p:attrName>
                                        </p:attrNameLst>
                                      </p:cBhvr>
                                      <p:tavLst>
                                        <p:tav tm="0">
                                          <p:val>
                                            <p:strVal val="#ppt_x"/>
                                          </p:val>
                                        </p:tav>
                                        <p:tav tm="100000">
                                          <p:val>
                                            <p:strVal val="#ppt_x"/>
                                          </p:val>
                                        </p:tav>
                                      </p:tavLst>
                                    </p:anim>
                                    <p:anim calcmode="lin" valueType="num">
                                      <p:cBhvr>
                                        <p:cTn id="25"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fade">
                                      <p:cBhvr>
                                        <p:cTn id="30" dur="1000"/>
                                        <p:tgtEl>
                                          <p:spTgt spid="35"/>
                                        </p:tgtEl>
                                      </p:cBhvr>
                                    </p:animEffect>
                                    <p:anim calcmode="lin" valueType="num">
                                      <p:cBhvr>
                                        <p:cTn id="31" dur="1000" fill="hold"/>
                                        <p:tgtEl>
                                          <p:spTgt spid="35"/>
                                        </p:tgtEl>
                                        <p:attrNameLst>
                                          <p:attrName>ppt_x</p:attrName>
                                        </p:attrNameLst>
                                      </p:cBhvr>
                                      <p:tavLst>
                                        <p:tav tm="0">
                                          <p:val>
                                            <p:strVal val="#ppt_x"/>
                                          </p:val>
                                        </p:tav>
                                        <p:tav tm="100000">
                                          <p:val>
                                            <p:strVal val="#ppt_x"/>
                                          </p:val>
                                        </p:tav>
                                      </p:tavLst>
                                    </p:anim>
                                    <p:anim calcmode="lin" valueType="num">
                                      <p:cBhvr>
                                        <p:cTn id="3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122"/>
                                        </p:tgtEl>
                                        <p:attrNameLst>
                                          <p:attrName>style.visibility</p:attrName>
                                        </p:attrNameLst>
                                      </p:cBhvr>
                                      <p:to>
                                        <p:strVal val="visible"/>
                                      </p:to>
                                    </p:set>
                                    <p:animEffect transition="in" filter="randombar(horizontal)">
                                      <p:cBhvr>
                                        <p:cTn id="37" dur="500"/>
                                        <p:tgtEl>
                                          <p:spTgt spid="122"/>
                                        </p:tgtEl>
                                      </p:cBhvr>
                                    </p:animEffect>
                                  </p:childTnLst>
                                </p:cTn>
                              </p:par>
                            </p:childTnLst>
                          </p:cTn>
                        </p:par>
                      </p:childTnLst>
                    </p:cTn>
                  </p:par>
                  <p:par>
                    <p:cTn id="38" fill="hold">
                      <p:stCondLst>
                        <p:cond delay="indefinite"/>
                      </p:stCondLst>
                      <p:childTnLst>
                        <p:par>
                          <p:cTn id="39" fill="hold">
                            <p:stCondLst>
                              <p:cond delay="0"/>
                            </p:stCondLst>
                            <p:childTnLst>
                              <p:par>
                                <p:cTn id="40" presetID="37" presetClass="entr" presetSubtype="0" fill="hold" nodeType="clickEffect">
                                  <p:stCondLst>
                                    <p:cond delay="0"/>
                                  </p:stCondLst>
                                  <p:childTnLst>
                                    <p:set>
                                      <p:cBhvr>
                                        <p:cTn id="41" dur="1" fill="hold">
                                          <p:stCondLst>
                                            <p:cond delay="0"/>
                                          </p:stCondLst>
                                        </p:cTn>
                                        <p:tgtEl>
                                          <p:spTgt spid="49"/>
                                        </p:tgtEl>
                                        <p:attrNameLst>
                                          <p:attrName>style.visibility</p:attrName>
                                        </p:attrNameLst>
                                      </p:cBhvr>
                                      <p:to>
                                        <p:strVal val="visible"/>
                                      </p:to>
                                    </p:set>
                                    <p:animEffect transition="in" filter="fade">
                                      <p:cBhvr>
                                        <p:cTn id="42" dur="1000"/>
                                        <p:tgtEl>
                                          <p:spTgt spid="49"/>
                                        </p:tgtEl>
                                      </p:cBhvr>
                                    </p:animEffect>
                                    <p:anim calcmode="lin" valueType="num">
                                      <p:cBhvr>
                                        <p:cTn id="43" dur="1000" fill="hold"/>
                                        <p:tgtEl>
                                          <p:spTgt spid="49"/>
                                        </p:tgtEl>
                                        <p:attrNameLst>
                                          <p:attrName>ppt_x</p:attrName>
                                        </p:attrNameLst>
                                      </p:cBhvr>
                                      <p:tavLst>
                                        <p:tav tm="0">
                                          <p:val>
                                            <p:strVal val="#ppt_x"/>
                                          </p:val>
                                        </p:tav>
                                        <p:tav tm="100000">
                                          <p:val>
                                            <p:strVal val="#ppt_x"/>
                                          </p:val>
                                        </p:tav>
                                      </p:tavLst>
                                    </p:anim>
                                    <p:anim calcmode="lin" valueType="num">
                                      <p:cBhvr>
                                        <p:cTn id="44" dur="900" decel="100000" fill="hold"/>
                                        <p:tgtEl>
                                          <p:spTgt spid="49"/>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116"/>
                                        </p:tgtEl>
                                        <p:attrNameLst>
                                          <p:attrName>style.visibility</p:attrName>
                                        </p:attrNameLst>
                                      </p:cBhvr>
                                      <p:to>
                                        <p:strVal val="visible"/>
                                      </p:to>
                                    </p:set>
                                    <p:animEffect transition="in" filter="randombar(horizontal)">
                                      <p:cBhvr>
                                        <p:cTn id="50" dur="500"/>
                                        <p:tgtEl>
                                          <p:spTgt spid="116"/>
                                        </p:tgtEl>
                                      </p:cBhvr>
                                    </p:animEffect>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nodeType="click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p:cTn id="55" dur="500" fill="hold"/>
                                        <p:tgtEl>
                                          <p:spTgt spid="59"/>
                                        </p:tgtEl>
                                        <p:attrNameLst>
                                          <p:attrName>ppt_w</p:attrName>
                                        </p:attrNameLst>
                                      </p:cBhvr>
                                      <p:tavLst>
                                        <p:tav tm="0">
                                          <p:val>
                                            <p:fltVal val="0"/>
                                          </p:val>
                                        </p:tav>
                                        <p:tav tm="100000">
                                          <p:val>
                                            <p:strVal val="#ppt_w"/>
                                          </p:val>
                                        </p:tav>
                                      </p:tavLst>
                                    </p:anim>
                                    <p:anim calcmode="lin" valueType="num">
                                      <p:cBhvr>
                                        <p:cTn id="56" dur="500" fill="hold"/>
                                        <p:tgtEl>
                                          <p:spTgt spid="59"/>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nodeType="clickEffect">
                                  <p:stCondLst>
                                    <p:cond delay="0"/>
                                  </p:stCondLst>
                                  <p:childTnLst>
                                    <p:set>
                                      <p:cBhvr>
                                        <p:cTn id="60" dur="1" fill="hold">
                                          <p:stCondLst>
                                            <p:cond delay="0"/>
                                          </p:stCondLst>
                                        </p:cTn>
                                        <p:tgtEl>
                                          <p:spTgt spid="127"/>
                                        </p:tgtEl>
                                        <p:attrNameLst>
                                          <p:attrName>style.visibility</p:attrName>
                                        </p:attrNameLst>
                                      </p:cBhvr>
                                      <p:to>
                                        <p:strVal val="visible"/>
                                      </p:to>
                                    </p:set>
                                    <p:animEffect transition="in" filter="fade">
                                      <p:cBhvr>
                                        <p:cTn id="61" dur="1000"/>
                                        <p:tgtEl>
                                          <p:spTgt spid="127"/>
                                        </p:tgtEl>
                                      </p:cBhvr>
                                    </p:animEffect>
                                    <p:anim calcmode="lin" valueType="num">
                                      <p:cBhvr>
                                        <p:cTn id="62" dur="1000" fill="hold"/>
                                        <p:tgtEl>
                                          <p:spTgt spid="127"/>
                                        </p:tgtEl>
                                        <p:attrNameLst>
                                          <p:attrName>ppt_x</p:attrName>
                                        </p:attrNameLst>
                                      </p:cBhvr>
                                      <p:tavLst>
                                        <p:tav tm="0">
                                          <p:val>
                                            <p:strVal val="#ppt_x"/>
                                          </p:val>
                                        </p:tav>
                                        <p:tav tm="100000">
                                          <p:val>
                                            <p:strVal val="#ppt_x"/>
                                          </p:val>
                                        </p:tav>
                                      </p:tavLst>
                                    </p:anim>
                                    <p:anim calcmode="lin" valueType="num">
                                      <p:cBhvr>
                                        <p:cTn id="63" dur="1000" fill="hold"/>
                                        <p:tgtEl>
                                          <p:spTgt spid="1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4" grpId="0"/>
      <p:bldP spid="34" grpId="1"/>
      <p:bldP spid="35" grpId="0"/>
      <p:bldP spid="35"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25878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16" name="组合 115"/>
          <p:cNvGrpSpPr/>
          <p:nvPr/>
        </p:nvGrpSpPr>
        <p:grpSpPr>
          <a:xfrm>
            <a:off x="-8255" y="0"/>
            <a:ext cx="12184380" cy="6856730"/>
            <a:chOff x="-13" y="0"/>
            <a:chExt cx="19188" cy="10798"/>
          </a:xfrm>
        </p:grpSpPr>
        <p:grpSp>
          <p:nvGrpSpPr>
            <p:cNvPr id="80" name="组合 79"/>
            <p:cNvGrpSpPr/>
            <p:nvPr/>
          </p:nvGrpSpPr>
          <p:grpSpPr>
            <a:xfrm>
              <a:off x="404" y="0"/>
              <a:ext cx="18559" cy="10798"/>
              <a:chOff x="404" y="0"/>
              <a:chExt cx="17822" cy="10798"/>
            </a:xfrm>
          </p:grpSpPr>
          <p:cxnSp>
            <p:nvCxnSpPr>
              <p:cNvPr id="60" name="直接连接符 59"/>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5" name="直接连接符 64"/>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6" name="直接连接符 65"/>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4" name="直接连接符 73"/>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79" name="直接连接符 78"/>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nvGrpSpPr>
            <p:cNvPr id="81" name="组合 80"/>
            <p:cNvGrpSpPr/>
            <p:nvPr/>
          </p:nvGrpSpPr>
          <p:grpSpPr>
            <a:xfrm rot="5400000">
              <a:off x="4183" y="-4194"/>
              <a:ext cx="10797" cy="19188"/>
              <a:chOff x="404" y="0"/>
              <a:chExt cx="17822" cy="10798"/>
            </a:xfrm>
          </p:grpSpPr>
          <p:cxnSp>
            <p:nvCxnSpPr>
              <p:cNvPr id="82" name="直接连接符 81"/>
              <p:cNvCxnSpPr/>
              <p:nvPr/>
            </p:nvCxnSpPr>
            <p:spPr>
              <a:xfrm>
                <a:off x="40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3" name="直接连接符 82"/>
              <p:cNvCxnSpPr/>
              <p:nvPr/>
            </p:nvCxnSpPr>
            <p:spPr>
              <a:xfrm>
                <a:off x="134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4" name="直接连接符 83"/>
              <p:cNvCxnSpPr/>
              <p:nvPr/>
            </p:nvCxnSpPr>
            <p:spPr>
              <a:xfrm>
                <a:off x="228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5" name="直接连接符 84"/>
              <p:cNvCxnSpPr/>
              <p:nvPr/>
            </p:nvCxnSpPr>
            <p:spPr>
              <a:xfrm>
                <a:off x="321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a:off x="415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7" name="直接连接符 86"/>
              <p:cNvCxnSpPr/>
              <p:nvPr/>
            </p:nvCxnSpPr>
            <p:spPr>
              <a:xfrm>
                <a:off x="509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03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97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a:off x="790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a:off x="884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92" name="直接连接符 91"/>
              <p:cNvCxnSpPr/>
              <p:nvPr/>
            </p:nvCxnSpPr>
            <p:spPr>
              <a:xfrm>
                <a:off x="978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1" name="直接连接符 100"/>
              <p:cNvCxnSpPr/>
              <p:nvPr/>
            </p:nvCxnSpPr>
            <p:spPr>
              <a:xfrm>
                <a:off x="1072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a:off x="1166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1259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a:off x="1353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110"/>
              <p:cNvCxnSpPr/>
              <p:nvPr/>
            </p:nvCxnSpPr>
            <p:spPr>
              <a:xfrm>
                <a:off x="14474"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111"/>
              <p:cNvCxnSpPr/>
              <p:nvPr/>
            </p:nvCxnSpPr>
            <p:spPr>
              <a:xfrm>
                <a:off x="15412"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112"/>
              <p:cNvCxnSpPr/>
              <p:nvPr/>
            </p:nvCxnSpPr>
            <p:spPr>
              <a:xfrm>
                <a:off x="16350"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4" name="直接连接符 113"/>
              <p:cNvCxnSpPr/>
              <p:nvPr/>
            </p:nvCxnSpPr>
            <p:spPr>
              <a:xfrm>
                <a:off x="17288"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114"/>
              <p:cNvCxnSpPr/>
              <p:nvPr/>
            </p:nvCxnSpPr>
            <p:spPr>
              <a:xfrm>
                <a:off x="18226" y="0"/>
                <a:ext cx="0" cy="10799"/>
              </a:xfrm>
              <a:prstGeom prst="line">
                <a:avLst/>
              </a:prstGeom>
              <a:ln>
                <a:solidFill>
                  <a:schemeClr val="tx1">
                    <a:alpha val="12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251200" y="1912620"/>
            <a:ext cx="8924925" cy="3033395"/>
            <a:chOff x="25" y="3302"/>
            <a:chExt cx="19150" cy="4777"/>
          </a:xfrm>
        </p:grpSpPr>
        <p:sp>
          <p:nvSpPr>
            <p:cNvPr id="32" name="矩形 31"/>
            <p:cNvSpPr/>
            <p:nvPr/>
          </p:nvSpPr>
          <p:spPr>
            <a:xfrm>
              <a:off x="25" y="3302"/>
              <a:ext cx="19150" cy="4777"/>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38" y="3364"/>
              <a:ext cx="18725" cy="4167"/>
            </a:xfrm>
            <a:prstGeom prst="rect">
              <a:avLst/>
            </a:prstGeom>
            <a:noFill/>
          </p:spPr>
          <p:txBody>
            <a:bodyPr wrap="square" rtlCol="0">
              <a:spAutoFit/>
            </a:bodyPr>
            <a:lstStyle/>
            <a:p>
              <a:pPr algn="dist"/>
              <a:r>
                <a:rPr lang="en-US" sz="16600">
                  <a:solidFill>
                    <a:schemeClr val="bg1">
                      <a:alpha val="11000"/>
                    </a:schemeClr>
                  </a:solidFill>
                  <a:cs typeface="+mn-ea"/>
                  <a:sym typeface="+mn-lt"/>
                </a:rPr>
                <a:t>REPORT</a:t>
              </a:r>
            </a:p>
          </p:txBody>
        </p:sp>
      </p:grpSp>
      <p:sp>
        <p:nvSpPr>
          <p:cNvPr id="33" name="文本框 32"/>
          <p:cNvSpPr txBox="1"/>
          <p:nvPr/>
        </p:nvSpPr>
        <p:spPr>
          <a:xfrm>
            <a:off x="3899853" y="2326640"/>
            <a:ext cx="7627620" cy="1198880"/>
          </a:xfrm>
          <a:prstGeom prst="rect">
            <a:avLst/>
          </a:prstGeom>
          <a:noFill/>
        </p:spPr>
        <p:txBody>
          <a:bodyPr wrap="square" rtlCol="0">
            <a:spAutoFit/>
          </a:bodyPr>
          <a:lstStyle/>
          <a:p>
            <a:pPr algn="l"/>
            <a:r>
              <a:rPr lang="zh-CN" altLang="en-US" sz="7200">
                <a:solidFill>
                  <a:schemeClr val="bg1"/>
                </a:solidFill>
                <a:cs typeface="+mn-ea"/>
                <a:sym typeface="+mn-lt"/>
              </a:rPr>
              <a:t>单击此处添加标题</a:t>
            </a:r>
          </a:p>
        </p:txBody>
      </p:sp>
      <p:sp>
        <p:nvSpPr>
          <p:cNvPr id="34" name="文本框 33"/>
          <p:cNvSpPr txBox="1"/>
          <p:nvPr/>
        </p:nvSpPr>
        <p:spPr>
          <a:xfrm>
            <a:off x="4531043" y="3708400"/>
            <a:ext cx="6365240" cy="337185"/>
          </a:xfrm>
          <a:prstGeom prst="rect">
            <a:avLst/>
          </a:prstGeom>
          <a:noFill/>
        </p:spPr>
        <p:txBody>
          <a:bodyPr wrap="square" rtlCol="0">
            <a:spAutoFit/>
          </a:bodyPr>
          <a:lstStyle/>
          <a:p>
            <a:pPr algn="ctr"/>
            <a:r>
              <a:rPr lang="zh-CN" altLang="en-US" sz="1600">
                <a:solidFill>
                  <a:schemeClr val="bg1"/>
                </a:solidFill>
                <a:cs typeface="+mn-ea"/>
                <a:sym typeface="+mn-lt"/>
              </a:rPr>
              <a:t>The reporting on activities report template</a:t>
            </a:r>
          </a:p>
        </p:txBody>
      </p:sp>
      <p:sp>
        <p:nvSpPr>
          <p:cNvPr id="35" name="文本框 34"/>
          <p:cNvSpPr txBox="1"/>
          <p:nvPr/>
        </p:nvSpPr>
        <p:spPr>
          <a:xfrm>
            <a:off x="4531043" y="4157345"/>
            <a:ext cx="6365240" cy="398780"/>
          </a:xfrm>
          <a:prstGeom prst="rect">
            <a:avLst/>
          </a:prstGeom>
          <a:noFill/>
        </p:spPr>
        <p:txBody>
          <a:bodyPr wrap="square" rtlCol="0">
            <a:spAutoFit/>
          </a:bodyPr>
          <a:lstStyle/>
          <a:p>
            <a:pPr algn="ctr"/>
            <a:r>
              <a:rPr lang="zh-CN" altLang="en-US" sz="2000" dirty="0" smtClean="0">
                <a:solidFill>
                  <a:schemeClr val="bg1"/>
                </a:solidFill>
                <a:cs typeface="+mn-ea"/>
                <a:sym typeface="+mn-lt"/>
              </a:rPr>
              <a:t>汇报人</a:t>
            </a:r>
            <a:r>
              <a:rPr lang="en-US" altLang="zh-CN" sz="2000" dirty="0" smtClean="0">
                <a:solidFill>
                  <a:schemeClr val="bg1"/>
                </a:solidFill>
                <a:cs typeface="+mn-ea"/>
                <a:sym typeface="+mn-lt"/>
              </a:rPr>
              <a:t>/</a:t>
            </a:r>
            <a:r>
              <a:rPr lang="zh-CN" altLang="en-US" sz="2000" dirty="0" smtClean="0">
                <a:solidFill>
                  <a:schemeClr val="bg1"/>
                </a:solidFill>
                <a:cs typeface="+mn-ea"/>
                <a:sym typeface="+mn-lt"/>
              </a:rPr>
              <a:t>优品</a:t>
            </a:r>
            <a:r>
              <a:rPr lang="en-US" altLang="zh-CN" sz="2000" dirty="0" smtClean="0">
                <a:solidFill>
                  <a:schemeClr val="bg1"/>
                </a:solidFill>
                <a:cs typeface="+mn-ea"/>
                <a:sym typeface="+mn-lt"/>
              </a:rPr>
              <a:t>PPT</a:t>
            </a:r>
            <a:endParaRPr lang="zh-CN" altLang="en-US" sz="2000" dirty="0">
              <a:solidFill>
                <a:schemeClr val="bg1"/>
              </a:solidFill>
              <a:cs typeface="+mn-ea"/>
              <a:sym typeface="+mn-lt"/>
            </a:endParaRPr>
          </a:p>
        </p:txBody>
      </p:sp>
      <p:sp>
        <p:nvSpPr>
          <p:cNvPr id="2" name="矩形 1"/>
          <p:cNvSpPr/>
          <p:nvPr/>
        </p:nvSpPr>
        <p:spPr>
          <a:xfrm>
            <a:off x="-8890" y="1911985"/>
            <a:ext cx="1339850" cy="3033395"/>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6" name="组合 5"/>
          <p:cNvGrpSpPr/>
          <p:nvPr/>
        </p:nvGrpSpPr>
        <p:grpSpPr>
          <a:xfrm>
            <a:off x="-978535" y="1543685"/>
            <a:ext cx="6365240" cy="3769360"/>
            <a:chOff x="-1541" y="2581"/>
            <a:chExt cx="10024" cy="5936"/>
          </a:xfrm>
        </p:grpSpPr>
        <p:sp>
          <p:nvSpPr>
            <p:cNvPr id="7" name="文本框 6"/>
            <p:cNvSpPr txBox="1"/>
            <p:nvPr/>
          </p:nvSpPr>
          <p:spPr>
            <a:xfrm>
              <a:off x="2208" y="2581"/>
              <a:ext cx="2527" cy="5936"/>
            </a:xfrm>
            <a:prstGeom prst="rect">
              <a:avLst/>
            </a:prstGeom>
            <a:noFill/>
          </p:spPr>
          <p:txBody>
            <a:bodyPr wrap="square" rtlCol="0">
              <a:spAutoFit/>
            </a:bodyPr>
            <a:lstStyle/>
            <a:p>
              <a:pPr algn="l"/>
              <a:r>
                <a:rPr lang="en-US" altLang="zh-CN" sz="23900">
                  <a:solidFill>
                    <a:srgbClr val="FEBC00"/>
                  </a:solidFill>
                  <a:cs typeface="+mn-ea"/>
                  <a:sym typeface="+mn-lt"/>
                </a:rPr>
                <a:t>1</a:t>
              </a:r>
            </a:p>
          </p:txBody>
        </p:sp>
        <p:sp>
          <p:nvSpPr>
            <p:cNvPr id="8" name="文本框 7"/>
            <p:cNvSpPr txBox="1"/>
            <p:nvPr/>
          </p:nvSpPr>
          <p:spPr>
            <a:xfrm>
              <a:off x="-1541" y="3411"/>
              <a:ext cx="10024" cy="628"/>
            </a:xfrm>
            <a:prstGeom prst="rect">
              <a:avLst/>
            </a:prstGeom>
            <a:noFill/>
          </p:spPr>
          <p:txBody>
            <a:bodyPr wrap="square" rtlCol="0">
              <a:spAutoFit/>
            </a:bodyPr>
            <a:lstStyle/>
            <a:p>
              <a:pPr algn="ctr"/>
              <a:r>
                <a:rPr lang="en-US" sz="2000">
                  <a:solidFill>
                    <a:srgbClr val="FEBC00"/>
                  </a:solidFill>
                  <a:cs typeface="+mn-ea"/>
                  <a:sym typeface="+mn-lt"/>
                </a:rPr>
                <a:t>PART</a:t>
              </a:r>
            </a:p>
          </p:txBody>
        </p:sp>
      </p:grpSp>
      <p:grpSp>
        <p:nvGrpSpPr>
          <p:cNvPr id="9" name="组合 8"/>
          <p:cNvGrpSpPr/>
          <p:nvPr/>
        </p:nvGrpSpPr>
        <p:grpSpPr>
          <a:xfrm>
            <a:off x="329565" y="5842000"/>
            <a:ext cx="2842260" cy="600075"/>
            <a:chOff x="519" y="9200"/>
            <a:chExt cx="4476" cy="945"/>
          </a:xfrm>
        </p:grpSpPr>
        <p:grpSp>
          <p:nvGrpSpPr>
            <p:cNvPr id="10" name="组合 9"/>
            <p:cNvGrpSpPr/>
            <p:nvPr/>
          </p:nvGrpSpPr>
          <p:grpSpPr>
            <a:xfrm>
              <a:off x="519" y="9319"/>
              <a:ext cx="4476" cy="826"/>
              <a:chOff x="519" y="9319"/>
              <a:chExt cx="4476" cy="826"/>
            </a:xfrm>
          </p:grpSpPr>
          <p:sp>
            <p:nvSpPr>
              <p:cNvPr id="11" name="文本框 10"/>
              <p:cNvSpPr txBox="1"/>
              <p:nvPr/>
            </p:nvSpPr>
            <p:spPr>
              <a:xfrm>
                <a:off x="519" y="9319"/>
                <a:ext cx="2851" cy="531"/>
              </a:xfrm>
              <a:prstGeom prst="rect">
                <a:avLst/>
              </a:prstGeom>
              <a:noFill/>
            </p:spPr>
            <p:txBody>
              <a:bodyPr wrap="square" rtlCol="0">
                <a:spAutoFit/>
              </a:bodyPr>
              <a:lstStyle/>
              <a:p>
                <a:pPr algn="l"/>
                <a:r>
                  <a:rPr lang="zh-CN" altLang="en-US" sz="1600" dirty="0" smtClean="0">
                    <a:solidFill>
                      <a:srgbClr val="0937BE"/>
                    </a:solidFill>
                    <a:cs typeface="+mn-ea"/>
                    <a:sym typeface="+mn-lt"/>
                  </a:rPr>
                  <a:t>通用述职</a:t>
                </a:r>
                <a:r>
                  <a:rPr lang="zh-CN" altLang="en-US" sz="1600" dirty="0">
                    <a:solidFill>
                      <a:srgbClr val="0937BE"/>
                    </a:solidFill>
                    <a:cs typeface="+mn-ea"/>
                    <a:sym typeface="+mn-lt"/>
                  </a:rPr>
                  <a:t>报告</a:t>
                </a:r>
              </a:p>
            </p:txBody>
          </p:sp>
          <p:sp>
            <p:nvSpPr>
              <p:cNvPr id="12" name="文本框 11"/>
              <p:cNvSpPr txBox="1"/>
              <p:nvPr/>
            </p:nvSpPr>
            <p:spPr>
              <a:xfrm>
                <a:off x="519" y="9759"/>
                <a:ext cx="4476"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13" name="矩形 12"/>
            <p:cNvSpPr/>
            <p:nvPr/>
          </p:nvSpPr>
          <p:spPr>
            <a:xfrm>
              <a:off x="702" y="9200"/>
              <a:ext cx="1394" cy="119"/>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4" name="组合 13"/>
          <p:cNvGrpSpPr/>
          <p:nvPr/>
        </p:nvGrpSpPr>
        <p:grpSpPr>
          <a:xfrm>
            <a:off x="10517505" y="742950"/>
            <a:ext cx="1339215" cy="198120"/>
            <a:chOff x="11001" y="1379"/>
            <a:chExt cx="2109" cy="312"/>
          </a:xfrm>
        </p:grpSpPr>
        <p:grpSp>
          <p:nvGrpSpPr>
            <p:cNvPr id="15" name="组合 14"/>
            <p:cNvGrpSpPr/>
            <p:nvPr/>
          </p:nvGrpSpPr>
          <p:grpSpPr>
            <a:xfrm>
              <a:off x="11001" y="1379"/>
              <a:ext cx="1211" cy="312"/>
              <a:chOff x="11001" y="1271"/>
              <a:chExt cx="1630" cy="420"/>
            </a:xfrm>
          </p:grpSpPr>
          <p:sp>
            <p:nvSpPr>
              <p:cNvPr id="16" name="椭圆 15"/>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椭圆 16"/>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椭圆 17"/>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9" name="组合 18"/>
            <p:cNvGrpSpPr/>
            <p:nvPr/>
          </p:nvGrpSpPr>
          <p:grpSpPr>
            <a:xfrm>
              <a:off x="11900" y="1379"/>
              <a:ext cx="1211" cy="312"/>
              <a:chOff x="11001" y="1271"/>
              <a:chExt cx="1630" cy="420"/>
            </a:xfrm>
          </p:grpSpPr>
          <p:sp>
            <p:nvSpPr>
              <p:cNvPr id="20" name="椭圆 19"/>
              <p:cNvSpPr/>
              <p:nvPr/>
            </p:nvSpPr>
            <p:spPr>
              <a:xfrm>
                <a:off x="1100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椭圆 20"/>
              <p:cNvSpPr/>
              <p:nvPr/>
            </p:nvSpPr>
            <p:spPr>
              <a:xfrm>
                <a:off x="11606" y="1271"/>
                <a:ext cx="420" cy="42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椭圆 21"/>
              <p:cNvSpPr/>
              <p:nvPr/>
            </p:nvSpPr>
            <p:spPr>
              <a:xfrm>
                <a:off x="12211" y="1271"/>
                <a:ext cx="420" cy="420"/>
              </a:xfrm>
              <a:prstGeom prst="ellips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grpSp>
        <p:nvGrpSpPr>
          <p:cNvPr id="23" name="组合 22"/>
          <p:cNvGrpSpPr/>
          <p:nvPr/>
        </p:nvGrpSpPr>
        <p:grpSpPr>
          <a:xfrm>
            <a:off x="256540" y="537210"/>
            <a:ext cx="6045200" cy="609600"/>
            <a:chOff x="2583" y="1005"/>
            <a:chExt cx="9520" cy="960"/>
          </a:xfrm>
        </p:grpSpPr>
        <p:grpSp>
          <p:nvGrpSpPr>
            <p:cNvPr id="24" name="组合 23"/>
            <p:cNvGrpSpPr/>
            <p:nvPr/>
          </p:nvGrpSpPr>
          <p:grpSpPr>
            <a:xfrm>
              <a:off x="3564" y="1075"/>
              <a:ext cx="8539" cy="820"/>
              <a:chOff x="3564" y="1109"/>
              <a:chExt cx="8539" cy="820"/>
            </a:xfrm>
          </p:grpSpPr>
          <p:sp>
            <p:nvSpPr>
              <p:cNvPr id="25" name="矩形 24"/>
              <p:cNvSpPr/>
              <p:nvPr/>
            </p:nvSpPr>
            <p:spPr>
              <a:xfrm>
                <a:off x="3577" y="1109"/>
                <a:ext cx="8526" cy="434"/>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zh-CN" altLang="en-US" sz="1200" b="1" dirty="0">
                    <a:solidFill>
                      <a:schemeClr val="tx1"/>
                    </a:solidFill>
                    <a:cs typeface="+mn-ea"/>
                    <a:sym typeface="+mn-lt"/>
                  </a:rPr>
                  <a:t>关于企业</a:t>
                </a:r>
                <a:r>
                  <a:rPr lang="en-US" altLang="zh-CN" sz="1200" b="1" dirty="0">
                    <a:solidFill>
                      <a:schemeClr val="tx1"/>
                    </a:solidFill>
                    <a:cs typeface="+mn-ea"/>
                    <a:sym typeface="+mn-lt"/>
                  </a:rPr>
                  <a:t>/</a:t>
                </a:r>
                <a:r>
                  <a:rPr lang="zh-CN" altLang="en-US" sz="1200" b="1" dirty="0">
                    <a:solidFill>
                      <a:schemeClr val="tx1"/>
                    </a:solidFill>
                    <a:cs typeface="+mn-ea"/>
                    <a:sym typeface="+mn-lt"/>
                  </a:rPr>
                  <a:t>组织架构</a:t>
                </a:r>
                <a:r>
                  <a:rPr lang="en-US" altLang="zh-CN" sz="1200" b="1" dirty="0">
                    <a:solidFill>
                      <a:schemeClr val="tx1"/>
                    </a:solidFill>
                    <a:cs typeface="+mn-ea"/>
                    <a:sym typeface="+mn-lt"/>
                  </a:rPr>
                  <a:t>/</a:t>
                </a:r>
                <a:r>
                  <a:rPr lang="zh-CN" altLang="en-US" sz="1200" b="1" dirty="0">
                    <a:solidFill>
                      <a:schemeClr val="tx1"/>
                    </a:solidFill>
                    <a:cs typeface="+mn-ea"/>
                    <a:sym typeface="+mn-lt"/>
                  </a:rPr>
                  <a:t>企业文化</a:t>
                </a:r>
                <a:r>
                  <a:rPr lang="en-US" altLang="zh-CN" sz="1200" b="1" dirty="0">
                    <a:solidFill>
                      <a:schemeClr val="tx1"/>
                    </a:solidFill>
                    <a:cs typeface="+mn-ea"/>
                    <a:sym typeface="+mn-lt"/>
                  </a:rPr>
                  <a:t>/</a:t>
                </a:r>
                <a:r>
                  <a:rPr lang="zh-CN" altLang="en-US" sz="1200" b="1" dirty="0">
                    <a:solidFill>
                      <a:schemeClr val="tx1"/>
                    </a:solidFill>
                    <a:cs typeface="+mn-ea"/>
                    <a:sym typeface="+mn-lt"/>
                  </a:rPr>
                  <a:t>管理制度</a:t>
                </a:r>
                <a:r>
                  <a:rPr lang="en-US" altLang="zh-CN" sz="1200" b="1" dirty="0">
                    <a:solidFill>
                      <a:schemeClr val="tx1"/>
                    </a:solidFill>
                    <a:cs typeface="+mn-ea"/>
                    <a:sym typeface="+mn-lt"/>
                  </a:rPr>
                  <a:t>/</a:t>
                </a:r>
                <a:r>
                  <a:rPr lang="zh-CN" altLang="en-US" sz="1200" b="1" dirty="0">
                    <a:solidFill>
                      <a:schemeClr val="tx1"/>
                    </a:solidFill>
                    <a:cs typeface="+mn-ea"/>
                    <a:sym typeface="+mn-lt"/>
                  </a:rPr>
                  <a:t>员工培训</a:t>
                </a:r>
                <a:r>
                  <a:rPr lang="en-US" altLang="zh-CN" sz="1200" b="1" dirty="0">
                    <a:solidFill>
                      <a:schemeClr val="tx1"/>
                    </a:solidFill>
                    <a:cs typeface="+mn-ea"/>
                    <a:sym typeface="+mn-lt"/>
                  </a:rPr>
                  <a:t>/</a:t>
                </a:r>
                <a:r>
                  <a:rPr lang="zh-CN" altLang="en-US" sz="1200" b="1" dirty="0">
                    <a:solidFill>
                      <a:schemeClr val="tx1"/>
                    </a:solidFill>
                    <a:cs typeface="+mn-ea"/>
                    <a:sym typeface="+mn-lt"/>
                  </a:rPr>
                  <a:t>晋升报告</a:t>
                </a:r>
                <a:r>
                  <a:rPr lang="en-US" altLang="zh-CN" sz="1200" b="1" dirty="0">
                    <a:solidFill>
                      <a:schemeClr val="tx1"/>
                    </a:solidFill>
                    <a:cs typeface="+mn-ea"/>
                    <a:sym typeface="+mn-lt"/>
                  </a:rPr>
                  <a:t>/</a:t>
                </a:r>
                <a:r>
                  <a:rPr lang="zh-CN" altLang="en-US" sz="1200" b="1" dirty="0">
                    <a:solidFill>
                      <a:schemeClr val="tx1"/>
                    </a:solidFill>
                    <a:cs typeface="+mn-ea"/>
                    <a:sym typeface="+mn-lt"/>
                  </a:rPr>
                  <a:t>工作汇报</a:t>
                </a:r>
              </a:p>
            </p:txBody>
          </p:sp>
          <p:sp>
            <p:nvSpPr>
              <p:cNvPr id="26" name="文本框 25"/>
              <p:cNvSpPr txBox="1"/>
              <p:nvPr/>
            </p:nvSpPr>
            <p:spPr>
              <a:xfrm>
                <a:off x="3564" y="1543"/>
                <a:ext cx="8285" cy="386"/>
              </a:xfrm>
              <a:prstGeom prst="rect">
                <a:avLst/>
              </a:prstGeom>
              <a:noFill/>
            </p:spPr>
            <p:txBody>
              <a:bodyPr wrap="square" rtlCol="0">
                <a:spAutoFit/>
              </a:bodyPr>
              <a:lstStyle/>
              <a:p>
                <a:pPr algn="l"/>
                <a:r>
                  <a:rPr lang="zh-CN" altLang="en-US" sz="1000">
                    <a:solidFill>
                      <a:schemeClr val="tx1"/>
                    </a:solidFill>
                    <a:cs typeface="+mn-ea"/>
                    <a:sym typeface="+mn-lt"/>
                  </a:rPr>
                  <a:t>The reporting on activities report template</a:t>
                </a:r>
              </a:p>
            </p:txBody>
          </p:sp>
        </p:grpSp>
        <p:sp>
          <p:nvSpPr>
            <p:cNvPr id="27" name="椭圆 26"/>
            <p:cNvSpPr/>
            <p:nvPr/>
          </p:nvSpPr>
          <p:spPr>
            <a:xfrm>
              <a:off x="2583" y="1005"/>
              <a:ext cx="960" cy="960"/>
            </a:xfrm>
            <a:prstGeom prst="ellipse">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200">
                  <a:solidFill>
                    <a:schemeClr val="bg1"/>
                  </a:solidFill>
                  <a:cs typeface="+mn-ea"/>
                  <a:sym typeface="+mn-lt"/>
                </a:rPr>
                <a:t>LOGO</a:t>
              </a:r>
            </a:p>
          </p:txBody>
        </p:sp>
      </p:grpSp>
      <p:grpSp>
        <p:nvGrpSpPr>
          <p:cNvPr id="28" name="组合 27"/>
          <p:cNvGrpSpPr/>
          <p:nvPr/>
        </p:nvGrpSpPr>
        <p:grpSpPr>
          <a:xfrm>
            <a:off x="11212830" y="5780088"/>
            <a:ext cx="723900" cy="723900"/>
            <a:chOff x="17658" y="9135"/>
            <a:chExt cx="1140" cy="1140"/>
          </a:xfrm>
        </p:grpSpPr>
        <p:sp>
          <p:nvSpPr>
            <p:cNvPr id="29" name="矩形 28"/>
            <p:cNvSpPr/>
            <p:nvPr/>
          </p:nvSpPr>
          <p:spPr>
            <a:xfrm>
              <a:off x="17658" y="9135"/>
              <a:ext cx="1140" cy="1140"/>
            </a:xfrm>
            <a:prstGeom prst="rect">
              <a:avLst/>
            </a:prstGeom>
            <a:noFill/>
            <a:ln w="12700">
              <a:solidFill>
                <a:schemeClr val="tx1"/>
              </a:solidFill>
            </a:ln>
            <a:extLst>
              <a:ext uri="{909E8E84-426E-40DD-AFC4-6F175D3DCCD1}">
                <a14:hiddenFill xmlns:a14="http://schemas.microsoft.com/office/drawing/2010/main">
                  <a:solidFill>
                    <a:schemeClr val="bg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0" name="矩形 29"/>
            <p:cNvSpPr/>
            <p:nvPr/>
          </p:nvSpPr>
          <p:spPr>
            <a:xfrm>
              <a:off x="17727" y="9276"/>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02</a:t>
              </a:r>
            </a:p>
          </p:txBody>
        </p:sp>
        <p:sp>
          <p:nvSpPr>
            <p:cNvPr id="31" name="矩形 30"/>
            <p:cNvSpPr/>
            <p:nvPr/>
          </p:nvSpPr>
          <p:spPr>
            <a:xfrm>
              <a:off x="18092" y="9662"/>
              <a:ext cx="635" cy="483"/>
            </a:xfrm>
            <a:prstGeom prst="rect">
              <a:avLst/>
            </a:prstGeom>
            <a:effectLst>
              <a:outerShdw blurRad="76200" dir="18900000" sy="23000" kx="-1200000" algn="bl" rotWithShape="0">
                <a:prstClr val="black">
                  <a:alpha val="20000"/>
                </a:prstClr>
              </a:outerShdw>
            </a:effectLst>
          </p:spPr>
          <p:txBody>
            <a:bodyPr wrap="square">
              <a:spAutoFit/>
            </a:bodyPr>
            <a:lstStyle/>
            <a:p>
              <a:pPr lvl="0" algn="dist"/>
              <a:r>
                <a:rPr lang="en-US" sz="1400" dirty="0">
                  <a:solidFill>
                    <a:schemeClr val="tx1"/>
                  </a:solidFill>
                  <a:cs typeface="+mn-ea"/>
                  <a:sym typeface="+mn-lt"/>
                </a:rPr>
                <a:t>03</a:t>
              </a:r>
            </a:p>
          </p:txBody>
        </p:sp>
        <p:cxnSp>
          <p:nvCxnSpPr>
            <p:cNvPr id="40" name="直接连接符 39"/>
            <p:cNvCxnSpPr/>
            <p:nvPr/>
          </p:nvCxnSpPr>
          <p:spPr>
            <a:xfrm flipH="1">
              <a:off x="17928" y="9330"/>
              <a:ext cx="660" cy="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fade">
                                      <p:cBhvr>
                                        <p:cTn id="15" dur="1000"/>
                                        <p:tgtEl>
                                          <p:spTgt spid="38"/>
                                        </p:tgtEl>
                                      </p:cBhvr>
                                    </p:animEffect>
                                    <p:anim calcmode="lin" valueType="num">
                                      <p:cBhvr>
                                        <p:cTn id="16" dur="1000" fill="hold"/>
                                        <p:tgtEl>
                                          <p:spTgt spid="38"/>
                                        </p:tgtEl>
                                        <p:attrNameLst>
                                          <p:attrName>ppt_x</p:attrName>
                                        </p:attrNameLst>
                                      </p:cBhvr>
                                      <p:tavLst>
                                        <p:tav tm="0">
                                          <p:val>
                                            <p:strVal val="#ppt_x"/>
                                          </p:val>
                                        </p:tav>
                                        <p:tav tm="100000">
                                          <p:val>
                                            <p:strVal val="#ppt_x"/>
                                          </p:val>
                                        </p:tav>
                                      </p:tavLst>
                                    </p:anim>
                                    <p:anim calcmode="lin" valueType="num">
                                      <p:cBhvr>
                                        <p:cTn id="17" dur="900" decel="100000" fill="hold"/>
                                        <p:tgtEl>
                                          <p:spTgt spid="3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41" presetClass="entr" presetSubtype="0" fill="hold" grpId="0" nodeType="clickEffect">
                                  <p:stCondLst>
                                    <p:cond delay="0"/>
                                  </p:stCondLst>
                                  <p:iterate type="lt">
                                    <p:tmPct val="10000"/>
                                  </p:iterate>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3"/>
                                        </p:tgtEl>
                                        <p:attrNameLst>
                                          <p:attrName>ppt_y</p:attrName>
                                        </p:attrNameLst>
                                      </p:cBhvr>
                                      <p:tavLst>
                                        <p:tav tm="0">
                                          <p:val>
                                            <p:strVal val="#ppt_y"/>
                                          </p:val>
                                        </p:tav>
                                        <p:tav tm="100000">
                                          <p:val>
                                            <p:strVal val="#ppt_y"/>
                                          </p:val>
                                        </p:tav>
                                      </p:tavLst>
                                    </p:anim>
                                    <p:anim calcmode="lin" valueType="num">
                                      <p:cBhvr>
                                        <p:cTn id="31" dur="500" fill="hold"/>
                                        <p:tgtEl>
                                          <p:spTgt spid="33"/>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3"/>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3"/>
                                        </p:tgtEl>
                                      </p:cBhvr>
                                    </p:animEffec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4"/>
                                        </p:tgtEl>
                                        <p:attrNameLst>
                                          <p:attrName>style.visibility</p:attrName>
                                        </p:attrNameLst>
                                      </p:cBhvr>
                                      <p:to>
                                        <p:strVal val="visible"/>
                                      </p:to>
                                    </p:set>
                                    <p:animEffect transition="in" filter="fade">
                                      <p:cBhvr>
                                        <p:cTn id="38" dur="1000"/>
                                        <p:tgtEl>
                                          <p:spTgt spid="34"/>
                                        </p:tgtEl>
                                      </p:cBhvr>
                                    </p:animEffect>
                                    <p:anim calcmode="lin" valueType="num">
                                      <p:cBhvr>
                                        <p:cTn id="39" dur="1000" fill="hold"/>
                                        <p:tgtEl>
                                          <p:spTgt spid="34"/>
                                        </p:tgtEl>
                                        <p:attrNameLst>
                                          <p:attrName>ppt_x</p:attrName>
                                        </p:attrNameLst>
                                      </p:cBhvr>
                                      <p:tavLst>
                                        <p:tav tm="0">
                                          <p:val>
                                            <p:strVal val="#ppt_x"/>
                                          </p:val>
                                        </p:tav>
                                        <p:tav tm="100000">
                                          <p:val>
                                            <p:strVal val="#ppt_x"/>
                                          </p:val>
                                        </p:tav>
                                      </p:tavLst>
                                    </p:anim>
                                    <p:anim calcmode="lin" valueType="num">
                                      <p:cBhvr>
                                        <p:cTn id="40"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fade">
                                      <p:cBhvr>
                                        <p:cTn id="45" dur="1000"/>
                                        <p:tgtEl>
                                          <p:spTgt spid="35"/>
                                        </p:tgtEl>
                                      </p:cBhvr>
                                    </p:animEffect>
                                    <p:anim calcmode="lin" valueType="num">
                                      <p:cBhvr>
                                        <p:cTn id="46" dur="1000" fill="hold"/>
                                        <p:tgtEl>
                                          <p:spTgt spid="35"/>
                                        </p:tgtEl>
                                        <p:attrNameLst>
                                          <p:attrName>ppt_x</p:attrName>
                                        </p:attrNameLst>
                                      </p:cBhvr>
                                      <p:tavLst>
                                        <p:tav tm="0">
                                          <p:val>
                                            <p:strVal val="#ppt_x"/>
                                          </p:val>
                                        </p:tav>
                                        <p:tav tm="100000">
                                          <p:val>
                                            <p:strVal val="#ppt_x"/>
                                          </p:val>
                                        </p:tav>
                                      </p:tavLst>
                                    </p:anim>
                                    <p:anim calcmode="lin" valueType="num">
                                      <p:cBhvr>
                                        <p:cTn id="4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116"/>
                                        </p:tgtEl>
                                        <p:attrNameLst>
                                          <p:attrName>style.visibility</p:attrName>
                                        </p:attrNameLst>
                                      </p:cBhvr>
                                      <p:to>
                                        <p:strVal val="visible"/>
                                      </p:to>
                                    </p:set>
                                    <p:animEffect transition="in" filter="randombar(horizontal)">
                                      <p:cBhvr>
                                        <p:cTn id="52" dur="500"/>
                                        <p:tgtEl>
                                          <p:spTgt spid="116"/>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randombar(horizont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37" presetClass="entr" presetSubtype="0" fill="hold" nodeType="click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fade">
                                      <p:cBhvr>
                                        <p:cTn id="62" dur="1000"/>
                                        <p:tgtEl>
                                          <p:spTgt spid="9"/>
                                        </p:tgtEl>
                                      </p:cBhvr>
                                    </p:animEffect>
                                    <p:anim calcmode="lin" valueType="num">
                                      <p:cBhvr>
                                        <p:cTn id="63" dur="1000" fill="hold"/>
                                        <p:tgtEl>
                                          <p:spTgt spid="9"/>
                                        </p:tgtEl>
                                        <p:attrNameLst>
                                          <p:attrName>ppt_x</p:attrName>
                                        </p:attrNameLst>
                                      </p:cBhvr>
                                      <p:tavLst>
                                        <p:tav tm="0">
                                          <p:val>
                                            <p:strVal val="#ppt_x"/>
                                          </p:val>
                                        </p:tav>
                                        <p:tav tm="100000">
                                          <p:val>
                                            <p:strVal val="#ppt_x"/>
                                          </p:val>
                                        </p:tav>
                                      </p:tavLst>
                                    </p:anim>
                                    <p:anim calcmode="lin" valueType="num">
                                      <p:cBhvr>
                                        <p:cTn id="64" dur="900" decel="100000" fill="hold"/>
                                        <p:tgtEl>
                                          <p:spTgt spid="9"/>
                                        </p:tgtEl>
                                        <p:attrNameLst>
                                          <p:attrName>ppt_y</p:attrName>
                                        </p:attrNameLst>
                                      </p:cBhvr>
                                      <p:tavLst>
                                        <p:tav tm="0">
                                          <p:val>
                                            <p:strVal val="#ppt_y+1"/>
                                          </p:val>
                                        </p:tav>
                                        <p:tav tm="100000">
                                          <p:val>
                                            <p:strVal val="#ppt_y-.03"/>
                                          </p:val>
                                        </p:tav>
                                      </p:tavLst>
                                    </p:anim>
                                    <p:anim calcmode="lin" valueType="num">
                                      <p:cBhvr>
                                        <p:cTn id="65"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3" presetClass="entr" presetSubtype="16" fill="hold" nodeType="click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nodeType="clickEffect">
                                  <p:stCondLst>
                                    <p:cond delay="0"/>
                                  </p:stCondLst>
                                  <p:childTnLst>
                                    <p:set>
                                      <p:cBhvr>
                                        <p:cTn id="75" dur="1" fill="hold">
                                          <p:stCondLst>
                                            <p:cond delay="0"/>
                                          </p:stCondLst>
                                        </p:cTn>
                                        <p:tgtEl>
                                          <p:spTgt spid="28"/>
                                        </p:tgtEl>
                                        <p:attrNameLst>
                                          <p:attrName>style.visibility</p:attrName>
                                        </p:attrNameLst>
                                      </p:cBhvr>
                                      <p:to>
                                        <p:strVal val="visible"/>
                                      </p:to>
                                    </p:set>
                                    <p:animEffect transition="in" filter="fade">
                                      <p:cBhvr>
                                        <p:cTn id="76" dur="1000"/>
                                        <p:tgtEl>
                                          <p:spTgt spid="28"/>
                                        </p:tgtEl>
                                      </p:cBhvr>
                                    </p:animEffect>
                                    <p:anim calcmode="lin" valueType="num">
                                      <p:cBhvr>
                                        <p:cTn id="77" dur="1000" fill="hold"/>
                                        <p:tgtEl>
                                          <p:spTgt spid="28"/>
                                        </p:tgtEl>
                                        <p:attrNameLst>
                                          <p:attrName>ppt_x</p:attrName>
                                        </p:attrNameLst>
                                      </p:cBhvr>
                                      <p:tavLst>
                                        <p:tav tm="0">
                                          <p:val>
                                            <p:strVal val="#ppt_x"/>
                                          </p:val>
                                        </p:tav>
                                        <p:tav tm="100000">
                                          <p:val>
                                            <p:strVal val="#ppt_x"/>
                                          </p:val>
                                        </p:tav>
                                      </p:tavLst>
                                    </p:anim>
                                    <p:anim calcmode="lin" valueType="num">
                                      <p:cBhvr>
                                        <p:cTn id="7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4" grpId="0"/>
      <p:bldP spid="34" grpId="1"/>
      <p:bldP spid="35" grpId="0"/>
      <p:bldP spid="35" grpId="1"/>
      <p:bldP spid="2" grpId="0" animBg="1"/>
      <p:bldP spid="2"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1010" name="组合 1010"/>
          <p:cNvGrpSpPr/>
          <p:nvPr/>
        </p:nvGrpSpPr>
        <p:grpSpPr>
          <a:xfrm>
            <a:off x="2273795" y="1797278"/>
            <a:ext cx="2719070" cy="1174396"/>
            <a:chOff x="2483840" y="6570708"/>
            <a:chExt cx="5438140" cy="2348792"/>
          </a:xfrm>
        </p:grpSpPr>
        <p:sp>
          <p:nvSpPr>
            <p:cNvPr id="1011" name="Object 1011"/>
            <p:cNvSpPr txBox="1"/>
            <p:nvPr/>
          </p:nvSpPr>
          <p:spPr>
            <a:xfrm>
              <a:off x="2483840" y="7090700"/>
              <a:ext cx="5438140" cy="18288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solidFill>
                <a:cs typeface="+mn-ea"/>
                <a:sym typeface="+mn-lt"/>
              </a:endParaRPr>
            </a:p>
          </p:txBody>
        </p:sp>
        <p:sp>
          <p:nvSpPr>
            <p:cNvPr id="1012" name="Object 1012"/>
            <p:cNvSpPr txBox="1"/>
            <p:nvPr/>
          </p:nvSpPr>
          <p:spPr>
            <a:xfrm>
              <a:off x="2483840" y="6570708"/>
              <a:ext cx="5041900" cy="6731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solidFill>
                <a:cs typeface="+mn-ea"/>
                <a:sym typeface="+mn-lt"/>
              </a:endParaRPr>
            </a:p>
          </p:txBody>
        </p:sp>
      </p:grpSp>
      <p:cxnSp>
        <p:nvCxnSpPr>
          <p:cNvPr id="155" name="Straight Connector 54"/>
          <p:cNvCxnSpPr/>
          <p:nvPr/>
        </p:nvCxnSpPr>
        <p:spPr>
          <a:xfrm>
            <a:off x="3633290" y="4602419"/>
            <a:ext cx="0" cy="146566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6" name="Straight Connector 56"/>
          <p:cNvCxnSpPr/>
          <p:nvPr/>
        </p:nvCxnSpPr>
        <p:spPr>
          <a:xfrm>
            <a:off x="6690911" y="4602419"/>
            <a:ext cx="0" cy="146566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7" name="Straight Connector 62"/>
          <p:cNvCxnSpPr/>
          <p:nvPr/>
        </p:nvCxnSpPr>
        <p:spPr>
          <a:xfrm>
            <a:off x="2114642" y="1796821"/>
            <a:ext cx="0" cy="146566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8" name="Straight Connector 63"/>
          <p:cNvCxnSpPr/>
          <p:nvPr/>
        </p:nvCxnSpPr>
        <p:spPr>
          <a:xfrm>
            <a:off x="5171830" y="1796821"/>
            <a:ext cx="0" cy="146566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9" name="Straight Connector 64"/>
          <p:cNvCxnSpPr/>
          <p:nvPr/>
        </p:nvCxnSpPr>
        <p:spPr>
          <a:xfrm>
            <a:off x="8227050" y="1796821"/>
            <a:ext cx="0" cy="146566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160" name="组合 159"/>
          <p:cNvGrpSpPr/>
          <p:nvPr/>
        </p:nvGrpSpPr>
        <p:grpSpPr>
          <a:xfrm>
            <a:off x="1991415" y="3254700"/>
            <a:ext cx="8858061" cy="1536037"/>
            <a:chOff x="912124" y="3254700"/>
            <a:chExt cx="8858061" cy="1536037"/>
          </a:xfrm>
        </p:grpSpPr>
        <p:sp>
          <p:nvSpPr>
            <p:cNvPr id="161" name="Freeform 8"/>
            <p:cNvSpPr/>
            <p:nvPr/>
          </p:nvSpPr>
          <p:spPr bwMode="auto">
            <a:xfrm>
              <a:off x="8171139" y="3254700"/>
              <a:ext cx="501403" cy="1354859"/>
            </a:xfrm>
            <a:custGeom>
              <a:avLst/>
              <a:gdLst>
                <a:gd name="T0" fmla="*/ 281 w 281"/>
                <a:gd name="T1" fmla="*/ 278 h 1123"/>
                <a:gd name="T2" fmla="*/ 281 w 281"/>
                <a:gd name="T3" fmla="*/ 1123 h 1123"/>
                <a:gd name="T4" fmla="*/ 0 w 281"/>
                <a:gd name="T5" fmla="*/ 842 h 1123"/>
                <a:gd name="T6" fmla="*/ 0 w 281"/>
                <a:gd name="T7" fmla="*/ 0 h 1123"/>
                <a:gd name="T8" fmla="*/ 279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9" y="278"/>
                  </a:lnTo>
                  <a:lnTo>
                    <a:pt x="281" y="278"/>
                  </a:lnTo>
                  <a:close/>
                </a:path>
              </a:pathLst>
            </a:custGeom>
            <a:solidFill>
              <a:schemeClr val="bg1">
                <a:lumMod val="95000"/>
              </a:schemeClr>
            </a:solidFill>
            <a:ln>
              <a:noFill/>
            </a:ln>
          </p:spPr>
          <p:txBody>
            <a:bodyPr vert="horz" wrap="square" lIns="121907" tIns="60953" rIns="121907" bIns="60953" numCol="1" anchor="t" anchorCtr="0" compatLnSpc="1"/>
            <a:lstStyle/>
            <a:p>
              <a:pPr algn="ctr"/>
              <a:endParaRPr lang="en-US" sz="1600">
                <a:solidFill>
                  <a:schemeClr val="bg1"/>
                </a:solidFill>
                <a:cs typeface="+mn-ea"/>
                <a:sym typeface="+mn-lt"/>
              </a:endParaRPr>
            </a:p>
          </p:txBody>
        </p:sp>
        <p:sp>
          <p:nvSpPr>
            <p:cNvPr id="162" name="Freeform 10"/>
            <p:cNvSpPr/>
            <p:nvPr/>
          </p:nvSpPr>
          <p:spPr bwMode="auto">
            <a:xfrm>
              <a:off x="6641949" y="3254700"/>
              <a:ext cx="501403" cy="1354859"/>
            </a:xfrm>
            <a:custGeom>
              <a:avLst/>
              <a:gdLst>
                <a:gd name="T0" fmla="*/ 281 w 281"/>
                <a:gd name="T1" fmla="*/ 278 h 1123"/>
                <a:gd name="T2" fmla="*/ 281 w 281"/>
                <a:gd name="T3" fmla="*/ 1123 h 1123"/>
                <a:gd name="T4" fmla="*/ 0 w 281"/>
                <a:gd name="T5" fmla="*/ 842 h 1123"/>
                <a:gd name="T6" fmla="*/ 0 w 281"/>
                <a:gd name="T7" fmla="*/ 0 h 1123"/>
                <a:gd name="T8" fmla="*/ 278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8" y="278"/>
                  </a:lnTo>
                  <a:lnTo>
                    <a:pt x="281" y="278"/>
                  </a:lnTo>
                  <a:close/>
                </a:path>
              </a:pathLst>
            </a:custGeom>
            <a:solidFill>
              <a:schemeClr val="bg1">
                <a:lumMod val="95000"/>
              </a:schemeClr>
            </a:solidFill>
            <a:ln>
              <a:noFill/>
            </a:ln>
          </p:spPr>
          <p:txBody>
            <a:bodyPr vert="horz" wrap="square" lIns="121907" tIns="60953" rIns="121907" bIns="60953" numCol="1" anchor="t" anchorCtr="0" compatLnSpc="1"/>
            <a:lstStyle/>
            <a:p>
              <a:pPr algn="ctr"/>
              <a:endParaRPr lang="en-US" sz="1600">
                <a:solidFill>
                  <a:schemeClr val="bg1"/>
                </a:solidFill>
                <a:cs typeface="+mn-ea"/>
                <a:sym typeface="+mn-lt"/>
              </a:endParaRPr>
            </a:p>
          </p:txBody>
        </p:sp>
        <p:sp>
          <p:nvSpPr>
            <p:cNvPr id="163" name="Freeform 12"/>
            <p:cNvSpPr/>
            <p:nvPr/>
          </p:nvSpPr>
          <p:spPr bwMode="auto">
            <a:xfrm>
              <a:off x="5112760" y="3254700"/>
              <a:ext cx="499617" cy="1354859"/>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95000"/>
              </a:schemeClr>
            </a:solidFill>
            <a:ln>
              <a:noFill/>
            </a:ln>
          </p:spPr>
          <p:txBody>
            <a:bodyPr vert="horz" wrap="square" lIns="121907" tIns="60953" rIns="121907" bIns="60953" numCol="1" anchor="t" anchorCtr="0" compatLnSpc="1"/>
            <a:lstStyle/>
            <a:p>
              <a:pPr algn="ctr"/>
              <a:endParaRPr lang="en-US" sz="1600">
                <a:solidFill>
                  <a:schemeClr val="bg1"/>
                </a:solidFill>
                <a:cs typeface="+mn-ea"/>
                <a:sym typeface="+mn-lt"/>
              </a:endParaRPr>
            </a:p>
          </p:txBody>
        </p:sp>
        <p:sp>
          <p:nvSpPr>
            <p:cNvPr id="164" name="Freeform 14"/>
            <p:cNvSpPr/>
            <p:nvPr/>
          </p:nvSpPr>
          <p:spPr bwMode="auto">
            <a:xfrm>
              <a:off x="3583570" y="3254700"/>
              <a:ext cx="499617" cy="1354859"/>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95000"/>
              </a:schemeClr>
            </a:solidFill>
            <a:ln>
              <a:noFill/>
            </a:ln>
          </p:spPr>
          <p:txBody>
            <a:bodyPr vert="horz" wrap="square" lIns="121907" tIns="60953" rIns="121907" bIns="60953" numCol="1" anchor="t" anchorCtr="0" compatLnSpc="1"/>
            <a:lstStyle/>
            <a:p>
              <a:pPr algn="ctr"/>
              <a:endParaRPr lang="en-US" sz="1600" dirty="0">
                <a:solidFill>
                  <a:schemeClr val="bg1"/>
                </a:solidFill>
                <a:cs typeface="+mn-ea"/>
                <a:sym typeface="+mn-lt"/>
              </a:endParaRPr>
            </a:p>
          </p:txBody>
        </p:sp>
        <p:sp>
          <p:nvSpPr>
            <p:cNvPr id="165" name="Freeform 16"/>
            <p:cNvSpPr/>
            <p:nvPr/>
          </p:nvSpPr>
          <p:spPr bwMode="auto">
            <a:xfrm>
              <a:off x="2054381" y="3254700"/>
              <a:ext cx="499617" cy="1354859"/>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95000"/>
              </a:schemeClr>
            </a:solidFill>
            <a:ln>
              <a:noFill/>
            </a:ln>
          </p:spPr>
          <p:txBody>
            <a:bodyPr vert="horz" wrap="square" lIns="121907" tIns="60953" rIns="121907" bIns="60953" numCol="1" anchor="t" anchorCtr="0" compatLnSpc="1"/>
            <a:lstStyle/>
            <a:p>
              <a:pPr algn="ctr"/>
              <a:endParaRPr lang="en-US" sz="1600">
                <a:solidFill>
                  <a:schemeClr val="bg1"/>
                </a:solidFill>
                <a:cs typeface="+mn-ea"/>
                <a:sym typeface="+mn-lt"/>
              </a:endParaRPr>
            </a:p>
          </p:txBody>
        </p:sp>
        <p:grpSp>
          <p:nvGrpSpPr>
            <p:cNvPr id="166" name="组合 165"/>
            <p:cNvGrpSpPr/>
            <p:nvPr/>
          </p:nvGrpSpPr>
          <p:grpSpPr>
            <a:xfrm>
              <a:off x="1024809" y="3254700"/>
              <a:ext cx="8745376" cy="1536037"/>
              <a:chOff x="1024809" y="3254700"/>
              <a:chExt cx="8745376" cy="1536037"/>
            </a:xfrm>
            <a:solidFill>
              <a:schemeClr val="accent1">
                <a:lumMod val="60000"/>
                <a:lumOff val="40000"/>
              </a:schemeClr>
            </a:solidFill>
          </p:grpSpPr>
          <p:sp>
            <p:nvSpPr>
              <p:cNvPr id="167" name="Freeform 17"/>
              <p:cNvSpPr/>
              <p:nvPr/>
            </p:nvSpPr>
            <p:spPr bwMode="auto">
              <a:xfrm>
                <a:off x="8669241" y="3325069"/>
                <a:ext cx="1100944" cy="1465668"/>
              </a:xfrm>
              <a:custGeom>
                <a:avLst/>
                <a:gdLst>
                  <a:gd name="T0" fmla="*/ 210 w 617"/>
                  <a:gd name="T1" fmla="*/ 849 h 849"/>
                  <a:gd name="T2" fmla="*/ 210 w 617"/>
                  <a:gd name="T3" fmla="*/ 717 h 849"/>
                  <a:gd name="T4" fmla="*/ 0 w 617"/>
                  <a:gd name="T5" fmla="*/ 717 h 849"/>
                  <a:gd name="T6" fmla="*/ 0 w 617"/>
                  <a:gd name="T7" fmla="*/ 133 h 849"/>
                  <a:gd name="T8" fmla="*/ 210 w 617"/>
                  <a:gd name="T9" fmla="*/ 133 h 849"/>
                  <a:gd name="T10" fmla="*/ 210 w 617"/>
                  <a:gd name="T11" fmla="*/ 0 h 849"/>
                  <a:gd name="T12" fmla="*/ 617 w 617"/>
                  <a:gd name="T13" fmla="*/ 424 h 849"/>
                  <a:gd name="T14" fmla="*/ 210 w 617"/>
                  <a:gd name="T15" fmla="*/ 849 h 8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7" h="849">
                    <a:moveTo>
                      <a:pt x="210" y="849"/>
                    </a:moveTo>
                    <a:lnTo>
                      <a:pt x="210" y="717"/>
                    </a:lnTo>
                    <a:lnTo>
                      <a:pt x="0" y="717"/>
                    </a:lnTo>
                    <a:lnTo>
                      <a:pt x="0" y="133"/>
                    </a:lnTo>
                    <a:lnTo>
                      <a:pt x="210" y="133"/>
                    </a:lnTo>
                    <a:lnTo>
                      <a:pt x="210" y="0"/>
                    </a:lnTo>
                    <a:lnTo>
                      <a:pt x="617" y="424"/>
                    </a:lnTo>
                    <a:lnTo>
                      <a:pt x="210" y="849"/>
                    </a:lnTo>
                    <a:close/>
                  </a:path>
                </a:pathLst>
              </a:custGeom>
              <a:solidFill>
                <a:schemeClr val="bg1">
                  <a:lumMod val="95000"/>
                </a:schemeClr>
              </a:solidFill>
              <a:ln>
                <a:noFill/>
              </a:ln>
            </p:spPr>
            <p:txBody>
              <a:bodyPr vert="horz" wrap="square" lIns="121907" tIns="60953" rIns="121907" bIns="60953" numCol="1" anchor="t" anchorCtr="0" compatLnSpc="1"/>
              <a:lstStyle/>
              <a:p>
                <a:pPr algn="ctr"/>
                <a:endParaRPr lang="en-US" sz="1600">
                  <a:solidFill>
                    <a:schemeClr val="bg1"/>
                  </a:solidFill>
                  <a:cs typeface="+mn-ea"/>
                  <a:sym typeface="+mn-lt"/>
                </a:endParaRPr>
              </a:p>
            </p:txBody>
          </p:sp>
          <p:sp>
            <p:nvSpPr>
              <p:cNvPr id="168" name="Freeform 15"/>
              <p:cNvSpPr/>
              <p:nvPr/>
            </p:nvSpPr>
            <p:spPr bwMode="auto">
              <a:xfrm>
                <a:off x="1024809" y="3254701"/>
                <a:ext cx="1029571" cy="1350033"/>
              </a:xfrm>
              <a:custGeom>
                <a:avLst/>
                <a:gdLst>
                  <a:gd name="T0" fmla="*/ 577 w 577"/>
                  <a:gd name="T1" fmla="*/ 0 h 1119"/>
                  <a:gd name="T2" fmla="*/ 577 w 577"/>
                  <a:gd name="T3" fmla="*/ 1119 h 1119"/>
                  <a:gd name="T4" fmla="*/ 288 w 577"/>
                  <a:gd name="T5" fmla="*/ 840 h 1119"/>
                  <a:gd name="T6" fmla="*/ 0 w 577"/>
                  <a:gd name="T7" fmla="*/ 1118 h 1119"/>
                  <a:gd name="T8" fmla="*/ 0 w 577"/>
                  <a:gd name="T9" fmla="*/ 0 h 1119"/>
                  <a:gd name="T10" fmla="*/ 577 w 577"/>
                  <a:gd name="T11" fmla="*/ 0 h 1119"/>
                </a:gdLst>
                <a:ahLst/>
                <a:cxnLst>
                  <a:cxn ang="0">
                    <a:pos x="T0" y="T1"/>
                  </a:cxn>
                  <a:cxn ang="0">
                    <a:pos x="T2" y="T3"/>
                  </a:cxn>
                  <a:cxn ang="0">
                    <a:pos x="T4" y="T5"/>
                  </a:cxn>
                  <a:cxn ang="0">
                    <a:pos x="T6" y="T7"/>
                  </a:cxn>
                  <a:cxn ang="0">
                    <a:pos x="T8" y="T9"/>
                  </a:cxn>
                  <a:cxn ang="0">
                    <a:pos x="T10" y="T11"/>
                  </a:cxn>
                </a:cxnLst>
                <a:rect l="0" t="0" r="r" b="b"/>
                <a:pathLst>
                  <a:path w="577" h="1119">
                    <a:moveTo>
                      <a:pt x="577" y="0"/>
                    </a:moveTo>
                    <a:lnTo>
                      <a:pt x="577" y="1119"/>
                    </a:lnTo>
                    <a:lnTo>
                      <a:pt x="288" y="840"/>
                    </a:lnTo>
                    <a:lnTo>
                      <a:pt x="0" y="1118"/>
                    </a:lnTo>
                    <a:lnTo>
                      <a:pt x="0" y="0"/>
                    </a:lnTo>
                    <a:lnTo>
                      <a:pt x="577" y="0"/>
                    </a:lnTo>
                    <a:close/>
                  </a:path>
                </a:pathLst>
              </a:custGeom>
              <a:solidFill>
                <a:srgbClr val="FEBC00"/>
              </a:solidFill>
              <a:ln>
                <a:noFill/>
              </a:ln>
            </p:spPr>
            <p:txBody>
              <a:bodyPr vert="horz" wrap="square" lIns="121883" tIns="60941" rIns="121883" bIns="60941" numCol="1" anchor="t" anchorCtr="0" compatLnSpc="1"/>
              <a:lstStyle/>
              <a:p>
                <a:pPr algn="ctr"/>
                <a:endParaRPr lang="en-US" sz="1600" dirty="0">
                  <a:solidFill>
                    <a:schemeClr val="bg1"/>
                  </a:solidFill>
                  <a:cs typeface="+mn-ea"/>
                  <a:sym typeface="+mn-lt"/>
                </a:endParaRPr>
              </a:p>
            </p:txBody>
          </p:sp>
          <p:sp>
            <p:nvSpPr>
              <p:cNvPr id="169" name="Rectangle 13"/>
              <p:cNvSpPr>
                <a:spLocks noChangeArrowheads="1"/>
              </p:cNvSpPr>
              <p:nvPr/>
            </p:nvSpPr>
            <p:spPr bwMode="auto">
              <a:xfrm>
                <a:off x="2553999" y="3254700"/>
                <a:ext cx="1029571" cy="1354859"/>
              </a:xfrm>
              <a:prstGeom prst="rect">
                <a:avLst/>
              </a:prstGeom>
              <a:solidFill>
                <a:srgbClr val="0937BE"/>
              </a:solidFill>
              <a:ln>
                <a:noFill/>
              </a:ln>
            </p:spPr>
            <p:txBody>
              <a:bodyPr vert="horz" wrap="square" lIns="121883" tIns="60941" rIns="121883" bIns="60941" numCol="1" anchor="t" anchorCtr="0" compatLnSpc="1"/>
              <a:lstStyle/>
              <a:p>
                <a:pPr algn="ctr"/>
                <a:endParaRPr lang="en-US" sz="1600">
                  <a:solidFill>
                    <a:schemeClr val="bg1"/>
                  </a:solidFill>
                  <a:cs typeface="+mn-ea"/>
                  <a:sym typeface="+mn-lt"/>
                </a:endParaRPr>
              </a:p>
            </p:txBody>
          </p:sp>
          <p:sp>
            <p:nvSpPr>
              <p:cNvPr id="170" name="Rectangle 11"/>
              <p:cNvSpPr>
                <a:spLocks noChangeArrowheads="1"/>
              </p:cNvSpPr>
              <p:nvPr/>
            </p:nvSpPr>
            <p:spPr bwMode="auto">
              <a:xfrm>
                <a:off x="4083188" y="3254700"/>
                <a:ext cx="1029571" cy="1354859"/>
              </a:xfrm>
              <a:prstGeom prst="rect">
                <a:avLst/>
              </a:prstGeom>
              <a:solidFill>
                <a:srgbClr val="FEBC00"/>
              </a:solidFill>
              <a:ln>
                <a:noFill/>
              </a:ln>
            </p:spPr>
            <p:txBody>
              <a:bodyPr vert="horz" wrap="square" lIns="121883" tIns="60941" rIns="121883" bIns="60941" numCol="1" anchor="t" anchorCtr="0" compatLnSpc="1"/>
              <a:lstStyle/>
              <a:p>
                <a:pPr algn="ctr"/>
                <a:endParaRPr lang="en-US" sz="1600" dirty="0">
                  <a:solidFill>
                    <a:schemeClr val="bg1"/>
                  </a:solidFill>
                  <a:cs typeface="+mn-ea"/>
                  <a:sym typeface="+mn-lt"/>
                </a:endParaRPr>
              </a:p>
            </p:txBody>
          </p:sp>
          <p:sp>
            <p:nvSpPr>
              <p:cNvPr id="171" name="Rectangle 9"/>
              <p:cNvSpPr>
                <a:spLocks noChangeArrowheads="1"/>
              </p:cNvSpPr>
              <p:nvPr/>
            </p:nvSpPr>
            <p:spPr bwMode="auto">
              <a:xfrm>
                <a:off x="5612379" y="3254700"/>
                <a:ext cx="1029571" cy="1354859"/>
              </a:xfrm>
              <a:prstGeom prst="rect">
                <a:avLst/>
              </a:prstGeom>
              <a:solidFill>
                <a:srgbClr val="0937BE"/>
              </a:solidFill>
              <a:ln>
                <a:noFill/>
              </a:ln>
            </p:spPr>
            <p:txBody>
              <a:bodyPr vert="horz" wrap="square" lIns="121883" tIns="60941" rIns="121883" bIns="60941" numCol="1" anchor="t" anchorCtr="0" compatLnSpc="1"/>
              <a:lstStyle/>
              <a:p>
                <a:pPr algn="ctr"/>
                <a:endParaRPr lang="en-US" sz="1600" dirty="0">
                  <a:solidFill>
                    <a:schemeClr val="bg1"/>
                  </a:solidFill>
                  <a:cs typeface="+mn-ea"/>
                  <a:sym typeface="+mn-lt"/>
                </a:endParaRPr>
              </a:p>
            </p:txBody>
          </p:sp>
          <p:sp>
            <p:nvSpPr>
              <p:cNvPr id="172" name="Rectangle 7"/>
              <p:cNvSpPr>
                <a:spLocks noChangeArrowheads="1"/>
              </p:cNvSpPr>
              <p:nvPr/>
            </p:nvSpPr>
            <p:spPr bwMode="auto">
              <a:xfrm>
                <a:off x="7143351" y="3254700"/>
                <a:ext cx="1027787" cy="1354859"/>
              </a:xfrm>
              <a:prstGeom prst="rect">
                <a:avLst/>
              </a:prstGeom>
              <a:solidFill>
                <a:srgbClr val="FEBC00"/>
              </a:solidFill>
              <a:ln>
                <a:noFill/>
              </a:ln>
            </p:spPr>
            <p:txBody>
              <a:bodyPr vert="horz" wrap="square" lIns="121883" tIns="60941" rIns="121883" bIns="60941" numCol="1" anchor="t" anchorCtr="0" compatLnSpc="1"/>
              <a:lstStyle/>
              <a:p>
                <a:pPr algn="ctr"/>
                <a:endParaRPr lang="en-US" sz="1600" dirty="0">
                  <a:solidFill>
                    <a:schemeClr val="bg1"/>
                  </a:solidFill>
                  <a:cs typeface="+mn-ea"/>
                  <a:sym typeface="+mn-lt"/>
                </a:endParaRPr>
              </a:p>
            </p:txBody>
          </p:sp>
        </p:grpSp>
        <p:sp>
          <p:nvSpPr>
            <p:cNvPr id="173" name="Text Placeholder 59"/>
            <p:cNvSpPr txBox="1"/>
            <p:nvPr/>
          </p:nvSpPr>
          <p:spPr>
            <a:xfrm>
              <a:off x="912124" y="3416702"/>
              <a:ext cx="1279381" cy="903085"/>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altLang="zh-CN" sz="1600" dirty="0">
                  <a:solidFill>
                    <a:schemeClr val="bg1"/>
                  </a:solidFill>
                  <a:latin typeface="+mn-lt"/>
                  <a:ea typeface="+mn-ea"/>
                  <a:cs typeface="+mn-ea"/>
                  <a:sym typeface="+mn-lt"/>
                </a:rPr>
                <a:t>01</a:t>
              </a:r>
            </a:p>
          </p:txBody>
        </p:sp>
        <p:sp>
          <p:nvSpPr>
            <p:cNvPr id="174" name="Text Placeholder 59"/>
            <p:cNvSpPr txBox="1"/>
            <p:nvPr/>
          </p:nvSpPr>
          <p:spPr>
            <a:xfrm>
              <a:off x="2429249" y="3416701"/>
              <a:ext cx="1279381" cy="903086"/>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altLang="zh-CN" sz="1600" dirty="0">
                  <a:solidFill>
                    <a:schemeClr val="bg1"/>
                  </a:solidFill>
                  <a:latin typeface="+mn-lt"/>
                  <a:ea typeface="+mn-ea"/>
                  <a:cs typeface="+mn-ea"/>
                  <a:sym typeface="+mn-lt"/>
                </a:rPr>
                <a:t>02</a:t>
              </a:r>
            </a:p>
          </p:txBody>
        </p:sp>
        <p:sp>
          <p:nvSpPr>
            <p:cNvPr id="175" name="Text Placeholder 59"/>
            <p:cNvSpPr txBox="1"/>
            <p:nvPr/>
          </p:nvSpPr>
          <p:spPr>
            <a:xfrm>
              <a:off x="3970503" y="3416701"/>
              <a:ext cx="1279381" cy="903086"/>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altLang="zh-CN" sz="1600" dirty="0">
                  <a:solidFill>
                    <a:schemeClr val="bg1"/>
                  </a:solidFill>
                  <a:latin typeface="+mn-lt"/>
                  <a:ea typeface="+mn-ea"/>
                  <a:cs typeface="+mn-ea"/>
                  <a:sym typeface="+mn-lt"/>
                </a:rPr>
                <a:t>03</a:t>
              </a:r>
            </a:p>
          </p:txBody>
        </p:sp>
        <p:sp>
          <p:nvSpPr>
            <p:cNvPr id="176" name="Text Placeholder 59"/>
            <p:cNvSpPr txBox="1"/>
            <p:nvPr/>
          </p:nvSpPr>
          <p:spPr>
            <a:xfrm>
              <a:off x="5499694" y="3416701"/>
              <a:ext cx="1279381" cy="903086"/>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accent5"/>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altLang="zh-CN" sz="1600" dirty="0">
                  <a:solidFill>
                    <a:schemeClr val="bg1"/>
                  </a:solidFill>
                  <a:latin typeface="+mn-lt"/>
                  <a:ea typeface="+mn-ea"/>
                  <a:cs typeface="+mn-ea"/>
                  <a:sym typeface="+mn-lt"/>
                </a:rPr>
                <a:t>04</a:t>
              </a:r>
            </a:p>
          </p:txBody>
        </p:sp>
        <p:sp>
          <p:nvSpPr>
            <p:cNvPr id="177" name="Text Placeholder 59"/>
            <p:cNvSpPr txBox="1"/>
            <p:nvPr/>
          </p:nvSpPr>
          <p:spPr>
            <a:xfrm>
              <a:off x="7025520" y="3416701"/>
              <a:ext cx="1279381" cy="903086"/>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r>
                <a:rPr lang="en-US" altLang="zh-CN" sz="1600" dirty="0">
                  <a:solidFill>
                    <a:schemeClr val="bg1"/>
                  </a:solidFill>
                  <a:latin typeface="+mn-lt"/>
                  <a:ea typeface="+mn-ea"/>
                  <a:cs typeface="+mn-ea"/>
                  <a:sym typeface="+mn-lt"/>
                </a:rPr>
                <a:t>05</a:t>
              </a:r>
            </a:p>
          </p:txBody>
        </p:sp>
      </p:grpSp>
      <p:grpSp>
        <p:nvGrpSpPr>
          <p:cNvPr id="178" name="组合 1010"/>
          <p:cNvGrpSpPr/>
          <p:nvPr/>
        </p:nvGrpSpPr>
        <p:grpSpPr>
          <a:xfrm>
            <a:off x="3740010" y="4792573"/>
            <a:ext cx="2719070" cy="1174396"/>
            <a:chOff x="2483840" y="6570708"/>
            <a:chExt cx="5438140" cy="2348792"/>
          </a:xfrm>
        </p:grpSpPr>
        <p:sp>
          <p:nvSpPr>
            <p:cNvPr id="179" name="Object 1011"/>
            <p:cNvSpPr txBox="1"/>
            <p:nvPr/>
          </p:nvSpPr>
          <p:spPr>
            <a:xfrm>
              <a:off x="2483840" y="7090700"/>
              <a:ext cx="5438140" cy="18288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solidFill>
                <a:cs typeface="+mn-ea"/>
                <a:sym typeface="+mn-lt"/>
              </a:endParaRPr>
            </a:p>
          </p:txBody>
        </p:sp>
        <p:sp>
          <p:nvSpPr>
            <p:cNvPr id="180" name="Object 1012"/>
            <p:cNvSpPr txBox="1"/>
            <p:nvPr/>
          </p:nvSpPr>
          <p:spPr>
            <a:xfrm>
              <a:off x="2483840" y="6570708"/>
              <a:ext cx="5041900" cy="6731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solidFill>
                <a:cs typeface="+mn-ea"/>
                <a:sym typeface="+mn-lt"/>
              </a:endParaRPr>
            </a:p>
          </p:txBody>
        </p:sp>
      </p:grpSp>
      <p:grpSp>
        <p:nvGrpSpPr>
          <p:cNvPr id="181" name="组合 1010"/>
          <p:cNvGrpSpPr/>
          <p:nvPr/>
        </p:nvGrpSpPr>
        <p:grpSpPr>
          <a:xfrm>
            <a:off x="5359895" y="1797278"/>
            <a:ext cx="2719070" cy="1174396"/>
            <a:chOff x="2483840" y="6570708"/>
            <a:chExt cx="5438140" cy="2348792"/>
          </a:xfrm>
        </p:grpSpPr>
        <p:sp>
          <p:nvSpPr>
            <p:cNvPr id="182" name="Object 1011"/>
            <p:cNvSpPr txBox="1"/>
            <p:nvPr/>
          </p:nvSpPr>
          <p:spPr>
            <a:xfrm>
              <a:off x="2483840" y="7090700"/>
              <a:ext cx="5438140" cy="18288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solidFill>
                <a:cs typeface="+mn-ea"/>
                <a:sym typeface="+mn-lt"/>
              </a:endParaRPr>
            </a:p>
          </p:txBody>
        </p:sp>
        <p:sp>
          <p:nvSpPr>
            <p:cNvPr id="183" name="Object 1012"/>
            <p:cNvSpPr txBox="1"/>
            <p:nvPr/>
          </p:nvSpPr>
          <p:spPr>
            <a:xfrm>
              <a:off x="2483840" y="6570708"/>
              <a:ext cx="5041900" cy="6731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solidFill>
                <a:cs typeface="+mn-ea"/>
                <a:sym typeface="+mn-lt"/>
              </a:endParaRPr>
            </a:p>
          </p:txBody>
        </p:sp>
      </p:grpSp>
      <p:grpSp>
        <p:nvGrpSpPr>
          <p:cNvPr id="184" name="组合 1010"/>
          <p:cNvGrpSpPr/>
          <p:nvPr/>
        </p:nvGrpSpPr>
        <p:grpSpPr>
          <a:xfrm>
            <a:off x="6867385" y="4792573"/>
            <a:ext cx="2719070" cy="1174396"/>
            <a:chOff x="2483840" y="6570708"/>
            <a:chExt cx="5438140" cy="2348792"/>
          </a:xfrm>
        </p:grpSpPr>
        <p:sp>
          <p:nvSpPr>
            <p:cNvPr id="185" name="Object 1011"/>
            <p:cNvSpPr txBox="1"/>
            <p:nvPr/>
          </p:nvSpPr>
          <p:spPr>
            <a:xfrm>
              <a:off x="2483840" y="7090700"/>
              <a:ext cx="5438140" cy="18288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solidFill>
                <a:cs typeface="+mn-ea"/>
                <a:sym typeface="+mn-lt"/>
              </a:endParaRPr>
            </a:p>
          </p:txBody>
        </p:sp>
        <p:sp>
          <p:nvSpPr>
            <p:cNvPr id="186" name="Object 1012"/>
            <p:cNvSpPr txBox="1"/>
            <p:nvPr/>
          </p:nvSpPr>
          <p:spPr>
            <a:xfrm>
              <a:off x="2483840" y="6570708"/>
              <a:ext cx="5041900" cy="6731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solidFill>
                <a:cs typeface="+mn-ea"/>
                <a:sym typeface="+mn-lt"/>
              </a:endParaRPr>
            </a:p>
          </p:txBody>
        </p:sp>
      </p:grpSp>
      <p:grpSp>
        <p:nvGrpSpPr>
          <p:cNvPr id="187" name="组合 1010"/>
          <p:cNvGrpSpPr/>
          <p:nvPr/>
        </p:nvGrpSpPr>
        <p:grpSpPr>
          <a:xfrm>
            <a:off x="8445995" y="1797278"/>
            <a:ext cx="2719070" cy="1174396"/>
            <a:chOff x="2483840" y="6570708"/>
            <a:chExt cx="5438140" cy="2348792"/>
          </a:xfrm>
        </p:grpSpPr>
        <p:sp>
          <p:nvSpPr>
            <p:cNvPr id="188" name="Object 1011"/>
            <p:cNvSpPr txBox="1"/>
            <p:nvPr/>
          </p:nvSpPr>
          <p:spPr>
            <a:xfrm>
              <a:off x="2483840" y="7090700"/>
              <a:ext cx="5438140" cy="18288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solidFill>
                <a:cs typeface="+mn-ea"/>
                <a:sym typeface="+mn-lt"/>
              </a:endParaRPr>
            </a:p>
          </p:txBody>
        </p:sp>
        <p:sp>
          <p:nvSpPr>
            <p:cNvPr id="189" name="Object 1012"/>
            <p:cNvSpPr txBox="1"/>
            <p:nvPr/>
          </p:nvSpPr>
          <p:spPr>
            <a:xfrm>
              <a:off x="2483840" y="6570708"/>
              <a:ext cx="5041900" cy="6731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solidFill>
                <a:cs typeface="+mn-ea"/>
                <a:sym typeface="+mn-lt"/>
              </a:endParaRPr>
            </a:p>
          </p:txBody>
        </p:sp>
      </p:grpSp>
      <p:sp>
        <p:nvSpPr>
          <p:cNvPr id="2" name="文本框 1"/>
          <p:cNvSpPr txBox="1"/>
          <p:nvPr/>
        </p:nvSpPr>
        <p:spPr>
          <a:xfrm>
            <a:off x="5838892" y="523783"/>
            <a:ext cx="1240522" cy="184666"/>
          </a:xfrm>
          <a:prstGeom prst="rect">
            <a:avLst/>
          </a:prstGeom>
          <a:noFill/>
        </p:spPr>
        <p:txBody>
          <a:bodyPr wrap="square" rtlCol="0">
            <a:spAutoFit/>
          </a:bodyPr>
          <a:lstStyle/>
          <a:p>
            <a:r>
              <a:rPr lang="en-US" altLang="zh-CN" sz="600" dirty="0">
                <a:solidFill>
                  <a:srgbClr val="FFFFFF"/>
                </a:solidFill>
              </a:rPr>
              <a:t>https://www.ypppt.com/</a:t>
            </a:r>
            <a:endParaRPr lang="zh-CN" altLang="en-US" sz="600" dirty="0">
              <a:solidFill>
                <a:srgbClr val="FFFFFF"/>
              </a:solidFill>
            </a:endParaRPr>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010"/>
                                        </p:tgtEl>
                                        <p:attrNameLst>
                                          <p:attrName>style.visibility</p:attrName>
                                        </p:attrNameLst>
                                      </p:cBhvr>
                                      <p:to>
                                        <p:strVal val="visible"/>
                                      </p:to>
                                    </p:set>
                                    <p:anim calcmode="lin" valueType="num">
                                      <p:cBhvr additive="base">
                                        <p:cTn id="7" dur="500"/>
                                        <p:tgtEl>
                                          <p:spTgt spid="1010"/>
                                        </p:tgtEl>
                                        <p:attrNameLst>
                                          <p:attrName>ppt_y</p:attrName>
                                        </p:attrNameLst>
                                      </p:cBhvr>
                                      <p:tavLst>
                                        <p:tav tm="0">
                                          <p:val>
                                            <p:strVal val="#ppt_y+#ppt_h*1.125000"/>
                                          </p:val>
                                        </p:tav>
                                        <p:tav tm="100000">
                                          <p:val>
                                            <p:strVal val="#ppt_y"/>
                                          </p:val>
                                        </p:tav>
                                      </p:tavLst>
                                    </p:anim>
                                    <p:animEffect transition="in" filter="wipe(up)">
                                      <p:cBhvr>
                                        <p:cTn id="8" dur="500"/>
                                        <p:tgtEl>
                                          <p:spTgt spid="1010"/>
                                        </p:tgtEl>
                                      </p:cBhvr>
                                    </p:animEffect>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60"/>
                                        </p:tgtEl>
                                        <p:attrNameLst>
                                          <p:attrName>style.visibility</p:attrName>
                                        </p:attrNameLst>
                                      </p:cBhvr>
                                      <p:to>
                                        <p:strVal val="visible"/>
                                      </p:to>
                                    </p:set>
                                    <p:animEffect transition="in" filter="wipe(left)">
                                      <p:cBhvr>
                                        <p:cTn id="12" dur="500"/>
                                        <p:tgtEl>
                                          <p:spTgt spid="160"/>
                                        </p:tgtEl>
                                      </p:cBhvr>
                                    </p:animEffect>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157"/>
                                        </p:tgtEl>
                                        <p:attrNameLst>
                                          <p:attrName>style.visibility</p:attrName>
                                        </p:attrNameLst>
                                      </p:cBhvr>
                                      <p:to>
                                        <p:strVal val="visible"/>
                                      </p:to>
                                    </p:set>
                                    <p:animEffect transition="in" filter="wipe(down)">
                                      <p:cBhvr>
                                        <p:cTn id="16" dur="500"/>
                                        <p:tgtEl>
                                          <p:spTgt spid="157"/>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155"/>
                                        </p:tgtEl>
                                        <p:attrNameLst>
                                          <p:attrName>style.visibility</p:attrName>
                                        </p:attrNameLst>
                                      </p:cBhvr>
                                      <p:to>
                                        <p:strVal val="visible"/>
                                      </p:to>
                                    </p:set>
                                    <p:animEffect transition="in" filter="wipe(up)">
                                      <p:cBhvr>
                                        <p:cTn id="20" dur="500"/>
                                        <p:tgtEl>
                                          <p:spTgt spid="155"/>
                                        </p:tgtEl>
                                      </p:cBhvr>
                                    </p:animEffect>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158"/>
                                        </p:tgtEl>
                                        <p:attrNameLst>
                                          <p:attrName>style.visibility</p:attrName>
                                        </p:attrNameLst>
                                      </p:cBhvr>
                                      <p:to>
                                        <p:strVal val="visible"/>
                                      </p:to>
                                    </p:set>
                                    <p:animEffect transition="in" filter="wipe(down)">
                                      <p:cBhvr>
                                        <p:cTn id="24" dur="500"/>
                                        <p:tgtEl>
                                          <p:spTgt spid="158"/>
                                        </p:tgtEl>
                                      </p:cBhvr>
                                    </p:animEffect>
                                  </p:childTnLst>
                                </p:cTn>
                              </p:par>
                            </p:childTnLst>
                          </p:cTn>
                        </p:par>
                        <p:par>
                          <p:cTn id="25" fill="hold">
                            <p:stCondLst>
                              <p:cond delay="2500"/>
                            </p:stCondLst>
                            <p:childTnLst>
                              <p:par>
                                <p:cTn id="26" presetID="22" presetClass="entr" presetSubtype="1" fill="hold" nodeType="afterEffect">
                                  <p:stCondLst>
                                    <p:cond delay="0"/>
                                  </p:stCondLst>
                                  <p:childTnLst>
                                    <p:set>
                                      <p:cBhvr>
                                        <p:cTn id="27" dur="1" fill="hold">
                                          <p:stCondLst>
                                            <p:cond delay="0"/>
                                          </p:stCondLst>
                                        </p:cTn>
                                        <p:tgtEl>
                                          <p:spTgt spid="156"/>
                                        </p:tgtEl>
                                        <p:attrNameLst>
                                          <p:attrName>style.visibility</p:attrName>
                                        </p:attrNameLst>
                                      </p:cBhvr>
                                      <p:to>
                                        <p:strVal val="visible"/>
                                      </p:to>
                                    </p:set>
                                    <p:animEffect transition="in" filter="wipe(up)">
                                      <p:cBhvr>
                                        <p:cTn id="28" dur="500"/>
                                        <p:tgtEl>
                                          <p:spTgt spid="156"/>
                                        </p:tgtEl>
                                      </p:cBhvr>
                                    </p:animEffect>
                                  </p:childTnLst>
                                </p:cTn>
                              </p:par>
                            </p:childTnLst>
                          </p:cTn>
                        </p:par>
                        <p:par>
                          <p:cTn id="29" fill="hold">
                            <p:stCondLst>
                              <p:cond delay="3000"/>
                            </p:stCondLst>
                            <p:childTnLst>
                              <p:par>
                                <p:cTn id="30" presetID="22" presetClass="entr" presetSubtype="4" fill="hold" nodeType="afterEffect">
                                  <p:stCondLst>
                                    <p:cond delay="0"/>
                                  </p:stCondLst>
                                  <p:childTnLst>
                                    <p:set>
                                      <p:cBhvr>
                                        <p:cTn id="31" dur="1" fill="hold">
                                          <p:stCondLst>
                                            <p:cond delay="0"/>
                                          </p:stCondLst>
                                        </p:cTn>
                                        <p:tgtEl>
                                          <p:spTgt spid="159"/>
                                        </p:tgtEl>
                                        <p:attrNameLst>
                                          <p:attrName>style.visibility</p:attrName>
                                        </p:attrNameLst>
                                      </p:cBhvr>
                                      <p:to>
                                        <p:strVal val="visible"/>
                                      </p:to>
                                    </p:set>
                                    <p:animEffect transition="in" filter="wipe(down)">
                                      <p:cBhvr>
                                        <p:cTn id="32" dur="500"/>
                                        <p:tgtEl>
                                          <p:spTgt spid="159"/>
                                        </p:tgtEl>
                                      </p:cBhvr>
                                    </p:animEffect>
                                  </p:childTnLst>
                                </p:cTn>
                              </p:par>
                            </p:childTnLst>
                          </p:cTn>
                        </p:par>
                        <p:par>
                          <p:cTn id="33" fill="hold">
                            <p:stCondLst>
                              <p:cond delay="3500"/>
                            </p:stCondLst>
                            <p:childTnLst>
                              <p:par>
                                <p:cTn id="34" presetID="12" presetClass="entr" presetSubtype="4" fill="hold" nodeType="afterEffect">
                                  <p:stCondLst>
                                    <p:cond delay="0"/>
                                  </p:stCondLst>
                                  <p:childTnLst>
                                    <p:set>
                                      <p:cBhvr>
                                        <p:cTn id="35" dur="1" fill="hold">
                                          <p:stCondLst>
                                            <p:cond delay="0"/>
                                          </p:stCondLst>
                                        </p:cTn>
                                        <p:tgtEl>
                                          <p:spTgt spid="178"/>
                                        </p:tgtEl>
                                        <p:attrNameLst>
                                          <p:attrName>style.visibility</p:attrName>
                                        </p:attrNameLst>
                                      </p:cBhvr>
                                      <p:to>
                                        <p:strVal val="visible"/>
                                      </p:to>
                                    </p:set>
                                    <p:anim calcmode="lin" valueType="num">
                                      <p:cBhvr additive="base">
                                        <p:cTn id="36" dur="500"/>
                                        <p:tgtEl>
                                          <p:spTgt spid="178"/>
                                        </p:tgtEl>
                                        <p:attrNameLst>
                                          <p:attrName>ppt_y</p:attrName>
                                        </p:attrNameLst>
                                      </p:cBhvr>
                                      <p:tavLst>
                                        <p:tav tm="0">
                                          <p:val>
                                            <p:strVal val="#ppt_y+#ppt_h*1.125000"/>
                                          </p:val>
                                        </p:tav>
                                        <p:tav tm="100000">
                                          <p:val>
                                            <p:strVal val="#ppt_y"/>
                                          </p:val>
                                        </p:tav>
                                      </p:tavLst>
                                    </p:anim>
                                    <p:animEffect transition="in" filter="wipe(up)">
                                      <p:cBhvr>
                                        <p:cTn id="37" dur="500"/>
                                        <p:tgtEl>
                                          <p:spTgt spid="178"/>
                                        </p:tgtEl>
                                      </p:cBhvr>
                                    </p:animEffect>
                                  </p:childTnLst>
                                </p:cTn>
                              </p:par>
                            </p:childTnLst>
                          </p:cTn>
                        </p:par>
                        <p:par>
                          <p:cTn id="38" fill="hold">
                            <p:stCondLst>
                              <p:cond delay="4000"/>
                            </p:stCondLst>
                            <p:childTnLst>
                              <p:par>
                                <p:cTn id="39" presetID="12" presetClass="entr" presetSubtype="4" fill="hold" nodeType="afterEffect">
                                  <p:stCondLst>
                                    <p:cond delay="0"/>
                                  </p:stCondLst>
                                  <p:childTnLst>
                                    <p:set>
                                      <p:cBhvr>
                                        <p:cTn id="40" dur="1" fill="hold">
                                          <p:stCondLst>
                                            <p:cond delay="0"/>
                                          </p:stCondLst>
                                        </p:cTn>
                                        <p:tgtEl>
                                          <p:spTgt spid="181"/>
                                        </p:tgtEl>
                                        <p:attrNameLst>
                                          <p:attrName>style.visibility</p:attrName>
                                        </p:attrNameLst>
                                      </p:cBhvr>
                                      <p:to>
                                        <p:strVal val="visible"/>
                                      </p:to>
                                    </p:set>
                                    <p:anim calcmode="lin" valueType="num">
                                      <p:cBhvr additive="base">
                                        <p:cTn id="41" dur="500"/>
                                        <p:tgtEl>
                                          <p:spTgt spid="181"/>
                                        </p:tgtEl>
                                        <p:attrNameLst>
                                          <p:attrName>ppt_y</p:attrName>
                                        </p:attrNameLst>
                                      </p:cBhvr>
                                      <p:tavLst>
                                        <p:tav tm="0">
                                          <p:val>
                                            <p:strVal val="#ppt_y+#ppt_h*1.125000"/>
                                          </p:val>
                                        </p:tav>
                                        <p:tav tm="100000">
                                          <p:val>
                                            <p:strVal val="#ppt_y"/>
                                          </p:val>
                                        </p:tav>
                                      </p:tavLst>
                                    </p:anim>
                                    <p:animEffect transition="in" filter="wipe(up)">
                                      <p:cBhvr>
                                        <p:cTn id="42" dur="500"/>
                                        <p:tgtEl>
                                          <p:spTgt spid="181"/>
                                        </p:tgtEl>
                                      </p:cBhvr>
                                    </p:animEffect>
                                  </p:childTnLst>
                                </p:cTn>
                              </p:par>
                            </p:childTnLst>
                          </p:cTn>
                        </p:par>
                        <p:par>
                          <p:cTn id="43" fill="hold">
                            <p:stCondLst>
                              <p:cond delay="4500"/>
                            </p:stCondLst>
                            <p:childTnLst>
                              <p:par>
                                <p:cTn id="44" presetID="12" presetClass="entr" presetSubtype="4" fill="hold" nodeType="afterEffect">
                                  <p:stCondLst>
                                    <p:cond delay="0"/>
                                  </p:stCondLst>
                                  <p:childTnLst>
                                    <p:set>
                                      <p:cBhvr>
                                        <p:cTn id="45" dur="1" fill="hold">
                                          <p:stCondLst>
                                            <p:cond delay="0"/>
                                          </p:stCondLst>
                                        </p:cTn>
                                        <p:tgtEl>
                                          <p:spTgt spid="184"/>
                                        </p:tgtEl>
                                        <p:attrNameLst>
                                          <p:attrName>style.visibility</p:attrName>
                                        </p:attrNameLst>
                                      </p:cBhvr>
                                      <p:to>
                                        <p:strVal val="visible"/>
                                      </p:to>
                                    </p:set>
                                    <p:anim calcmode="lin" valueType="num">
                                      <p:cBhvr additive="base">
                                        <p:cTn id="46" dur="500"/>
                                        <p:tgtEl>
                                          <p:spTgt spid="184"/>
                                        </p:tgtEl>
                                        <p:attrNameLst>
                                          <p:attrName>ppt_y</p:attrName>
                                        </p:attrNameLst>
                                      </p:cBhvr>
                                      <p:tavLst>
                                        <p:tav tm="0">
                                          <p:val>
                                            <p:strVal val="#ppt_y+#ppt_h*1.125000"/>
                                          </p:val>
                                        </p:tav>
                                        <p:tav tm="100000">
                                          <p:val>
                                            <p:strVal val="#ppt_y"/>
                                          </p:val>
                                        </p:tav>
                                      </p:tavLst>
                                    </p:anim>
                                    <p:animEffect transition="in" filter="wipe(up)">
                                      <p:cBhvr>
                                        <p:cTn id="47" dur="500"/>
                                        <p:tgtEl>
                                          <p:spTgt spid="184"/>
                                        </p:tgtEl>
                                      </p:cBhvr>
                                    </p:animEffect>
                                  </p:childTnLst>
                                </p:cTn>
                              </p:par>
                            </p:childTnLst>
                          </p:cTn>
                        </p:par>
                        <p:par>
                          <p:cTn id="48" fill="hold">
                            <p:stCondLst>
                              <p:cond delay="5000"/>
                            </p:stCondLst>
                            <p:childTnLst>
                              <p:par>
                                <p:cTn id="49" presetID="12" presetClass="entr" presetSubtype="4" fill="hold" nodeType="afterEffect">
                                  <p:stCondLst>
                                    <p:cond delay="0"/>
                                  </p:stCondLst>
                                  <p:childTnLst>
                                    <p:set>
                                      <p:cBhvr>
                                        <p:cTn id="50" dur="1" fill="hold">
                                          <p:stCondLst>
                                            <p:cond delay="0"/>
                                          </p:stCondLst>
                                        </p:cTn>
                                        <p:tgtEl>
                                          <p:spTgt spid="187"/>
                                        </p:tgtEl>
                                        <p:attrNameLst>
                                          <p:attrName>style.visibility</p:attrName>
                                        </p:attrNameLst>
                                      </p:cBhvr>
                                      <p:to>
                                        <p:strVal val="visible"/>
                                      </p:to>
                                    </p:set>
                                    <p:anim calcmode="lin" valueType="num">
                                      <p:cBhvr additive="base">
                                        <p:cTn id="51" dur="500"/>
                                        <p:tgtEl>
                                          <p:spTgt spid="187"/>
                                        </p:tgtEl>
                                        <p:attrNameLst>
                                          <p:attrName>ppt_y</p:attrName>
                                        </p:attrNameLst>
                                      </p:cBhvr>
                                      <p:tavLst>
                                        <p:tav tm="0">
                                          <p:val>
                                            <p:strVal val="#ppt_y+#ppt_h*1.125000"/>
                                          </p:val>
                                        </p:tav>
                                        <p:tav tm="100000">
                                          <p:val>
                                            <p:strVal val="#ppt_y"/>
                                          </p:val>
                                        </p:tav>
                                      </p:tavLst>
                                    </p:anim>
                                    <p:animEffect transition="in" filter="wipe(up)">
                                      <p:cBhvr>
                                        <p:cTn id="52" dur="500"/>
                                        <p:tgtEl>
                                          <p:spTgt spid="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3" name="组合 82"/>
          <p:cNvGrpSpPr/>
          <p:nvPr/>
        </p:nvGrpSpPr>
        <p:grpSpPr>
          <a:xfrm>
            <a:off x="9709955" y="2083832"/>
            <a:ext cx="1065603" cy="1208546"/>
            <a:chOff x="8434811" y="2608031"/>
            <a:chExt cx="1166390" cy="1322855"/>
          </a:xfrm>
        </p:grpSpPr>
        <p:sp>
          <p:nvSpPr>
            <p:cNvPr id="4" name="íṩļíḓê"/>
            <p:cNvSpPr/>
            <p:nvPr/>
          </p:nvSpPr>
          <p:spPr>
            <a:xfrm rot="18900000">
              <a:off x="8434811" y="2608031"/>
              <a:ext cx="1166390" cy="1166390"/>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5" name="íṣľíḑè"/>
            <p:cNvSpPr/>
            <p:nvPr/>
          </p:nvSpPr>
          <p:spPr>
            <a:xfrm rot="18900000">
              <a:off x="8434811" y="2764496"/>
              <a:ext cx="1166390" cy="1166390"/>
            </a:xfrm>
            <a:prstGeom prst="rect">
              <a:avLst/>
            </a:prstGeom>
            <a:solidFill>
              <a:srgbClr val="0937B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6" name="ïşḷîḋè"/>
            <p:cNvSpPr/>
            <p:nvPr/>
          </p:nvSpPr>
          <p:spPr bwMode="auto">
            <a:xfrm>
              <a:off x="8777771" y="3107818"/>
              <a:ext cx="480471" cy="479746"/>
            </a:xfrm>
            <a:custGeom>
              <a:avLst/>
              <a:gdLst>
                <a:gd name="connsiteX0" fmla="*/ 506334 w 607638"/>
                <a:gd name="connsiteY0" fmla="*/ 455027 h 606722"/>
                <a:gd name="connsiteX1" fmla="*/ 506334 w 607638"/>
                <a:gd name="connsiteY1" fmla="*/ 505592 h 606722"/>
                <a:gd name="connsiteX2" fmla="*/ 531616 w 607638"/>
                <a:gd name="connsiteY2" fmla="*/ 505592 h 606722"/>
                <a:gd name="connsiteX3" fmla="*/ 556986 w 607638"/>
                <a:gd name="connsiteY3" fmla="*/ 480265 h 606722"/>
                <a:gd name="connsiteX4" fmla="*/ 531616 w 607638"/>
                <a:gd name="connsiteY4" fmla="*/ 455027 h 606722"/>
                <a:gd name="connsiteX5" fmla="*/ 430401 w 607638"/>
                <a:gd name="connsiteY5" fmla="*/ 353896 h 606722"/>
                <a:gd name="connsiteX6" fmla="*/ 405031 w 607638"/>
                <a:gd name="connsiteY6" fmla="*/ 379223 h 606722"/>
                <a:gd name="connsiteX7" fmla="*/ 430401 w 607638"/>
                <a:gd name="connsiteY7" fmla="*/ 404461 h 606722"/>
                <a:gd name="connsiteX8" fmla="*/ 455683 w 607638"/>
                <a:gd name="connsiteY8" fmla="*/ 404461 h 606722"/>
                <a:gd name="connsiteX9" fmla="*/ 455683 w 607638"/>
                <a:gd name="connsiteY9" fmla="*/ 353896 h 606722"/>
                <a:gd name="connsiteX10" fmla="*/ 480964 w 607638"/>
                <a:gd name="connsiteY10" fmla="*/ 252766 h 606722"/>
                <a:gd name="connsiteX11" fmla="*/ 506334 w 607638"/>
                <a:gd name="connsiteY11" fmla="*/ 278093 h 606722"/>
                <a:gd name="connsiteX12" fmla="*/ 506334 w 607638"/>
                <a:gd name="connsiteY12" fmla="*/ 303331 h 606722"/>
                <a:gd name="connsiteX13" fmla="*/ 556986 w 607638"/>
                <a:gd name="connsiteY13" fmla="*/ 303331 h 606722"/>
                <a:gd name="connsiteX14" fmla="*/ 582268 w 607638"/>
                <a:gd name="connsiteY14" fmla="*/ 328658 h 606722"/>
                <a:gd name="connsiteX15" fmla="*/ 556986 w 607638"/>
                <a:gd name="connsiteY15" fmla="*/ 353896 h 606722"/>
                <a:gd name="connsiteX16" fmla="*/ 506334 w 607638"/>
                <a:gd name="connsiteY16" fmla="*/ 353896 h 606722"/>
                <a:gd name="connsiteX17" fmla="*/ 506334 w 607638"/>
                <a:gd name="connsiteY17" fmla="*/ 404461 h 606722"/>
                <a:gd name="connsiteX18" fmla="*/ 531616 w 607638"/>
                <a:gd name="connsiteY18" fmla="*/ 404461 h 606722"/>
                <a:gd name="connsiteX19" fmla="*/ 607638 w 607638"/>
                <a:gd name="connsiteY19" fmla="*/ 480265 h 606722"/>
                <a:gd name="connsiteX20" fmla="*/ 531616 w 607638"/>
                <a:gd name="connsiteY20" fmla="*/ 556157 h 606722"/>
                <a:gd name="connsiteX21" fmla="*/ 506334 w 607638"/>
                <a:gd name="connsiteY21" fmla="*/ 556157 h 606722"/>
                <a:gd name="connsiteX22" fmla="*/ 506334 w 607638"/>
                <a:gd name="connsiteY22" fmla="*/ 581395 h 606722"/>
                <a:gd name="connsiteX23" fmla="*/ 480964 w 607638"/>
                <a:gd name="connsiteY23" fmla="*/ 606722 h 606722"/>
                <a:gd name="connsiteX24" fmla="*/ 455683 w 607638"/>
                <a:gd name="connsiteY24" fmla="*/ 581395 h 606722"/>
                <a:gd name="connsiteX25" fmla="*/ 455683 w 607638"/>
                <a:gd name="connsiteY25" fmla="*/ 556157 h 606722"/>
                <a:gd name="connsiteX26" fmla="*/ 405031 w 607638"/>
                <a:gd name="connsiteY26" fmla="*/ 556157 h 606722"/>
                <a:gd name="connsiteX27" fmla="*/ 379749 w 607638"/>
                <a:gd name="connsiteY27" fmla="*/ 530830 h 606722"/>
                <a:gd name="connsiteX28" fmla="*/ 405031 w 607638"/>
                <a:gd name="connsiteY28" fmla="*/ 505592 h 606722"/>
                <a:gd name="connsiteX29" fmla="*/ 455683 w 607638"/>
                <a:gd name="connsiteY29" fmla="*/ 505592 h 606722"/>
                <a:gd name="connsiteX30" fmla="*/ 455683 w 607638"/>
                <a:gd name="connsiteY30" fmla="*/ 455027 h 606722"/>
                <a:gd name="connsiteX31" fmla="*/ 430401 w 607638"/>
                <a:gd name="connsiteY31" fmla="*/ 455027 h 606722"/>
                <a:gd name="connsiteX32" fmla="*/ 354379 w 607638"/>
                <a:gd name="connsiteY32" fmla="*/ 379223 h 606722"/>
                <a:gd name="connsiteX33" fmla="*/ 430401 w 607638"/>
                <a:gd name="connsiteY33" fmla="*/ 303331 h 606722"/>
                <a:gd name="connsiteX34" fmla="*/ 455683 w 607638"/>
                <a:gd name="connsiteY34" fmla="*/ 303331 h 606722"/>
                <a:gd name="connsiteX35" fmla="*/ 455683 w 607638"/>
                <a:gd name="connsiteY35" fmla="*/ 278093 h 606722"/>
                <a:gd name="connsiteX36" fmla="*/ 480964 w 607638"/>
                <a:gd name="connsiteY36" fmla="*/ 252766 h 606722"/>
                <a:gd name="connsiteX37" fmla="*/ 303759 w 607638"/>
                <a:gd name="connsiteY37" fmla="*/ 151716 h 606722"/>
                <a:gd name="connsiteX38" fmla="*/ 329117 w 607638"/>
                <a:gd name="connsiteY38" fmla="*/ 176950 h 606722"/>
                <a:gd name="connsiteX39" fmla="*/ 329117 w 607638"/>
                <a:gd name="connsiteY39" fmla="*/ 303301 h 606722"/>
                <a:gd name="connsiteX40" fmla="*/ 303759 w 607638"/>
                <a:gd name="connsiteY40" fmla="*/ 328624 h 606722"/>
                <a:gd name="connsiteX41" fmla="*/ 227862 w 607638"/>
                <a:gd name="connsiteY41" fmla="*/ 328624 h 606722"/>
                <a:gd name="connsiteX42" fmla="*/ 202593 w 607638"/>
                <a:gd name="connsiteY42" fmla="*/ 303301 h 606722"/>
                <a:gd name="connsiteX43" fmla="*/ 227862 w 607638"/>
                <a:gd name="connsiteY43" fmla="*/ 278066 h 606722"/>
                <a:gd name="connsiteX44" fmla="*/ 278490 w 607638"/>
                <a:gd name="connsiteY44" fmla="*/ 278066 h 606722"/>
                <a:gd name="connsiteX45" fmla="*/ 278490 w 607638"/>
                <a:gd name="connsiteY45" fmla="*/ 176950 h 606722"/>
                <a:gd name="connsiteX46" fmla="*/ 303759 w 607638"/>
                <a:gd name="connsiteY46" fmla="*/ 151716 h 606722"/>
                <a:gd name="connsiteX47" fmla="*/ 303762 w 607638"/>
                <a:gd name="connsiteY47" fmla="*/ 0 h 606722"/>
                <a:gd name="connsiteX48" fmla="*/ 606634 w 607638"/>
                <a:gd name="connsiteY48" fmla="*/ 220667 h 606722"/>
                <a:gd name="connsiteX49" fmla="*/ 589190 w 607638"/>
                <a:gd name="connsiteY49" fmla="*/ 251860 h 606722"/>
                <a:gd name="connsiteX50" fmla="*/ 557950 w 607638"/>
                <a:gd name="connsiteY50" fmla="*/ 234353 h 606722"/>
                <a:gd name="connsiteX51" fmla="*/ 303762 w 607638"/>
                <a:gd name="connsiteY51" fmla="*/ 50568 h 606722"/>
                <a:gd name="connsiteX52" fmla="*/ 50642 w 607638"/>
                <a:gd name="connsiteY52" fmla="*/ 303317 h 606722"/>
                <a:gd name="connsiteX53" fmla="*/ 303762 w 607638"/>
                <a:gd name="connsiteY53" fmla="*/ 556154 h 606722"/>
                <a:gd name="connsiteX54" fmla="*/ 329127 w 607638"/>
                <a:gd name="connsiteY54" fmla="*/ 581394 h 606722"/>
                <a:gd name="connsiteX55" fmla="*/ 303762 w 607638"/>
                <a:gd name="connsiteY55" fmla="*/ 606722 h 606722"/>
                <a:gd name="connsiteX56" fmla="*/ 0 w 607638"/>
                <a:gd name="connsiteY56" fmla="*/ 303317 h 606722"/>
                <a:gd name="connsiteX57" fmla="*/ 303762 w 607638"/>
                <a:gd name="connsiteY5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7638" h="606722">
                  <a:moveTo>
                    <a:pt x="506334" y="455027"/>
                  </a:moveTo>
                  <a:lnTo>
                    <a:pt x="506334" y="505592"/>
                  </a:lnTo>
                  <a:lnTo>
                    <a:pt x="531616" y="505592"/>
                  </a:lnTo>
                  <a:cubicBezTo>
                    <a:pt x="545592" y="505592"/>
                    <a:pt x="556986" y="494217"/>
                    <a:pt x="556986" y="480265"/>
                  </a:cubicBezTo>
                  <a:cubicBezTo>
                    <a:pt x="556986" y="466401"/>
                    <a:pt x="545592" y="455027"/>
                    <a:pt x="531616" y="455027"/>
                  </a:cubicBezTo>
                  <a:close/>
                  <a:moveTo>
                    <a:pt x="430401" y="353896"/>
                  </a:moveTo>
                  <a:cubicBezTo>
                    <a:pt x="416425" y="353896"/>
                    <a:pt x="405031" y="365271"/>
                    <a:pt x="405031" y="379223"/>
                  </a:cubicBezTo>
                  <a:cubicBezTo>
                    <a:pt x="405031" y="393087"/>
                    <a:pt x="416425" y="404461"/>
                    <a:pt x="430401" y="404461"/>
                  </a:cubicBezTo>
                  <a:lnTo>
                    <a:pt x="455683" y="404461"/>
                  </a:lnTo>
                  <a:lnTo>
                    <a:pt x="455683" y="353896"/>
                  </a:lnTo>
                  <a:close/>
                  <a:moveTo>
                    <a:pt x="480964" y="252766"/>
                  </a:moveTo>
                  <a:cubicBezTo>
                    <a:pt x="495029" y="252766"/>
                    <a:pt x="506334" y="264141"/>
                    <a:pt x="506334" y="278093"/>
                  </a:cubicBezTo>
                  <a:lnTo>
                    <a:pt x="506334" y="303331"/>
                  </a:lnTo>
                  <a:lnTo>
                    <a:pt x="556986" y="303331"/>
                  </a:lnTo>
                  <a:cubicBezTo>
                    <a:pt x="570962" y="303331"/>
                    <a:pt x="582268" y="314706"/>
                    <a:pt x="582268" y="328658"/>
                  </a:cubicBezTo>
                  <a:cubicBezTo>
                    <a:pt x="582268" y="342610"/>
                    <a:pt x="570962" y="353896"/>
                    <a:pt x="556986" y="353896"/>
                  </a:cubicBezTo>
                  <a:lnTo>
                    <a:pt x="506334" y="353896"/>
                  </a:lnTo>
                  <a:lnTo>
                    <a:pt x="506334" y="404461"/>
                  </a:lnTo>
                  <a:lnTo>
                    <a:pt x="531616" y="404461"/>
                  </a:lnTo>
                  <a:cubicBezTo>
                    <a:pt x="573544" y="404461"/>
                    <a:pt x="607638" y="438497"/>
                    <a:pt x="607638" y="480265"/>
                  </a:cubicBezTo>
                  <a:cubicBezTo>
                    <a:pt x="607638" y="522121"/>
                    <a:pt x="573544" y="556157"/>
                    <a:pt x="531616" y="556157"/>
                  </a:cubicBezTo>
                  <a:lnTo>
                    <a:pt x="506334" y="556157"/>
                  </a:lnTo>
                  <a:lnTo>
                    <a:pt x="506334" y="581395"/>
                  </a:lnTo>
                  <a:cubicBezTo>
                    <a:pt x="506334" y="595347"/>
                    <a:pt x="495029" y="606722"/>
                    <a:pt x="480964" y="606722"/>
                  </a:cubicBezTo>
                  <a:cubicBezTo>
                    <a:pt x="466988" y="606722"/>
                    <a:pt x="455683" y="595347"/>
                    <a:pt x="455683" y="581395"/>
                  </a:cubicBezTo>
                  <a:lnTo>
                    <a:pt x="455683" y="556157"/>
                  </a:lnTo>
                  <a:lnTo>
                    <a:pt x="405031" y="556157"/>
                  </a:lnTo>
                  <a:cubicBezTo>
                    <a:pt x="391055" y="556157"/>
                    <a:pt x="379749" y="544782"/>
                    <a:pt x="379749" y="530830"/>
                  </a:cubicBezTo>
                  <a:cubicBezTo>
                    <a:pt x="379749" y="516878"/>
                    <a:pt x="391055" y="505592"/>
                    <a:pt x="405031" y="505592"/>
                  </a:cubicBezTo>
                  <a:lnTo>
                    <a:pt x="455683" y="505592"/>
                  </a:lnTo>
                  <a:lnTo>
                    <a:pt x="455683" y="455027"/>
                  </a:lnTo>
                  <a:lnTo>
                    <a:pt x="430401" y="455027"/>
                  </a:lnTo>
                  <a:cubicBezTo>
                    <a:pt x="388473" y="455027"/>
                    <a:pt x="354379" y="420991"/>
                    <a:pt x="354379" y="379223"/>
                  </a:cubicBezTo>
                  <a:cubicBezTo>
                    <a:pt x="354379" y="337367"/>
                    <a:pt x="388473" y="303331"/>
                    <a:pt x="430401" y="303331"/>
                  </a:cubicBezTo>
                  <a:lnTo>
                    <a:pt x="455683" y="303331"/>
                  </a:lnTo>
                  <a:lnTo>
                    <a:pt x="455683" y="278093"/>
                  </a:lnTo>
                  <a:cubicBezTo>
                    <a:pt x="455683" y="264141"/>
                    <a:pt x="466988" y="252766"/>
                    <a:pt x="480964" y="252766"/>
                  </a:cubicBezTo>
                  <a:close/>
                  <a:moveTo>
                    <a:pt x="303759" y="151716"/>
                  </a:moveTo>
                  <a:cubicBezTo>
                    <a:pt x="317817" y="151716"/>
                    <a:pt x="329117" y="163000"/>
                    <a:pt x="329117" y="176950"/>
                  </a:cubicBezTo>
                  <a:lnTo>
                    <a:pt x="329117" y="303301"/>
                  </a:lnTo>
                  <a:cubicBezTo>
                    <a:pt x="329117" y="317251"/>
                    <a:pt x="317817" y="328624"/>
                    <a:pt x="303759" y="328624"/>
                  </a:cubicBezTo>
                  <a:lnTo>
                    <a:pt x="227862" y="328624"/>
                  </a:lnTo>
                  <a:cubicBezTo>
                    <a:pt x="213893" y="328624"/>
                    <a:pt x="202593" y="317251"/>
                    <a:pt x="202593" y="303301"/>
                  </a:cubicBezTo>
                  <a:cubicBezTo>
                    <a:pt x="202593" y="289351"/>
                    <a:pt x="213893" y="278066"/>
                    <a:pt x="227862" y="278066"/>
                  </a:cubicBezTo>
                  <a:lnTo>
                    <a:pt x="278490" y="278066"/>
                  </a:lnTo>
                  <a:lnTo>
                    <a:pt x="278490" y="176950"/>
                  </a:lnTo>
                  <a:cubicBezTo>
                    <a:pt x="278490" y="163000"/>
                    <a:pt x="289790" y="151716"/>
                    <a:pt x="303759" y="151716"/>
                  </a:cubicBezTo>
                  <a:close/>
                  <a:moveTo>
                    <a:pt x="303762" y="0"/>
                  </a:moveTo>
                  <a:cubicBezTo>
                    <a:pt x="443049" y="0"/>
                    <a:pt x="570410" y="92781"/>
                    <a:pt x="606634" y="220667"/>
                  </a:cubicBezTo>
                  <a:cubicBezTo>
                    <a:pt x="610461" y="234086"/>
                    <a:pt x="602629" y="248039"/>
                    <a:pt x="589190" y="251860"/>
                  </a:cubicBezTo>
                  <a:cubicBezTo>
                    <a:pt x="575839" y="255504"/>
                    <a:pt x="561688" y="247861"/>
                    <a:pt x="557950" y="234353"/>
                  </a:cubicBezTo>
                  <a:cubicBezTo>
                    <a:pt x="527779" y="127885"/>
                    <a:pt x="420888" y="50568"/>
                    <a:pt x="303762" y="50568"/>
                  </a:cubicBezTo>
                  <a:cubicBezTo>
                    <a:pt x="164208" y="50568"/>
                    <a:pt x="50642" y="163967"/>
                    <a:pt x="50642" y="303317"/>
                  </a:cubicBezTo>
                  <a:cubicBezTo>
                    <a:pt x="50642" y="442755"/>
                    <a:pt x="164208" y="556154"/>
                    <a:pt x="303762" y="556154"/>
                  </a:cubicBezTo>
                  <a:cubicBezTo>
                    <a:pt x="317824" y="556154"/>
                    <a:pt x="329127" y="567441"/>
                    <a:pt x="329127" y="581394"/>
                  </a:cubicBezTo>
                  <a:cubicBezTo>
                    <a:pt x="329127" y="595347"/>
                    <a:pt x="317824" y="606722"/>
                    <a:pt x="303762" y="606722"/>
                  </a:cubicBezTo>
                  <a:cubicBezTo>
                    <a:pt x="136261" y="606722"/>
                    <a:pt x="0" y="470661"/>
                    <a:pt x="0" y="303317"/>
                  </a:cubicBezTo>
                  <a:cubicBezTo>
                    <a:pt x="0" y="136061"/>
                    <a:pt x="136261" y="0"/>
                    <a:pt x="303762" y="0"/>
                  </a:cubicBez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1200" dirty="0">
                <a:solidFill>
                  <a:schemeClr val="tx1"/>
                </a:solidFill>
                <a:cs typeface="+mn-ea"/>
                <a:sym typeface="+mn-lt"/>
              </a:endParaRPr>
            </a:p>
          </p:txBody>
        </p:sp>
      </p:grpSp>
      <p:grpSp>
        <p:nvGrpSpPr>
          <p:cNvPr id="7" name="组合 85"/>
          <p:cNvGrpSpPr/>
          <p:nvPr/>
        </p:nvGrpSpPr>
        <p:grpSpPr>
          <a:xfrm>
            <a:off x="1485990" y="2273960"/>
            <a:ext cx="1065603" cy="1233024"/>
            <a:chOff x="2603197" y="2764496"/>
            <a:chExt cx="1166390" cy="1349647"/>
          </a:xfrm>
        </p:grpSpPr>
        <p:sp>
          <p:nvSpPr>
            <p:cNvPr id="12" name="iṣ1îḋe"/>
            <p:cNvSpPr/>
            <p:nvPr/>
          </p:nvSpPr>
          <p:spPr>
            <a:xfrm rot="18900000">
              <a:off x="2603197" y="2947753"/>
              <a:ext cx="1166390" cy="1166390"/>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17" name="ï$ľîḋè"/>
            <p:cNvSpPr/>
            <p:nvPr/>
          </p:nvSpPr>
          <p:spPr>
            <a:xfrm rot="18900000">
              <a:off x="2603197" y="2764496"/>
              <a:ext cx="1166390" cy="1166390"/>
            </a:xfrm>
            <a:prstGeom prst="rect">
              <a:avLst/>
            </a:prstGeom>
            <a:solidFill>
              <a:srgbClr val="FEBC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18" name="íŝlîḑé"/>
            <p:cNvSpPr/>
            <p:nvPr/>
          </p:nvSpPr>
          <p:spPr bwMode="auto">
            <a:xfrm>
              <a:off x="2943076" y="3104743"/>
              <a:ext cx="486631" cy="485896"/>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1200" dirty="0">
                <a:solidFill>
                  <a:schemeClr val="tx1"/>
                </a:solidFill>
                <a:cs typeface="+mn-ea"/>
                <a:sym typeface="+mn-lt"/>
              </a:endParaRPr>
            </a:p>
          </p:txBody>
        </p:sp>
      </p:grpSp>
      <p:grpSp>
        <p:nvGrpSpPr>
          <p:cNvPr id="19" name="组合 83"/>
          <p:cNvGrpSpPr/>
          <p:nvPr/>
        </p:nvGrpSpPr>
        <p:grpSpPr>
          <a:xfrm>
            <a:off x="7065220" y="2273960"/>
            <a:ext cx="1065603" cy="1233024"/>
            <a:chOff x="6518711" y="2764496"/>
            <a:chExt cx="1166390" cy="1349647"/>
          </a:xfrm>
        </p:grpSpPr>
        <p:sp>
          <p:nvSpPr>
            <p:cNvPr id="20" name="ïṣlïḋè"/>
            <p:cNvSpPr/>
            <p:nvPr/>
          </p:nvSpPr>
          <p:spPr>
            <a:xfrm rot="18900000">
              <a:off x="6518711" y="2947753"/>
              <a:ext cx="1166390" cy="1166390"/>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21" name="ïśļíḑê"/>
            <p:cNvSpPr/>
            <p:nvPr/>
          </p:nvSpPr>
          <p:spPr>
            <a:xfrm rot="18900000">
              <a:off x="6518711" y="2764496"/>
              <a:ext cx="1166390" cy="1166390"/>
            </a:xfrm>
            <a:prstGeom prst="rect">
              <a:avLst/>
            </a:prstGeom>
            <a:solidFill>
              <a:srgbClr val="FEBC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22" name="íślïďê"/>
            <p:cNvSpPr/>
            <p:nvPr/>
          </p:nvSpPr>
          <p:spPr bwMode="auto">
            <a:xfrm>
              <a:off x="6960591" y="3104374"/>
              <a:ext cx="282627" cy="486631"/>
            </a:xfrm>
            <a:custGeom>
              <a:avLst/>
              <a:gdLst>
                <a:gd name="T0" fmla="*/ 472622 w 604011"/>
                <a:gd name="T1" fmla="*/ 472622 w 604011"/>
                <a:gd name="T2" fmla="*/ 472622 w 604011"/>
                <a:gd name="T3" fmla="*/ 472622 w 604011"/>
                <a:gd name="T4" fmla="*/ 472622 w 604011"/>
                <a:gd name="T5" fmla="*/ 472622 w 604011"/>
                <a:gd name="T6" fmla="*/ 472622 w 604011"/>
                <a:gd name="T7" fmla="*/ 472622 w 604011"/>
                <a:gd name="T8" fmla="*/ 472622 w 604011"/>
                <a:gd name="T9" fmla="*/ 472622 w 604011"/>
                <a:gd name="T10" fmla="*/ 472622 w 604011"/>
                <a:gd name="T11" fmla="*/ 472622 w 604011"/>
                <a:gd name="T12" fmla="*/ 472622 w 604011"/>
                <a:gd name="T13" fmla="*/ 472622 w 604011"/>
                <a:gd name="T14" fmla="*/ 472622 w 604011"/>
                <a:gd name="T15" fmla="*/ 472622 w 604011"/>
                <a:gd name="T16" fmla="*/ 472622 w 604011"/>
                <a:gd name="T17" fmla="*/ 472622 w 604011"/>
                <a:gd name="T18" fmla="*/ 472622 w 604011"/>
                <a:gd name="T19" fmla="*/ 472622 w 604011"/>
                <a:gd name="T20" fmla="*/ 472622 w 604011"/>
                <a:gd name="T21" fmla="*/ 472622 w 604011"/>
                <a:gd name="T22" fmla="*/ 472622 w 604011"/>
                <a:gd name="T23" fmla="*/ 472622 w 604011"/>
                <a:gd name="T24" fmla="*/ 472622 w 604011"/>
                <a:gd name="T25" fmla="*/ 472622 w 604011"/>
                <a:gd name="T26" fmla="*/ 472622 w 604011"/>
                <a:gd name="T27" fmla="*/ 472622 w 604011"/>
                <a:gd name="T28" fmla="*/ 472622 w 604011"/>
                <a:gd name="T29" fmla="*/ 472622 w 604011"/>
                <a:gd name="T30" fmla="*/ 472622 w 604011"/>
                <a:gd name="T31" fmla="*/ 472622 w 604011"/>
                <a:gd name="T32" fmla="*/ 472622 w 604011"/>
                <a:gd name="T33" fmla="*/ 472622 w 604011"/>
                <a:gd name="T34" fmla="*/ 472622 w 604011"/>
                <a:gd name="T35" fmla="*/ 472622 w 604011"/>
                <a:gd name="T36" fmla="*/ 472622 w 604011"/>
                <a:gd name="T37" fmla="*/ 472622 w 604011"/>
                <a:gd name="T38" fmla="*/ 472622 w 604011"/>
                <a:gd name="T39" fmla="*/ 472622 w 604011"/>
                <a:gd name="T40" fmla="*/ 472622 w 604011"/>
                <a:gd name="T41" fmla="*/ 472622 w 604011"/>
                <a:gd name="T42" fmla="*/ 472622 w 604011"/>
                <a:gd name="T43" fmla="*/ 472622 w 604011"/>
                <a:gd name="T44" fmla="*/ 472622 w 604011"/>
                <a:gd name="T45" fmla="*/ 472622 w 604011"/>
                <a:gd name="T46" fmla="*/ 472622 w 604011"/>
                <a:gd name="T47" fmla="*/ 472622 w 604011"/>
                <a:gd name="T48" fmla="*/ 472622 w 604011"/>
                <a:gd name="T49" fmla="*/ 472622 w 604011"/>
                <a:gd name="T50" fmla="*/ 472622 w 604011"/>
                <a:gd name="T51" fmla="*/ 472622 w 604011"/>
                <a:gd name="T52" fmla="*/ 472622 w 604011"/>
                <a:gd name="T53" fmla="*/ 472622 w 604011"/>
                <a:gd name="T54" fmla="*/ 472622 w 604011"/>
                <a:gd name="T55" fmla="*/ 472622 w 604011"/>
                <a:gd name="T56" fmla="*/ 472622 w 604011"/>
                <a:gd name="T57" fmla="*/ 472622 w 604011"/>
                <a:gd name="T58" fmla="*/ 472622 w 604011"/>
                <a:gd name="T59" fmla="*/ 472622 w 604011"/>
                <a:gd name="T60" fmla="*/ 472622 w 604011"/>
                <a:gd name="T61" fmla="*/ 472622 w 604011"/>
                <a:gd name="T62" fmla="*/ 472622 w 604011"/>
                <a:gd name="T63" fmla="*/ 472622 w 604011"/>
                <a:gd name="T64" fmla="*/ 472622 w 604011"/>
                <a:gd name="T65" fmla="*/ 472622 w 604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0" h="414">
                  <a:moveTo>
                    <a:pt x="200" y="270"/>
                  </a:moveTo>
                  <a:lnTo>
                    <a:pt x="200" y="217"/>
                  </a:lnTo>
                  <a:cubicBezTo>
                    <a:pt x="200" y="100"/>
                    <a:pt x="151" y="29"/>
                    <a:pt x="130" y="4"/>
                  </a:cubicBezTo>
                  <a:cubicBezTo>
                    <a:pt x="128" y="2"/>
                    <a:pt x="124" y="0"/>
                    <a:pt x="121" y="0"/>
                  </a:cubicBezTo>
                  <a:cubicBezTo>
                    <a:pt x="117" y="0"/>
                    <a:pt x="114" y="1"/>
                    <a:pt x="112" y="4"/>
                  </a:cubicBezTo>
                  <a:cubicBezTo>
                    <a:pt x="91" y="29"/>
                    <a:pt x="40" y="100"/>
                    <a:pt x="40" y="217"/>
                  </a:cubicBezTo>
                  <a:lnTo>
                    <a:pt x="40" y="270"/>
                  </a:lnTo>
                  <a:lnTo>
                    <a:pt x="30" y="276"/>
                  </a:lnTo>
                  <a:cubicBezTo>
                    <a:pt x="12" y="289"/>
                    <a:pt x="0" y="310"/>
                    <a:pt x="0" y="333"/>
                  </a:cubicBezTo>
                  <a:lnTo>
                    <a:pt x="0" y="395"/>
                  </a:lnTo>
                  <a:cubicBezTo>
                    <a:pt x="0" y="399"/>
                    <a:pt x="2" y="403"/>
                    <a:pt x="6" y="404"/>
                  </a:cubicBezTo>
                  <a:cubicBezTo>
                    <a:pt x="9" y="406"/>
                    <a:pt x="13" y="406"/>
                    <a:pt x="16" y="404"/>
                  </a:cubicBezTo>
                  <a:lnTo>
                    <a:pt x="48" y="383"/>
                  </a:lnTo>
                  <a:cubicBezTo>
                    <a:pt x="56" y="377"/>
                    <a:pt x="67" y="374"/>
                    <a:pt x="78" y="374"/>
                  </a:cubicBezTo>
                  <a:lnTo>
                    <a:pt x="101" y="374"/>
                  </a:lnTo>
                  <a:lnTo>
                    <a:pt x="101" y="404"/>
                  </a:lnTo>
                  <a:cubicBezTo>
                    <a:pt x="101" y="410"/>
                    <a:pt x="105" y="414"/>
                    <a:pt x="111" y="414"/>
                  </a:cubicBezTo>
                  <a:lnTo>
                    <a:pt x="129" y="414"/>
                  </a:lnTo>
                  <a:cubicBezTo>
                    <a:pt x="135" y="414"/>
                    <a:pt x="140" y="410"/>
                    <a:pt x="140" y="404"/>
                  </a:cubicBezTo>
                  <a:lnTo>
                    <a:pt x="140" y="374"/>
                  </a:lnTo>
                  <a:lnTo>
                    <a:pt x="163" y="374"/>
                  </a:lnTo>
                  <a:cubicBezTo>
                    <a:pt x="173" y="374"/>
                    <a:pt x="184" y="377"/>
                    <a:pt x="193" y="383"/>
                  </a:cubicBezTo>
                  <a:lnTo>
                    <a:pt x="224" y="404"/>
                  </a:lnTo>
                  <a:cubicBezTo>
                    <a:pt x="227" y="406"/>
                    <a:pt x="231" y="406"/>
                    <a:pt x="235" y="404"/>
                  </a:cubicBezTo>
                  <a:cubicBezTo>
                    <a:pt x="238" y="403"/>
                    <a:pt x="240" y="399"/>
                    <a:pt x="240" y="395"/>
                  </a:cubicBezTo>
                  <a:lnTo>
                    <a:pt x="240" y="333"/>
                  </a:lnTo>
                  <a:cubicBezTo>
                    <a:pt x="240" y="310"/>
                    <a:pt x="229" y="289"/>
                    <a:pt x="210" y="276"/>
                  </a:cubicBezTo>
                  <a:lnTo>
                    <a:pt x="200" y="270"/>
                  </a:lnTo>
                  <a:close/>
                  <a:moveTo>
                    <a:pt x="120" y="187"/>
                  </a:moveTo>
                  <a:cubicBezTo>
                    <a:pt x="101" y="187"/>
                    <a:pt x="85" y="172"/>
                    <a:pt x="85" y="152"/>
                  </a:cubicBezTo>
                  <a:cubicBezTo>
                    <a:pt x="85" y="133"/>
                    <a:pt x="101" y="117"/>
                    <a:pt x="120" y="117"/>
                  </a:cubicBezTo>
                  <a:cubicBezTo>
                    <a:pt x="139" y="117"/>
                    <a:pt x="155" y="133"/>
                    <a:pt x="155" y="152"/>
                  </a:cubicBezTo>
                  <a:cubicBezTo>
                    <a:pt x="155" y="172"/>
                    <a:pt x="139" y="187"/>
                    <a:pt x="120" y="187"/>
                  </a:cubicBez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1200" dirty="0">
                <a:solidFill>
                  <a:schemeClr val="tx1"/>
                </a:solidFill>
                <a:cs typeface="+mn-ea"/>
                <a:sym typeface="+mn-lt"/>
              </a:endParaRPr>
            </a:p>
          </p:txBody>
        </p:sp>
      </p:grpSp>
      <p:grpSp>
        <p:nvGrpSpPr>
          <p:cNvPr id="23" name="组合 84"/>
          <p:cNvGrpSpPr/>
          <p:nvPr/>
        </p:nvGrpSpPr>
        <p:grpSpPr>
          <a:xfrm>
            <a:off x="4230411" y="2083832"/>
            <a:ext cx="1065603" cy="1208546"/>
            <a:chOff x="4555000" y="2608031"/>
            <a:chExt cx="1166390" cy="1322855"/>
          </a:xfrm>
        </p:grpSpPr>
        <p:sp>
          <p:nvSpPr>
            <p:cNvPr id="24" name="íṧ1íḑê"/>
            <p:cNvSpPr/>
            <p:nvPr/>
          </p:nvSpPr>
          <p:spPr>
            <a:xfrm rot="18900000">
              <a:off x="4555000" y="2608031"/>
              <a:ext cx="1166390" cy="1166390"/>
            </a:xfrm>
            <a:prstGeom prst="rect">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25" name="iṩlíḓê"/>
            <p:cNvSpPr/>
            <p:nvPr/>
          </p:nvSpPr>
          <p:spPr>
            <a:xfrm rot="18900000">
              <a:off x="4555000" y="2764496"/>
              <a:ext cx="1166390" cy="1166390"/>
            </a:xfrm>
            <a:prstGeom prst="rect">
              <a:avLst/>
            </a:prstGeom>
            <a:solidFill>
              <a:srgbClr val="0937B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sz="1200" dirty="0">
                <a:solidFill>
                  <a:schemeClr val="tx1"/>
                </a:solidFill>
                <a:cs typeface="+mn-ea"/>
                <a:sym typeface="+mn-lt"/>
              </a:endParaRPr>
            </a:p>
          </p:txBody>
        </p:sp>
        <p:sp>
          <p:nvSpPr>
            <p:cNvPr id="50" name="is1iḍè"/>
            <p:cNvSpPr/>
            <p:nvPr/>
          </p:nvSpPr>
          <p:spPr bwMode="auto">
            <a:xfrm>
              <a:off x="4857839" y="3072802"/>
              <a:ext cx="560710" cy="549777"/>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sz="1200" dirty="0">
                <a:solidFill>
                  <a:schemeClr val="tx1"/>
                </a:solidFill>
                <a:cs typeface="+mn-ea"/>
                <a:sym typeface="+mn-lt"/>
              </a:endParaRPr>
            </a:p>
          </p:txBody>
        </p:sp>
      </p:grpSp>
      <p:grpSp>
        <p:nvGrpSpPr>
          <p:cNvPr id="51" name="组合 1016"/>
          <p:cNvGrpSpPr/>
          <p:nvPr/>
        </p:nvGrpSpPr>
        <p:grpSpPr>
          <a:xfrm>
            <a:off x="656927" y="3803291"/>
            <a:ext cx="2794001" cy="2478605"/>
            <a:chOff x="1415454" y="7121442"/>
            <a:chExt cx="5588000" cy="4957208"/>
          </a:xfrm>
        </p:grpSpPr>
        <p:sp>
          <p:nvSpPr>
            <p:cNvPr id="52" name="Object 1017"/>
            <p:cNvSpPr txBox="1"/>
            <p:nvPr/>
          </p:nvSpPr>
          <p:spPr>
            <a:xfrm>
              <a:off x="1415454" y="7121442"/>
              <a:ext cx="5588000" cy="5842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i="0" dirty="0">
                <a:solidFill>
                  <a:schemeClr val="tx1"/>
                </a:solidFill>
                <a:cs typeface="+mn-ea"/>
                <a:sym typeface="+mn-lt"/>
              </a:endParaRPr>
            </a:p>
          </p:txBody>
        </p:sp>
        <p:sp>
          <p:nvSpPr>
            <p:cNvPr id="53" name="Object 1018"/>
            <p:cNvSpPr txBox="1"/>
            <p:nvPr/>
          </p:nvSpPr>
          <p:spPr>
            <a:xfrm>
              <a:off x="1765657" y="7849550"/>
              <a:ext cx="4889500" cy="42291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alpha val="80000"/>
                  </a:schemeClr>
                </a:solidFill>
                <a:cs typeface="+mn-ea"/>
                <a:sym typeface="+mn-lt"/>
              </a:endParaRPr>
            </a:p>
          </p:txBody>
        </p:sp>
      </p:grpSp>
      <p:grpSp>
        <p:nvGrpSpPr>
          <p:cNvPr id="54" name="组合 1019"/>
          <p:cNvGrpSpPr/>
          <p:nvPr/>
        </p:nvGrpSpPr>
        <p:grpSpPr>
          <a:xfrm>
            <a:off x="3419813" y="3803291"/>
            <a:ext cx="2794000" cy="2483247"/>
            <a:chOff x="6939954" y="7127395"/>
            <a:chExt cx="5588000" cy="4966495"/>
          </a:xfrm>
        </p:grpSpPr>
        <p:sp>
          <p:nvSpPr>
            <p:cNvPr id="55" name="Object 1020"/>
            <p:cNvSpPr txBox="1"/>
            <p:nvPr/>
          </p:nvSpPr>
          <p:spPr>
            <a:xfrm>
              <a:off x="6939954" y="7127395"/>
              <a:ext cx="5588000" cy="5842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dirty="0">
                <a:solidFill>
                  <a:schemeClr val="tx1"/>
                </a:solidFill>
                <a:cs typeface="+mn-ea"/>
                <a:sym typeface="+mn-lt"/>
              </a:endParaRPr>
            </a:p>
          </p:txBody>
        </p:sp>
        <p:sp>
          <p:nvSpPr>
            <p:cNvPr id="56" name="Object 1021"/>
            <p:cNvSpPr txBox="1"/>
            <p:nvPr/>
          </p:nvSpPr>
          <p:spPr>
            <a:xfrm>
              <a:off x="7423507" y="7864790"/>
              <a:ext cx="4622800" cy="42291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alpha val="80000"/>
                  </a:schemeClr>
                </a:solidFill>
                <a:cs typeface="+mn-ea"/>
                <a:sym typeface="+mn-lt"/>
              </a:endParaRPr>
            </a:p>
          </p:txBody>
        </p:sp>
      </p:grpSp>
      <p:grpSp>
        <p:nvGrpSpPr>
          <p:cNvPr id="57" name="组合 1022"/>
          <p:cNvGrpSpPr/>
          <p:nvPr/>
        </p:nvGrpSpPr>
        <p:grpSpPr>
          <a:xfrm>
            <a:off x="6182698" y="3803291"/>
            <a:ext cx="2794000" cy="1946275"/>
            <a:chOff x="12464057" y="7129181"/>
            <a:chExt cx="5588000" cy="3892550"/>
          </a:xfrm>
        </p:grpSpPr>
        <p:sp>
          <p:nvSpPr>
            <p:cNvPr id="58" name="Object 1023"/>
            <p:cNvSpPr txBox="1"/>
            <p:nvPr/>
          </p:nvSpPr>
          <p:spPr>
            <a:xfrm>
              <a:off x="12464057" y="7129181"/>
              <a:ext cx="5588000" cy="5842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dirty="0">
                <a:solidFill>
                  <a:schemeClr val="tx1"/>
                </a:solidFill>
                <a:cs typeface="+mn-ea"/>
                <a:sym typeface="+mn-lt"/>
              </a:endParaRPr>
            </a:p>
          </p:txBody>
        </p:sp>
        <p:sp>
          <p:nvSpPr>
            <p:cNvPr id="59" name="Object 1024"/>
            <p:cNvSpPr txBox="1"/>
            <p:nvPr/>
          </p:nvSpPr>
          <p:spPr>
            <a:xfrm>
              <a:off x="12981582" y="7846731"/>
              <a:ext cx="4552950" cy="31750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alpha val="80000"/>
                  </a:schemeClr>
                </a:solidFill>
                <a:cs typeface="+mn-ea"/>
                <a:sym typeface="+mn-lt"/>
              </a:endParaRPr>
            </a:p>
          </p:txBody>
        </p:sp>
      </p:grpSp>
      <p:grpSp>
        <p:nvGrpSpPr>
          <p:cNvPr id="60" name="组合 1025"/>
          <p:cNvGrpSpPr/>
          <p:nvPr/>
        </p:nvGrpSpPr>
        <p:grpSpPr>
          <a:xfrm>
            <a:off x="8945583" y="3803291"/>
            <a:ext cx="2794000" cy="1684359"/>
            <a:chOff x="17991137" y="7122831"/>
            <a:chExt cx="5588000" cy="3368716"/>
          </a:xfrm>
        </p:grpSpPr>
        <p:sp>
          <p:nvSpPr>
            <p:cNvPr id="61" name="Object 1026"/>
            <p:cNvSpPr txBox="1"/>
            <p:nvPr/>
          </p:nvSpPr>
          <p:spPr>
            <a:xfrm>
              <a:off x="17991137" y="7122831"/>
              <a:ext cx="5588000" cy="584200"/>
            </a:xfrm>
            <a:prstGeom prst="rect">
              <a:avLst/>
            </a:prstGeom>
          </p:spPr>
          <p:txBody>
            <a:bodyPr vert="horz" rtlCol="0" anchor="t" anchorCtr="0">
              <a:noAutofit/>
            </a:bodyPr>
            <a:lstStyle/>
            <a:p>
              <a:pPr algn="ctr"/>
              <a:r>
                <a:rPr lang="zh-CN" altLang="en-US" sz="1600">
                  <a:cs typeface="+mn-ea"/>
                  <a:sym typeface="+mn-lt"/>
                </a:rPr>
                <a:t>添加标题</a:t>
              </a:r>
              <a:endParaRPr lang="zh-CN" altLang="en-US" sz="1600" b="1" dirty="0">
                <a:solidFill>
                  <a:schemeClr val="tx1"/>
                </a:solidFill>
                <a:cs typeface="+mn-ea"/>
                <a:sym typeface="+mn-lt"/>
              </a:endParaRPr>
            </a:p>
          </p:txBody>
        </p:sp>
        <p:sp>
          <p:nvSpPr>
            <p:cNvPr id="62" name="Object 1027"/>
            <p:cNvSpPr txBox="1"/>
            <p:nvPr/>
          </p:nvSpPr>
          <p:spPr>
            <a:xfrm>
              <a:off x="18511877" y="7849947"/>
              <a:ext cx="4546600" cy="2641600"/>
            </a:xfrm>
            <a:prstGeom prst="rect">
              <a:avLst/>
            </a:prstGeom>
          </p:spPr>
          <p:txBody>
            <a:bodyPr vert="horz" rtlCol="0" anchor="t" anchorCtr="0">
              <a:no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alpha val="80000"/>
                  </a:schemeClr>
                </a:solidFill>
                <a:cs typeface="+mn-ea"/>
                <a:sym typeface="+mn-lt"/>
              </a:endParaRPr>
            </a:p>
          </p:txBody>
        </p:sp>
      </p:gr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par>
                                <p:cTn id="20" presetID="53" presetClass="entr" presetSubtype="16"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 calcmode="lin" valueType="num">
                                      <p:cBhvr>
                                        <p:cTn id="22" dur="500" fill="hold"/>
                                        <p:tgtEl>
                                          <p:spTgt spid="23"/>
                                        </p:tgtEl>
                                        <p:attrNameLst>
                                          <p:attrName>ppt_w</p:attrName>
                                        </p:attrNameLst>
                                      </p:cBhvr>
                                      <p:tavLst>
                                        <p:tav tm="0">
                                          <p:val>
                                            <p:fltVal val="0"/>
                                          </p:val>
                                        </p:tav>
                                        <p:tav tm="100000">
                                          <p:val>
                                            <p:strVal val="#ppt_w"/>
                                          </p:val>
                                        </p:tav>
                                      </p:tavLst>
                                    </p:anim>
                                    <p:anim calcmode="lin" valueType="num">
                                      <p:cBhvr>
                                        <p:cTn id="23" dur="500" fill="hold"/>
                                        <p:tgtEl>
                                          <p:spTgt spid="23"/>
                                        </p:tgtEl>
                                        <p:attrNameLst>
                                          <p:attrName>ppt_h</p:attrName>
                                        </p:attrNameLst>
                                      </p:cBhvr>
                                      <p:tavLst>
                                        <p:tav tm="0">
                                          <p:val>
                                            <p:fltVal val="0"/>
                                          </p:val>
                                        </p:tav>
                                        <p:tav tm="100000">
                                          <p:val>
                                            <p:strVal val="#ppt_h"/>
                                          </p:val>
                                        </p:tav>
                                      </p:tavLst>
                                    </p:anim>
                                    <p:animEffect transition="in" filter="fade">
                                      <p:cBhvr>
                                        <p:cTn id="24" dur="500"/>
                                        <p:tgtEl>
                                          <p:spTgt spid="23"/>
                                        </p:tgtEl>
                                      </p:cBhvr>
                                    </p:animEffect>
                                  </p:childTnLst>
                                </p:cTn>
                              </p:par>
                            </p:childTnLst>
                          </p:cTn>
                        </p:par>
                        <p:par>
                          <p:cTn id="25" fill="hold">
                            <p:stCondLst>
                              <p:cond delay="500"/>
                            </p:stCondLst>
                            <p:childTnLst>
                              <p:par>
                                <p:cTn id="26" presetID="3" presetClass="entr" presetSubtype="10" fill="hold" nodeType="afterEffect">
                                  <p:stCondLst>
                                    <p:cond delay="0"/>
                                  </p:stCondLst>
                                  <p:childTnLst>
                                    <p:set>
                                      <p:cBhvr>
                                        <p:cTn id="27" dur="1" fill="hold">
                                          <p:stCondLst>
                                            <p:cond delay="0"/>
                                          </p:stCondLst>
                                        </p:cTn>
                                        <p:tgtEl>
                                          <p:spTgt spid="51"/>
                                        </p:tgtEl>
                                        <p:attrNameLst>
                                          <p:attrName>style.visibility</p:attrName>
                                        </p:attrNameLst>
                                      </p:cBhvr>
                                      <p:to>
                                        <p:strVal val="visible"/>
                                      </p:to>
                                    </p:set>
                                    <p:animEffect transition="in" filter="blinds(horizontal)">
                                      <p:cBhvr>
                                        <p:cTn id="28" dur="500"/>
                                        <p:tgtEl>
                                          <p:spTgt spid="51"/>
                                        </p:tgtEl>
                                      </p:cBhvr>
                                    </p:animEffect>
                                  </p:childTnLst>
                                </p:cTn>
                              </p:par>
                            </p:childTnLst>
                          </p:cTn>
                        </p:par>
                        <p:par>
                          <p:cTn id="29" fill="hold">
                            <p:stCondLst>
                              <p:cond delay="1000"/>
                            </p:stCondLst>
                            <p:childTnLst>
                              <p:par>
                                <p:cTn id="30" presetID="3" presetClass="entr" presetSubtype="10"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blinds(horizontal)">
                                      <p:cBhvr>
                                        <p:cTn id="32" dur="500"/>
                                        <p:tgtEl>
                                          <p:spTgt spid="54"/>
                                        </p:tgtEl>
                                      </p:cBhvr>
                                    </p:animEffect>
                                  </p:childTnLst>
                                </p:cTn>
                              </p:par>
                            </p:childTnLst>
                          </p:cTn>
                        </p:par>
                        <p:par>
                          <p:cTn id="33" fill="hold">
                            <p:stCondLst>
                              <p:cond delay="1500"/>
                            </p:stCondLst>
                            <p:childTnLst>
                              <p:par>
                                <p:cTn id="34" presetID="3" presetClass="entr" presetSubtype="10" fill="hold" nodeType="afterEffect">
                                  <p:stCondLst>
                                    <p:cond delay="0"/>
                                  </p:stCondLst>
                                  <p:childTnLst>
                                    <p:set>
                                      <p:cBhvr>
                                        <p:cTn id="35" dur="1" fill="hold">
                                          <p:stCondLst>
                                            <p:cond delay="0"/>
                                          </p:stCondLst>
                                        </p:cTn>
                                        <p:tgtEl>
                                          <p:spTgt spid="57"/>
                                        </p:tgtEl>
                                        <p:attrNameLst>
                                          <p:attrName>style.visibility</p:attrName>
                                        </p:attrNameLst>
                                      </p:cBhvr>
                                      <p:to>
                                        <p:strVal val="visible"/>
                                      </p:to>
                                    </p:set>
                                    <p:animEffect transition="in" filter="blinds(horizontal)">
                                      <p:cBhvr>
                                        <p:cTn id="36" dur="500"/>
                                        <p:tgtEl>
                                          <p:spTgt spid="57"/>
                                        </p:tgtEl>
                                      </p:cBhvr>
                                    </p:animEffect>
                                  </p:childTnLst>
                                </p:cTn>
                              </p:par>
                            </p:childTnLst>
                          </p:cTn>
                        </p:par>
                        <p:par>
                          <p:cTn id="37" fill="hold">
                            <p:stCondLst>
                              <p:cond delay="2000"/>
                            </p:stCondLst>
                            <p:childTnLst>
                              <p:par>
                                <p:cTn id="38" presetID="3" presetClass="entr" presetSubtype="10" fill="hold" nodeType="afterEffect">
                                  <p:stCondLst>
                                    <p:cond delay="0"/>
                                  </p:stCondLst>
                                  <p:childTnLst>
                                    <p:set>
                                      <p:cBhvr>
                                        <p:cTn id="39" dur="1" fill="hold">
                                          <p:stCondLst>
                                            <p:cond delay="0"/>
                                          </p:stCondLst>
                                        </p:cTn>
                                        <p:tgtEl>
                                          <p:spTgt spid="60"/>
                                        </p:tgtEl>
                                        <p:attrNameLst>
                                          <p:attrName>style.visibility</p:attrName>
                                        </p:attrNameLst>
                                      </p:cBhvr>
                                      <p:to>
                                        <p:strVal val="visible"/>
                                      </p:to>
                                    </p:set>
                                    <p:animEffect transition="in" filter="blinds(horizontal)">
                                      <p:cBhvr>
                                        <p:cTn id="40"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pic>
        <p:nvPicPr>
          <p:cNvPr id="103" name="image 103" descr="E:\设计\PPT\12498073.jpg12498073"/>
          <p:cNvPicPr>
            <a:picLocks noChangeAspect="1"/>
          </p:cNvPicPr>
          <p:nvPr/>
        </p:nvPicPr>
        <p:blipFill rotWithShape="1">
          <a:blip r:embed="rId2" cstate="screen">
            <a:extLst>
              <a:ext uri="{28A0092B-C50C-407E-A947-70E740481C1C}">
                <a14:useLocalDpi xmlns:a14="http://schemas.microsoft.com/office/drawing/2010/main"/>
              </a:ext>
            </a:extLst>
          </a:blip>
          <a:srcRect/>
          <a:stretch>
            <a:fillRect/>
          </a:stretch>
        </p:blipFill>
        <p:spPr>
          <a:xfrm>
            <a:off x="5730875" y="252095"/>
            <a:ext cx="5478780" cy="6236970"/>
          </a:xfrm>
          <a:prstGeom prst="parallelogram">
            <a:avLst/>
          </a:prstGeom>
        </p:spPr>
      </p:pic>
      <p:sp>
        <p:nvSpPr>
          <p:cNvPr id="105" name="Object 105"/>
          <p:cNvSpPr txBox="1"/>
          <p:nvPr/>
        </p:nvSpPr>
        <p:spPr>
          <a:xfrm>
            <a:off x="1311275" y="2705735"/>
            <a:ext cx="4379595" cy="2819400"/>
          </a:xfrm>
          <a:prstGeom prst="rect">
            <a:avLst/>
          </a:prstGeom>
        </p:spPr>
        <p:txBody>
          <a:bodyPr vert="horz" rtlCol="0" anchor="t" anchorCtr="0">
            <a:noAutofit/>
          </a:bodyPr>
          <a:lstStyle/>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sz="1200" b="0" i="0" dirty="0">
              <a:solidFill>
                <a:schemeClr val="tx1">
                  <a:alpha val="80000"/>
                </a:schemeClr>
              </a:solidFill>
              <a:cs typeface="+mn-ea"/>
              <a:sym typeface="+mn-lt"/>
            </a:endParaRPr>
          </a:p>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sz="1200" b="0" i="0" dirty="0">
              <a:solidFill>
                <a:schemeClr val="tx1">
                  <a:alpha val="80000"/>
                </a:schemeClr>
              </a:solidFill>
              <a:cs typeface="+mn-ea"/>
              <a:sym typeface="+mn-lt"/>
            </a:endParaRPr>
          </a:p>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lang="zh-CN" sz="1200" b="0" i="0" dirty="0">
              <a:solidFill>
                <a:schemeClr val="tx1">
                  <a:alpha val="80000"/>
                </a:schemeClr>
              </a:solidFill>
              <a:cs typeface="+mn-ea"/>
              <a:sym typeface="+mn-lt"/>
            </a:endParaRPr>
          </a:p>
        </p:txBody>
      </p:sp>
      <p:sp>
        <p:nvSpPr>
          <p:cNvPr id="2" name="文本框 1"/>
          <p:cNvSpPr txBox="1"/>
          <p:nvPr/>
        </p:nvSpPr>
        <p:spPr>
          <a:xfrm>
            <a:off x="1311275" y="2095500"/>
            <a:ext cx="995680" cy="337185"/>
          </a:xfrm>
          <a:prstGeom prst="rect">
            <a:avLst/>
          </a:prstGeom>
          <a:noFill/>
        </p:spPr>
        <p:txBody>
          <a:bodyPr wrap="none" rtlCol="0" anchor="t">
            <a:spAutoFit/>
          </a:bodyPr>
          <a:lstStyle/>
          <a:p>
            <a:pPr algn="l"/>
            <a:r>
              <a:rPr lang="zh-CN" altLang="en-US" sz="1600">
                <a:cs typeface="+mn-ea"/>
                <a:sym typeface="+mn-lt"/>
              </a:rPr>
              <a:t>添加标题</a:t>
            </a:r>
          </a:p>
        </p:txBody>
      </p:sp>
      <p:sp>
        <p:nvSpPr>
          <p:cNvPr id="5" name="Object 106"/>
          <p:cNvSpPr txBox="1"/>
          <p:nvPr/>
        </p:nvSpPr>
        <p:spPr>
          <a:xfrm>
            <a:off x="1336155" y="2422525"/>
            <a:ext cx="7671435" cy="475615"/>
          </a:xfrm>
          <a:prstGeom prst="rect">
            <a:avLst/>
          </a:prstGeom>
        </p:spPr>
        <p:txBody>
          <a:bodyPr vert="horz" rtlCol="0" anchor="t" anchorCtr="0">
            <a:noAutofit/>
          </a:bodyPr>
          <a:lstStyle/>
          <a:p>
            <a:pPr algn="l"/>
            <a:r>
              <a:rPr lang="zh-CN" altLang="en-US" sz="1200">
                <a:cs typeface="+mn-ea"/>
                <a:sym typeface="+mn-lt"/>
              </a:rPr>
              <a:t>The reporting on activities report template</a:t>
            </a:r>
            <a:endParaRPr lang="zh-CN" altLang="en-US" sz="1200" b="0" i="0" dirty="0">
              <a:solidFill>
                <a:srgbClr val="303030"/>
              </a:solidFill>
              <a:cs typeface="+mn-ea"/>
              <a:sym typeface="+mn-lt"/>
            </a:endParaRPr>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103"/>
                                        </p:tgtEl>
                                        <p:attrNameLst>
                                          <p:attrName>style.visibility</p:attrName>
                                        </p:attrNameLst>
                                      </p:cBhvr>
                                      <p:to>
                                        <p:strVal val="visible"/>
                                      </p:to>
                                    </p:set>
                                    <p:anim calcmode="lin" valueType="num">
                                      <p:cBhvr>
                                        <p:cTn id="7" dur="500" fill="hold"/>
                                        <p:tgtEl>
                                          <p:spTgt spid="103"/>
                                        </p:tgtEl>
                                        <p:attrNameLst>
                                          <p:attrName>ppt_w</p:attrName>
                                        </p:attrNameLst>
                                      </p:cBhvr>
                                      <p:tavLst>
                                        <p:tav tm="0">
                                          <p:val>
                                            <p:fltVal val="0"/>
                                          </p:val>
                                        </p:tav>
                                        <p:tav tm="100000">
                                          <p:val>
                                            <p:strVal val="#ppt_w"/>
                                          </p:val>
                                        </p:tav>
                                      </p:tavLst>
                                    </p:anim>
                                    <p:anim calcmode="lin" valueType="num">
                                      <p:cBhvr>
                                        <p:cTn id="8" dur="500" fill="hold"/>
                                        <p:tgtEl>
                                          <p:spTgt spid="103"/>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6" presetClass="entr" presetSubtype="21"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par>
                          <p:cTn id="13" fill="hold">
                            <p:stCondLst>
                              <p:cond delay="1000"/>
                            </p:stCondLst>
                            <p:childTnLst>
                              <p:par>
                                <p:cTn id="14" presetID="3" presetClass="entr" presetSubtype="1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par>
                          <p:cTn id="17" fill="hold">
                            <p:stCondLst>
                              <p:cond delay="1500"/>
                            </p:stCondLst>
                            <p:childTnLst>
                              <p:par>
                                <p:cTn id="18" presetID="12" presetClass="entr" presetSubtype="4" fill="hold" grpId="0" nodeType="afterEffect">
                                  <p:stCondLst>
                                    <p:cond delay="0"/>
                                  </p:stCondLst>
                                  <p:childTnLst>
                                    <p:set>
                                      <p:cBhvr>
                                        <p:cTn id="19" dur="1" fill="hold">
                                          <p:stCondLst>
                                            <p:cond delay="0"/>
                                          </p:stCondLst>
                                        </p:cTn>
                                        <p:tgtEl>
                                          <p:spTgt spid="105"/>
                                        </p:tgtEl>
                                        <p:attrNameLst>
                                          <p:attrName>style.visibility</p:attrName>
                                        </p:attrNameLst>
                                      </p:cBhvr>
                                      <p:to>
                                        <p:strVal val="visible"/>
                                      </p:to>
                                    </p:set>
                                    <p:anim calcmode="lin" valueType="num">
                                      <p:cBhvr additive="base">
                                        <p:cTn id="20" dur="500"/>
                                        <p:tgtEl>
                                          <p:spTgt spid="105"/>
                                        </p:tgtEl>
                                        <p:attrNameLst>
                                          <p:attrName>ppt_y</p:attrName>
                                        </p:attrNameLst>
                                      </p:cBhvr>
                                      <p:tavLst>
                                        <p:tav tm="0">
                                          <p:val>
                                            <p:strVal val="#ppt_y+#ppt_h*1.125000"/>
                                          </p:val>
                                        </p:tav>
                                        <p:tav tm="100000">
                                          <p:val>
                                            <p:strVal val="#ppt_y"/>
                                          </p:val>
                                        </p:tav>
                                      </p:tavLst>
                                    </p:anim>
                                    <p:animEffect transition="in" filter="wipe(up)">
                                      <p:cBhvr>
                                        <p:cTn id="2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p:bldP spid="105" grpId="1"/>
      <p:bldP spid="2" grpId="0"/>
      <p:bldP spid="2" grpId="1"/>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grpSp>
        <p:nvGrpSpPr>
          <p:cNvPr id="18" name="组合 17"/>
          <p:cNvGrpSpPr/>
          <p:nvPr/>
        </p:nvGrpSpPr>
        <p:grpSpPr>
          <a:xfrm>
            <a:off x="1820043" y="2123981"/>
            <a:ext cx="1369704" cy="1356360"/>
            <a:chOff x="1943868" y="2123981"/>
            <a:chExt cx="1369704" cy="1356360"/>
          </a:xfrm>
        </p:grpSpPr>
        <p:sp>
          <p:nvSpPr>
            <p:cNvPr id="20" name="Oval 25"/>
            <p:cNvSpPr/>
            <p:nvPr/>
          </p:nvSpPr>
          <p:spPr bwMode="auto">
            <a:xfrm>
              <a:off x="1943868" y="2123981"/>
              <a:ext cx="1369704" cy="1356360"/>
            </a:xfrm>
            <a:prstGeom prst="ellipse">
              <a:avLst/>
            </a:prstGeom>
            <a:solidFill>
              <a:srgbClr val="0937BE"/>
            </a:solidFill>
            <a:ln w="635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200" i="0" u="none" strike="noStrike" kern="0" cap="none" spc="0" normalizeH="0" baseline="0" noProof="0" dirty="0">
                <a:ln>
                  <a:noFill/>
                </a:ln>
                <a:solidFill>
                  <a:schemeClr val="tx1"/>
                </a:solidFill>
                <a:effectLst/>
                <a:uLnTx/>
                <a:uFillTx/>
                <a:cs typeface="+mn-ea"/>
                <a:sym typeface="+mn-lt"/>
              </a:endParaRPr>
            </a:p>
          </p:txBody>
        </p:sp>
        <p:sp>
          <p:nvSpPr>
            <p:cNvPr id="21" name="Shape 2605"/>
            <p:cNvSpPr/>
            <p:nvPr/>
          </p:nvSpPr>
          <p:spPr>
            <a:xfrm>
              <a:off x="2338212" y="2487086"/>
              <a:ext cx="652149" cy="652134"/>
            </a:xfrm>
            <a:custGeom>
              <a:avLst/>
              <a:gdLst/>
              <a:ahLst/>
              <a:cxnLst>
                <a:cxn ang="0">
                  <a:pos x="wd2" y="hd2"/>
                </a:cxn>
                <a:cxn ang="5400000">
                  <a:pos x="wd2" y="hd2"/>
                </a:cxn>
                <a:cxn ang="10800000">
                  <a:pos x="wd2" y="hd2"/>
                </a:cxn>
                <a:cxn ang="16200000">
                  <a:pos x="wd2" y="hd2"/>
                </a:cxn>
              </a:cxnLst>
              <a:rect l="0" t="0" r="r" b="b"/>
              <a:pathLst>
                <a:path w="21410" h="21410" extrusionOk="0">
                  <a:moveTo>
                    <a:pt x="20437" y="20437"/>
                  </a:moveTo>
                  <a:lnTo>
                    <a:pt x="17519" y="20437"/>
                  </a:lnTo>
                  <a:lnTo>
                    <a:pt x="17519" y="18978"/>
                  </a:lnTo>
                  <a:cubicBezTo>
                    <a:pt x="17519" y="18710"/>
                    <a:pt x="17301" y="18492"/>
                    <a:pt x="17033" y="18492"/>
                  </a:cubicBezTo>
                  <a:lnTo>
                    <a:pt x="15574" y="18492"/>
                  </a:lnTo>
                  <a:lnTo>
                    <a:pt x="15574" y="17033"/>
                  </a:lnTo>
                  <a:cubicBezTo>
                    <a:pt x="15574" y="16764"/>
                    <a:pt x="15356" y="16546"/>
                    <a:pt x="15087" y="16546"/>
                  </a:cubicBezTo>
                  <a:lnTo>
                    <a:pt x="13344" y="16546"/>
                  </a:lnTo>
                  <a:lnTo>
                    <a:pt x="10309" y="13497"/>
                  </a:lnTo>
                  <a:cubicBezTo>
                    <a:pt x="10221" y="13409"/>
                    <a:pt x="10100" y="13354"/>
                    <a:pt x="9965" y="13354"/>
                  </a:cubicBezTo>
                  <a:cubicBezTo>
                    <a:pt x="9819" y="13354"/>
                    <a:pt x="9693" y="13422"/>
                    <a:pt x="9604" y="13524"/>
                  </a:cubicBezTo>
                  <a:lnTo>
                    <a:pt x="8815" y="14312"/>
                  </a:lnTo>
                  <a:cubicBezTo>
                    <a:pt x="8435" y="14692"/>
                    <a:pt x="7820" y="14692"/>
                    <a:pt x="7441" y="14312"/>
                  </a:cubicBezTo>
                  <a:lnTo>
                    <a:pt x="1256" y="8128"/>
                  </a:lnTo>
                  <a:cubicBezTo>
                    <a:pt x="877" y="7748"/>
                    <a:pt x="877" y="7133"/>
                    <a:pt x="1256" y="6753"/>
                  </a:cubicBezTo>
                  <a:lnTo>
                    <a:pt x="6754" y="1255"/>
                  </a:lnTo>
                  <a:cubicBezTo>
                    <a:pt x="7133" y="876"/>
                    <a:pt x="7749" y="876"/>
                    <a:pt x="8128" y="1255"/>
                  </a:cubicBezTo>
                  <a:lnTo>
                    <a:pt x="14312" y="7440"/>
                  </a:lnTo>
                  <a:cubicBezTo>
                    <a:pt x="14691" y="7820"/>
                    <a:pt x="14691" y="8435"/>
                    <a:pt x="14312" y="8815"/>
                  </a:cubicBezTo>
                  <a:lnTo>
                    <a:pt x="13539" y="9588"/>
                  </a:lnTo>
                  <a:cubicBezTo>
                    <a:pt x="13437" y="9677"/>
                    <a:pt x="13370" y="9804"/>
                    <a:pt x="13370" y="9950"/>
                  </a:cubicBezTo>
                  <a:cubicBezTo>
                    <a:pt x="13370" y="10084"/>
                    <a:pt x="13424" y="10206"/>
                    <a:pt x="13513" y="10294"/>
                  </a:cubicBezTo>
                  <a:lnTo>
                    <a:pt x="20437" y="17234"/>
                  </a:lnTo>
                  <a:cubicBezTo>
                    <a:pt x="20437" y="17234"/>
                    <a:pt x="20437" y="20437"/>
                    <a:pt x="20437" y="20437"/>
                  </a:cubicBezTo>
                  <a:close/>
                  <a:moveTo>
                    <a:pt x="21268" y="16689"/>
                  </a:moveTo>
                  <a:lnTo>
                    <a:pt x="14547" y="9954"/>
                  </a:lnTo>
                  <a:lnTo>
                    <a:pt x="14999" y="9502"/>
                  </a:lnTo>
                  <a:cubicBezTo>
                    <a:pt x="15758" y="8743"/>
                    <a:pt x="15758" y="7512"/>
                    <a:pt x="14999" y="6753"/>
                  </a:cubicBezTo>
                  <a:lnTo>
                    <a:pt x="8815" y="569"/>
                  </a:lnTo>
                  <a:cubicBezTo>
                    <a:pt x="8056" y="-190"/>
                    <a:pt x="6825" y="-190"/>
                    <a:pt x="6066" y="569"/>
                  </a:cubicBezTo>
                  <a:lnTo>
                    <a:pt x="569" y="6066"/>
                  </a:lnTo>
                  <a:cubicBezTo>
                    <a:pt x="-190" y="6825"/>
                    <a:pt x="-190" y="8056"/>
                    <a:pt x="569" y="8815"/>
                  </a:cubicBezTo>
                  <a:lnTo>
                    <a:pt x="6754" y="14999"/>
                  </a:lnTo>
                  <a:cubicBezTo>
                    <a:pt x="7513" y="15758"/>
                    <a:pt x="8743" y="15758"/>
                    <a:pt x="9502" y="14999"/>
                  </a:cubicBezTo>
                  <a:lnTo>
                    <a:pt x="9968" y="14533"/>
                  </a:lnTo>
                  <a:lnTo>
                    <a:pt x="12798" y="17376"/>
                  </a:lnTo>
                  <a:cubicBezTo>
                    <a:pt x="12886" y="17465"/>
                    <a:pt x="13008" y="17519"/>
                    <a:pt x="13142" y="17519"/>
                  </a:cubicBezTo>
                  <a:lnTo>
                    <a:pt x="14601" y="17519"/>
                  </a:lnTo>
                  <a:lnTo>
                    <a:pt x="14601" y="18978"/>
                  </a:lnTo>
                  <a:cubicBezTo>
                    <a:pt x="14601" y="19247"/>
                    <a:pt x="14819" y="19464"/>
                    <a:pt x="15087" y="19464"/>
                  </a:cubicBezTo>
                  <a:lnTo>
                    <a:pt x="16546" y="19464"/>
                  </a:lnTo>
                  <a:lnTo>
                    <a:pt x="16546" y="20924"/>
                  </a:lnTo>
                  <a:cubicBezTo>
                    <a:pt x="16546" y="21193"/>
                    <a:pt x="16764" y="21410"/>
                    <a:pt x="17033" y="21410"/>
                  </a:cubicBezTo>
                  <a:lnTo>
                    <a:pt x="20924" y="21410"/>
                  </a:lnTo>
                  <a:cubicBezTo>
                    <a:pt x="21192" y="21410"/>
                    <a:pt x="21410" y="21193"/>
                    <a:pt x="21410" y="20924"/>
                  </a:cubicBezTo>
                  <a:lnTo>
                    <a:pt x="21410" y="17033"/>
                  </a:lnTo>
                  <a:cubicBezTo>
                    <a:pt x="21410" y="16899"/>
                    <a:pt x="21356" y="16777"/>
                    <a:pt x="21268" y="16689"/>
                  </a:cubicBezTo>
                  <a:moveTo>
                    <a:pt x="6819" y="7791"/>
                  </a:moveTo>
                  <a:cubicBezTo>
                    <a:pt x="6282" y="7791"/>
                    <a:pt x="5846" y="7356"/>
                    <a:pt x="5846" y="6819"/>
                  </a:cubicBezTo>
                  <a:cubicBezTo>
                    <a:pt x="5846" y="6282"/>
                    <a:pt x="6282" y="5846"/>
                    <a:pt x="6819" y="5846"/>
                  </a:cubicBezTo>
                  <a:cubicBezTo>
                    <a:pt x="7356" y="5846"/>
                    <a:pt x="7792" y="6282"/>
                    <a:pt x="7792" y="6819"/>
                  </a:cubicBezTo>
                  <a:cubicBezTo>
                    <a:pt x="7792" y="7356"/>
                    <a:pt x="7356" y="7791"/>
                    <a:pt x="6819" y="7791"/>
                  </a:cubicBezTo>
                  <a:moveTo>
                    <a:pt x="6819" y="4873"/>
                  </a:moveTo>
                  <a:cubicBezTo>
                    <a:pt x="5745" y="4873"/>
                    <a:pt x="4874" y="5744"/>
                    <a:pt x="4874" y="6819"/>
                  </a:cubicBezTo>
                  <a:cubicBezTo>
                    <a:pt x="4874" y="7893"/>
                    <a:pt x="5745" y="8765"/>
                    <a:pt x="6819" y="8765"/>
                  </a:cubicBezTo>
                  <a:cubicBezTo>
                    <a:pt x="7893" y="8765"/>
                    <a:pt x="8765" y="7893"/>
                    <a:pt x="8765" y="6819"/>
                  </a:cubicBezTo>
                  <a:cubicBezTo>
                    <a:pt x="8765" y="5744"/>
                    <a:pt x="7893" y="4873"/>
                    <a:pt x="6819" y="4873"/>
                  </a:cubicBezTo>
                </a:path>
              </a:pathLst>
            </a:custGeom>
            <a:solidFill>
              <a:srgbClr val="FFFFFF"/>
            </a:solidFill>
            <a:ln w="12700">
              <a:miter lim="400000"/>
            </a:ln>
          </p:spPr>
          <p:txBody>
            <a:bodyPr lIns="19045" tIns="19045" rIns="19045" bIns="19045" anchor="ctr"/>
            <a:lstStyle/>
            <a:p>
              <a:pPr algn="ct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200" dirty="0">
                <a:solidFill>
                  <a:schemeClr val="tx1"/>
                </a:solidFill>
                <a:effectLst>
                  <a:outerShdw blurRad="38100" dist="12700" dir="5400000" rotWithShape="0">
                    <a:srgbClr val="000000">
                      <a:alpha val="50000"/>
                    </a:srgbClr>
                  </a:outerShdw>
                </a:effectLst>
                <a:cs typeface="+mn-ea"/>
                <a:sym typeface="+mn-lt"/>
              </a:endParaRPr>
            </a:p>
          </p:txBody>
        </p:sp>
      </p:grpSp>
      <p:grpSp>
        <p:nvGrpSpPr>
          <p:cNvPr id="22" name="组合 21"/>
          <p:cNvGrpSpPr/>
          <p:nvPr/>
        </p:nvGrpSpPr>
        <p:grpSpPr>
          <a:xfrm>
            <a:off x="5339142" y="2123030"/>
            <a:ext cx="1369704" cy="1358265"/>
            <a:chOff x="5462967" y="2123030"/>
            <a:chExt cx="1369704" cy="1358265"/>
          </a:xfrm>
        </p:grpSpPr>
        <p:sp>
          <p:nvSpPr>
            <p:cNvPr id="23" name="Oval 26"/>
            <p:cNvSpPr/>
            <p:nvPr/>
          </p:nvSpPr>
          <p:spPr bwMode="auto">
            <a:xfrm>
              <a:off x="5462967" y="2123030"/>
              <a:ext cx="1369704" cy="1358265"/>
            </a:xfrm>
            <a:prstGeom prst="ellipse">
              <a:avLst/>
            </a:prstGeom>
            <a:solidFill>
              <a:srgbClr val="FEBC00"/>
            </a:solidFill>
            <a:ln w="635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200" i="0" u="none" strike="noStrike" kern="0" cap="none" spc="0" normalizeH="0" baseline="0" noProof="0" dirty="0">
                <a:ln>
                  <a:noFill/>
                </a:ln>
                <a:solidFill>
                  <a:schemeClr val="tx1"/>
                </a:solidFill>
                <a:effectLst/>
                <a:uLnTx/>
                <a:uFillTx/>
                <a:cs typeface="+mn-ea"/>
                <a:sym typeface="+mn-lt"/>
              </a:endParaRPr>
            </a:p>
          </p:txBody>
        </p:sp>
        <p:sp>
          <p:nvSpPr>
            <p:cNvPr id="25" name="Shape 2551"/>
            <p:cNvSpPr/>
            <p:nvPr/>
          </p:nvSpPr>
          <p:spPr>
            <a:xfrm>
              <a:off x="5821898" y="2485831"/>
              <a:ext cx="651841" cy="651841"/>
            </a:xfrm>
            <a:custGeom>
              <a:avLst/>
              <a:gdLst/>
              <a:ahLst/>
              <a:cxnLst>
                <a:cxn ang="0">
                  <a:pos x="wd2" y="hd2"/>
                </a:cxn>
                <a:cxn ang="5400000">
                  <a:pos x="wd2" y="hd2"/>
                </a:cxn>
                <a:cxn ang="10800000">
                  <a:pos x="wd2" y="hd2"/>
                </a:cxn>
                <a:cxn ang="16200000">
                  <a:pos x="wd2" y="hd2"/>
                </a:cxn>
              </a:cxnLst>
              <a:rect l="0" t="0" r="r" b="b"/>
              <a:pathLst>
                <a:path w="21600" h="21600" extrusionOk="0">
                  <a:moveTo>
                    <a:pt x="19755" y="6010"/>
                  </a:moveTo>
                  <a:lnTo>
                    <a:pt x="18630" y="7136"/>
                  </a:lnTo>
                  <a:lnTo>
                    <a:pt x="14465" y="2970"/>
                  </a:lnTo>
                  <a:lnTo>
                    <a:pt x="15590" y="1845"/>
                  </a:lnTo>
                  <a:cubicBezTo>
                    <a:pt x="15590" y="1845"/>
                    <a:pt x="16391" y="982"/>
                    <a:pt x="17673" y="982"/>
                  </a:cubicBezTo>
                  <a:cubicBezTo>
                    <a:pt x="19300" y="982"/>
                    <a:pt x="20618" y="2300"/>
                    <a:pt x="20618" y="3927"/>
                  </a:cubicBezTo>
                  <a:cubicBezTo>
                    <a:pt x="20618" y="4741"/>
                    <a:pt x="20288" y="5477"/>
                    <a:pt x="19755" y="6010"/>
                  </a:cubicBezTo>
                  <a:moveTo>
                    <a:pt x="7364" y="18402"/>
                  </a:moveTo>
                  <a:lnTo>
                    <a:pt x="7364" y="14727"/>
                  </a:lnTo>
                  <a:cubicBezTo>
                    <a:pt x="7364" y="14456"/>
                    <a:pt x="7144" y="14236"/>
                    <a:pt x="6873" y="14236"/>
                  </a:cubicBezTo>
                  <a:lnTo>
                    <a:pt x="3198" y="14236"/>
                  </a:lnTo>
                  <a:lnTo>
                    <a:pt x="13770" y="3665"/>
                  </a:lnTo>
                  <a:lnTo>
                    <a:pt x="17935" y="7830"/>
                  </a:lnTo>
                  <a:cubicBezTo>
                    <a:pt x="17935" y="7830"/>
                    <a:pt x="7364" y="18402"/>
                    <a:pt x="7364" y="18402"/>
                  </a:cubicBezTo>
                  <a:close/>
                  <a:moveTo>
                    <a:pt x="6382" y="19042"/>
                  </a:moveTo>
                  <a:lnTo>
                    <a:pt x="2945" y="19845"/>
                  </a:lnTo>
                  <a:lnTo>
                    <a:pt x="2945" y="18655"/>
                  </a:lnTo>
                  <a:lnTo>
                    <a:pt x="1755" y="18655"/>
                  </a:lnTo>
                  <a:lnTo>
                    <a:pt x="2558" y="15218"/>
                  </a:lnTo>
                  <a:lnTo>
                    <a:pt x="6382" y="15218"/>
                  </a:lnTo>
                  <a:cubicBezTo>
                    <a:pt x="6382" y="15218"/>
                    <a:pt x="6382" y="19042"/>
                    <a:pt x="6382" y="19042"/>
                  </a:cubicBezTo>
                  <a:close/>
                  <a:moveTo>
                    <a:pt x="17673" y="0"/>
                  </a:moveTo>
                  <a:cubicBezTo>
                    <a:pt x="16588" y="0"/>
                    <a:pt x="15606" y="439"/>
                    <a:pt x="14896" y="1151"/>
                  </a:cubicBezTo>
                  <a:lnTo>
                    <a:pt x="1641" y="14405"/>
                  </a:lnTo>
                  <a:lnTo>
                    <a:pt x="0" y="21600"/>
                  </a:lnTo>
                  <a:lnTo>
                    <a:pt x="7195" y="19959"/>
                  </a:lnTo>
                  <a:lnTo>
                    <a:pt x="20449" y="6704"/>
                  </a:lnTo>
                  <a:cubicBezTo>
                    <a:pt x="21160" y="5994"/>
                    <a:pt x="21600" y="5012"/>
                    <a:pt x="21600" y="3927"/>
                  </a:cubicBezTo>
                  <a:cubicBezTo>
                    <a:pt x="21600" y="1758"/>
                    <a:pt x="19842" y="0"/>
                    <a:pt x="17673" y="0"/>
                  </a:cubicBezTo>
                </a:path>
              </a:pathLst>
            </a:custGeom>
            <a:solidFill>
              <a:srgbClr val="FFFFFF"/>
            </a:solidFill>
            <a:ln w="12700">
              <a:miter lim="400000"/>
            </a:ln>
          </p:spPr>
          <p:txBody>
            <a:bodyPr lIns="19045" tIns="19045" rIns="19045" bIns="19045" anchor="ctr"/>
            <a:lstStyle/>
            <a:p>
              <a:pPr algn="ct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200" dirty="0">
                <a:solidFill>
                  <a:schemeClr val="tx1"/>
                </a:solidFill>
                <a:effectLst>
                  <a:outerShdw blurRad="38100" dist="12700" dir="5400000" rotWithShape="0">
                    <a:srgbClr val="000000">
                      <a:alpha val="50000"/>
                    </a:srgbClr>
                  </a:outerShdw>
                </a:effectLst>
                <a:cs typeface="+mn-ea"/>
                <a:sym typeface="+mn-lt"/>
              </a:endParaRPr>
            </a:p>
          </p:txBody>
        </p:sp>
      </p:grpSp>
      <p:grpSp>
        <p:nvGrpSpPr>
          <p:cNvPr id="6" name="组合 5"/>
          <p:cNvGrpSpPr/>
          <p:nvPr/>
        </p:nvGrpSpPr>
        <p:grpSpPr>
          <a:xfrm>
            <a:off x="8892100" y="2123030"/>
            <a:ext cx="1369704" cy="1358265"/>
            <a:chOff x="9015925" y="2123030"/>
            <a:chExt cx="1369704" cy="1358265"/>
          </a:xfrm>
        </p:grpSpPr>
        <p:sp>
          <p:nvSpPr>
            <p:cNvPr id="7" name="Oval 36"/>
            <p:cNvSpPr/>
            <p:nvPr/>
          </p:nvSpPr>
          <p:spPr bwMode="auto">
            <a:xfrm>
              <a:off x="9015925" y="2123030"/>
              <a:ext cx="1369704" cy="1358265"/>
            </a:xfrm>
            <a:prstGeom prst="ellipse">
              <a:avLst/>
            </a:prstGeom>
            <a:solidFill>
              <a:srgbClr val="0937BE"/>
            </a:solidFill>
            <a:ln w="635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200" i="0" u="none" strike="noStrike" kern="0" cap="none" spc="0" normalizeH="0" baseline="0" noProof="0" dirty="0">
                <a:ln>
                  <a:noFill/>
                </a:ln>
                <a:solidFill>
                  <a:schemeClr val="tx1"/>
                </a:solidFill>
                <a:effectLst/>
                <a:uLnTx/>
                <a:uFillTx/>
                <a:cs typeface="+mn-ea"/>
                <a:sym typeface="+mn-lt"/>
              </a:endParaRPr>
            </a:p>
          </p:txBody>
        </p:sp>
        <p:sp>
          <p:nvSpPr>
            <p:cNvPr id="12" name="Shape 2562"/>
            <p:cNvSpPr/>
            <p:nvPr/>
          </p:nvSpPr>
          <p:spPr>
            <a:xfrm>
              <a:off x="9380786" y="2485831"/>
              <a:ext cx="651841" cy="65184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9"/>
                    <a:pt x="19636" y="20619"/>
                  </a:cubicBezTo>
                  <a:lnTo>
                    <a:pt x="1964" y="20619"/>
                  </a:lnTo>
                  <a:cubicBezTo>
                    <a:pt x="1421" y="20619"/>
                    <a:pt x="982" y="20179"/>
                    <a:pt x="982" y="19636"/>
                  </a:cubicBezTo>
                  <a:lnTo>
                    <a:pt x="982" y="1964"/>
                  </a:lnTo>
                  <a:cubicBezTo>
                    <a:pt x="982" y="1422"/>
                    <a:pt x="1421"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4294" y="17673"/>
                  </a:moveTo>
                  <a:lnTo>
                    <a:pt x="8376" y="10732"/>
                  </a:lnTo>
                  <a:lnTo>
                    <a:pt x="10838" y="14425"/>
                  </a:lnTo>
                  <a:cubicBezTo>
                    <a:pt x="10862" y="14484"/>
                    <a:pt x="10898" y="14536"/>
                    <a:pt x="10942" y="14581"/>
                  </a:cubicBezTo>
                  <a:lnTo>
                    <a:pt x="10944" y="14583"/>
                  </a:lnTo>
                  <a:cubicBezTo>
                    <a:pt x="11033" y="14673"/>
                    <a:pt x="11155" y="14727"/>
                    <a:pt x="11291" y="14727"/>
                  </a:cubicBezTo>
                  <a:cubicBezTo>
                    <a:pt x="11427" y="14727"/>
                    <a:pt x="11549" y="14673"/>
                    <a:pt x="11638" y="14583"/>
                  </a:cubicBezTo>
                  <a:lnTo>
                    <a:pt x="13686" y="12536"/>
                  </a:lnTo>
                  <a:lnTo>
                    <a:pt x="17242" y="17673"/>
                  </a:lnTo>
                  <a:cubicBezTo>
                    <a:pt x="17242" y="17673"/>
                    <a:pt x="4294" y="17673"/>
                    <a:pt x="4294" y="17673"/>
                  </a:cubicBezTo>
                  <a:close/>
                  <a:moveTo>
                    <a:pt x="18620" y="17982"/>
                  </a:moveTo>
                  <a:lnTo>
                    <a:pt x="18617" y="17978"/>
                  </a:lnTo>
                  <a:cubicBezTo>
                    <a:pt x="18590" y="17913"/>
                    <a:pt x="18551" y="17858"/>
                    <a:pt x="18501" y="17810"/>
                  </a:cubicBezTo>
                  <a:lnTo>
                    <a:pt x="14201" y="11600"/>
                  </a:lnTo>
                  <a:lnTo>
                    <a:pt x="14200" y="11601"/>
                  </a:lnTo>
                  <a:cubicBezTo>
                    <a:pt x="14127" y="11420"/>
                    <a:pt x="13952" y="11291"/>
                    <a:pt x="13745" y="11291"/>
                  </a:cubicBezTo>
                  <a:cubicBezTo>
                    <a:pt x="13610" y="11291"/>
                    <a:pt x="13488" y="11346"/>
                    <a:pt x="13398" y="11435"/>
                  </a:cubicBezTo>
                  <a:lnTo>
                    <a:pt x="11360" y="13473"/>
                  </a:lnTo>
                  <a:lnTo>
                    <a:pt x="8798" y="9630"/>
                  </a:lnTo>
                  <a:cubicBezTo>
                    <a:pt x="8724" y="9453"/>
                    <a:pt x="8550" y="9327"/>
                    <a:pt x="8345" y="9327"/>
                  </a:cubicBezTo>
                  <a:cubicBezTo>
                    <a:pt x="8175" y="9327"/>
                    <a:pt x="8033" y="9420"/>
                    <a:pt x="7945" y="9551"/>
                  </a:cubicBezTo>
                  <a:lnTo>
                    <a:pt x="7937" y="9546"/>
                  </a:lnTo>
                  <a:lnTo>
                    <a:pt x="3028" y="17891"/>
                  </a:lnTo>
                  <a:lnTo>
                    <a:pt x="3036" y="17897"/>
                  </a:lnTo>
                  <a:cubicBezTo>
                    <a:pt x="2983" y="17974"/>
                    <a:pt x="2945" y="18063"/>
                    <a:pt x="2945" y="18164"/>
                  </a:cubicBezTo>
                  <a:cubicBezTo>
                    <a:pt x="2945" y="18435"/>
                    <a:pt x="3165" y="18655"/>
                    <a:pt x="3436" y="18655"/>
                  </a:cubicBezTo>
                  <a:lnTo>
                    <a:pt x="18164" y="18655"/>
                  </a:lnTo>
                  <a:cubicBezTo>
                    <a:pt x="18435" y="18655"/>
                    <a:pt x="18655" y="18435"/>
                    <a:pt x="18655" y="18164"/>
                  </a:cubicBezTo>
                  <a:cubicBezTo>
                    <a:pt x="18655" y="18099"/>
                    <a:pt x="18640" y="18039"/>
                    <a:pt x="18618" y="17983"/>
                  </a:cubicBezTo>
                  <a:cubicBezTo>
                    <a:pt x="18618" y="17983"/>
                    <a:pt x="18620" y="17982"/>
                    <a:pt x="18620" y="17982"/>
                  </a:cubicBezTo>
                  <a:close/>
                  <a:moveTo>
                    <a:pt x="5400" y="3927"/>
                  </a:moveTo>
                  <a:cubicBezTo>
                    <a:pt x="6213" y="3927"/>
                    <a:pt x="6873" y="4587"/>
                    <a:pt x="6873" y="5400"/>
                  </a:cubicBezTo>
                  <a:cubicBezTo>
                    <a:pt x="6873" y="6214"/>
                    <a:pt x="6213" y="6873"/>
                    <a:pt x="5400" y="6873"/>
                  </a:cubicBezTo>
                  <a:cubicBezTo>
                    <a:pt x="4587" y="6873"/>
                    <a:pt x="3927" y="6214"/>
                    <a:pt x="3927" y="5400"/>
                  </a:cubicBezTo>
                  <a:cubicBezTo>
                    <a:pt x="3927" y="4587"/>
                    <a:pt x="4587" y="3927"/>
                    <a:pt x="5400" y="3927"/>
                  </a:cubicBezTo>
                  <a:moveTo>
                    <a:pt x="5400" y="7855"/>
                  </a:moveTo>
                  <a:cubicBezTo>
                    <a:pt x="6756" y="7855"/>
                    <a:pt x="7855" y="6756"/>
                    <a:pt x="7855" y="5400"/>
                  </a:cubicBezTo>
                  <a:cubicBezTo>
                    <a:pt x="7855" y="4045"/>
                    <a:pt x="6756" y="2945"/>
                    <a:pt x="5400" y="2945"/>
                  </a:cubicBezTo>
                  <a:cubicBezTo>
                    <a:pt x="4044" y="2945"/>
                    <a:pt x="2945" y="4045"/>
                    <a:pt x="2945" y="5400"/>
                  </a:cubicBezTo>
                  <a:cubicBezTo>
                    <a:pt x="2945" y="6756"/>
                    <a:pt x="4044" y="7855"/>
                    <a:pt x="5400" y="7855"/>
                  </a:cubicBezTo>
                </a:path>
              </a:pathLst>
            </a:custGeom>
            <a:solidFill>
              <a:srgbClr val="FFFFFF"/>
            </a:solidFill>
            <a:ln w="12700">
              <a:miter lim="400000"/>
            </a:ln>
          </p:spPr>
          <p:txBody>
            <a:bodyPr lIns="19045" tIns="19045" rIns="19045" bIns="19045" anchor="ctr"/>
            <a:lstStyle/>
            <a:p>
              <a:pPr algn="ct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200" dirty="0">
                <a:solidFill>
                  <a:schemeClr val="tx1"/>
                </a:solidFill>
                <a:effectLst>
                  <a:outerShdw blurRad="38100" dist="12700" dir="5400000" rotWithShape="0">
                    <a:srgbClr val="000000">
                      <a:alpha val="50000"/>
                    </a:srgbClr>
                  </a:outerShdw>
                </a:effectLst>
                <a:cs typeface="+mn-ea"/>
                <a:sym typeface="+mn-lt"/>
              </a:endParaRPr>
            </a:p>
          </p:txBody>
        </p:sp>
      </p:grpSp>
      <p:sp>
        <p:nvSpPr>
          <p:cNvPr id="19" name="文本框 18"/>
          <p:cNvSpPr txBox="1"/>
          <p:nvPr/>
        </p:nvSpPr>
        <p:spPr>
          <a:xfrm>
            <a:off x="1101725" y="3843655"/>
            <a:ext cx="2585085" cy="1291590"/>
          </a:xfrm>
          <a:prstGeom prst="rect">
            <a:avLst/>
          </a:prstGeom>
          <a:noFill/>
        </p:spPr>
        <p:txBody>
          <a:bodyPr wrap="square" rtlCol="0">
            <a:spAutoFit/>
          </a:bodyPr>
          <a:lstStyle/>
          <a:p>
            <a:pPr algn="ctr">
              <a:lnSpc>
                <a:spcPct val="150000"/>
              </a:lnSpc>
            </a:pPr>
            <a:r>
              <a:rPr lang="zh-CN" altLang="en-US" sz="1600">
                <a:cs typeface="+mn-ea"/>
                <a:sym typeface="+mn-lt"/>
              </a:rPr>
              <a:t>添加标题</a:t>
            </a:r>
            <a:endParaRPr lang="zh-CN" altLang="en-US" sz="1600" b="1" i="0" dirty="0">
              <a:solidFill>
                <a:schemeClr val="tx1"/>
              </a:solidFill>
              <a:cs typeface="+mn-ea"/>
              <a:sym typeface="+mn-lt"/>
            </a:endParaRPr>
          </a:p>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dirty="0">
              <a:solidFill>
                <a:schemeClr val="tx1"/>
              </a:solidFill>
              <a:cs typeface="+mn-ea"/>
              <a:sym typeface="+mn-lt"/>
            </a:endParaRPr>
          </a:p>
        </p:txBody>
      </p:sp>
      <p:sp>
        <p:nvSpPr>
          <p:cNvPr id="24" name="文本框 23"/>
          <p:cNvSpPr txBox="1"/>
          <p:nvPr/>
        </p:nvSpPr>
        <p:spPr>
          <a:xfrm>
            <a:off x="8416925" y="3843655"/>
            <a:ext cx="2490470" cy="1291590"/>
          </a:xfrm>
          <a:prstGeom prst="rect">
            <a:avLst/>
          </a:prstGeom>
          <a:noFill/>
        </p:spPr>
        <p:txBody>
          <a:bodyPr wrap="square" rtlCol="0">
            <a:spAutoFit/>
          </a:bodyPr>
          <a:lstStyle/>
          <a:p>
            <a:pPr algn="ctr">
              <a:lnSpc>
                <a:spcPct val="150000"/>
              </a:lnSpc>
            </a:pPr>
            <a:r>
              <a:rPr lang="zh-CN" altLang="en-US" sz="1600">
                <a:cs typeface="+mn-ea"/>
                <a:sym typeface="+mn-lt"/>
              </a:rPr>
              <a:t>添加标题</a:t>
            </a:r>
            <a:endParaRPr lang="zh-CN" altLang="en-US" sz="1600" b="1" i="0" dirty="0">
              <a:solidFill>
                <a:schemeClr val="tx1"/>
              </a:solidFill>
              <a:cs typeface="+mn-ea"/>
              <a:sym typeface="+mn-lt"/>
            </a:endParaRPr>
          </a:p>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dirty="0">
              <a:solidFill>
                <a:schemeClr val="tx1"/>
              </a:solidFill>
              <a:cs typeface="+mn-ea"/>
              <a:sym typeface="+mn-lt"/>
            </a:endParaRPr>
          </a:p>
        </p:txBody>
      </p:sp>
      <p:sp>
        <p:nvSpPr>
          <p:cNvPr id="50" name="文本框 49"/>
          <p:cNvSpPr txBox="1"/>
          <p:nvPr/>
        </p:nvSpPr>
        <p:spPr>
          <a:xfrm>
            <a:off x="4724529" y="3843446"/>
            <a:ext cx="2548712" cy="1291590"/>
          </a:xfrm>
          <a:prstGeom prst="rect">
            <a:avLst/>
          </a:prstGeom>
          <a:noFill/>
        </p:spPr>
        <p:txBody>
          <a:bodyPr wrap="square" rtlCol="0">
            <a:spAutoFit/>
          </a:bodyPr>
          <a:lstStyle/>
          <a:p>
            <a:pPr algn="ctr">
              <a:lnSpc>
                <a:spcPct val="150000"/>
              </a:lnSpc>
            </a:pPr>
            <a:r>
              <a:rPr lang="zh-CN" altLang="en-US" sz="1600">
                <a:cs typeface="+mn-ea"/>
                <a:sym typeface="+mn-lt"/>
              </a:rPr>
              <a:t>添加标题</a:t>
            </a:r>
            <a:endParaRPr lang="zh-CN" altLang="en-US" sz="1600" b="1" i="0" dirty="0">
              <a:solidFill>
                <a:schemeClr val="tx1"/>
              </a:solidFill>
              <a:cs typeface="+mn-ea"/>
              <a:sym typeface="+mn-lt"/>
            </a:endParaRPr>
          </a:p>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endParaRPr lang="zh-CN" altLang="en-US" sz="1200" dirty="0">
              <a:solidFill>
                <a:schemeClr val="tx1"/>
              </a:solidFill>
              <a:cs typeface="+mn-ea"/>
              <a:sym typeface="+mn-lt"/>
            </a:endParaRPr>
          </a:p>
        </p:txBody>
      </p:sp>
      <p:cxnSp>
        <p:nvCxnSpPr>
          <p:cNvPr id="51" name="Straight Connector 23"/>
          <p:cNvCxnSpPr/>
          <p:nvPr/>
        </p:nvCxnSpPr>
        <p:spPr bwMode="auto">
          <a:xfrm>
            <a:off x="4210486" y="1677893"/>
            <a:ext cx="0" cy="3996691"/>
          </a:xfrm>
          <a:prstGeom prst="line">
            <a:avLst/>
          </a:prstGeom>
          <a:noFill/>
          <a:ln w="12700" cap="flat" cmpd="sng" algn="ctr">
            <a:solidFill>
              <a:schemeClr val="tx1"/>
            </a:solidFill>
            <a:prstDash val="dash"/>
            <a:miter lim="800000"/>
          </a:ln>
          <a:effectLst/>
        </p:spPr>
      </p:cxnSp>
      <p:cxnSp>
        <p:nvCxnSpPr>
          <p:cNvPr id="52" name="Straight Connector 24"/>
          <p:cNvCxnSpPr/>
          <p:nvPr/>
        </p:nvCxnSpPr>
        <p:spPr bwMode="auto">
          <a:xfrm>
            <a:off x="7761328" y="1677893"/>
            <a:ext cx="0" cy="3996691"/>
          </a:xfrm>
          <a:prstGeom prst="line">
            <a:avLst/>
          </a:prstGeom>
          <a:noFill/>
          <a:ln w="12700" cap="flat" cmpd="sng" algn="ctr">
            <a:solidFill>
              <a:schemeClr val="tx1"/>
            </a:solidFill>
            <a:prstDash val="dash"/>
            <a:miter lim="800000"/>
          </a:ln>
          <a:effectLst/>
        </p:spPr>
      </p:cxn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p:cTn id="13" dur="500" fill="hold"/>
                                        <p:tgtEl>
                                          <p:spTgt spid="22"/>
                                        </p:tgtEl>
                                        <p:attrNameLst>
                                          <p:attrName>ppt_w</p:attrName>
                                        </p:attrNameLst>
                                      </p:cBhvr>
                                      <p:tavLst>
                                        <p:tav tm="0">
                                          <p:val>
                                            <p:fltVal val="0"/>
                                          </p:val>
                                        </p:tav>
                                        <p:tav tm="100000">
                                          <p:val>
                                            <p:strVal val="#ppt_w"/>
                                          </p:val>
                                        </p:tav>
                                      </p:tavLst>
                                    </p:anim>
                                    <p:anim calcmode="lin" valueType="num">
                                      <p:cBhvr>
                                        <p:cTn id="14" dur="500" fill="hold"/>
                                        <p:tgtEl>
                                          <p:spTgt spid="22"/>
                                        </p:tgtEl>
                                        <p:attrNameLst>
                                          <p:attrName>ppt_h</p:attrName>
                                        </p:attrNameLst>
                                      </p:cBhvr>
                                      <p:tavLst>
                                        <p:tav tm="0">
                                          <p:val>
                                            <p:fltVal val="0"/>
                                          </p:val>
                                        </p:tav>
                                        <p:tav tm="100000">
                                          <p:val>
                                            <p:strVal val="#ppt_h"/>
                                          </p:val>
                                        </p:tav>
                                      </p:tavLst>
                                    </p:anim>
                                    <p:animEffect transition="in" filter="fade">
                                      <p:cBhvr>
                                        <p:cTn id="15" dur="500"/>
                                        <p:tgtEl>
                                          <p:spTgt spid="22"/>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par>
                          <p:cTn id="22" fill="hold">
                            <p:stCondLst>
                              <p:cond delay="1500"/>
                            </p:stCondLst>
                            <p:childTnLst>
                              <p:par>
                                <p:cTn id="23" presetID="12" presetClass="entr" presetSubtype="4"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additive="base">
                                        <p:cTn id="25" dur="500"/>
                                        <p:tgtEl>
                                          <p:spTgt spid="19"/>
                                        </p:tgtEl>
                                        <p:attrNameLst>
                                          <p:attrName>ppt_y</p:attrName>
                                        </p:attrNameLst>
                                      </p:cBhvr>
                                      <p:tavLst>
                                        <p:tav tm="0">
                                          <p:val>
                                            <p:strVal val="#ppt_y+#ppt_h*1.125000"/>
                                          </p:val>
                                        </p:tav>
                                        <p:tav tm="100000">
                                          <p:val>
                                            <p:strVal val="#ppt_y"/>
                                          </p:val>
                                        </p:tav>
                                      </p:tavLst>
                                    </p:anim>
                                    <p:animEffect transition="in" filter="wipe(up)">
                                      <p:cBhvr>
                                        <p:cTn id="26" dur="500"/>
                                        <p:tgtEl>
                                          <p:spTgt spid="19"/>
                                        </p:tgtEl>
                                      </p:cBhvr>
                                    </p:animEffect>
                                  </p:childTnLst>
                                </p:cTn>
                              </p:par>
                            </p:childTnLst>
                          </p:cTn>
                        </p:par>
                        <p:par>
                          <p:cTn id="27" fill="hold">
                            <p:stCondLst>
                              <p:cond delay="2000"/>
                            </p:stCondLst>
                            <p:childTnLst>
                              <p:par>
                                <p:cTn id="28" presetID="12" presetClass="entr" presetSubtype="4" fill="hold" grpId="0" nodeType="afterEffect">
                                  <p:stCondLst>
                                    <p:cond delay="0"/>
                                  </p:stCondLst>
                                  <p:childTnLst>
                                    <p:set>
                                      <p:cBhvr>
                                        <p:cTn id="29" dur="1" fill="hold">
                                          <p:stCondLst>
                                            <p:cond delay="0"/>
                                          </p:stCondLst>
                                        </p:cTn>
                                        <p:tgtEl>
                                          <p:spTgt spid="24"/>
                                        </p:tgtEl>
                                        <p:attrNameLst>
                                          <p:attrName>style.visibility</p:attrName>
                                        </p:attrNameLst>
                                      </p:cBhvr>
                                      <p:to>
                                        <p:strVal val="visible"/>
                                      </p:to>
                                    </p:set>
                                    <p:anim calcmode="lin" valueType="num">
                                      <p:cBhvr additive="base">
                                        <p:cTn id="30" dur="500"/>
                                        <p:tgtEl>
                                          <p:spTgt spid="24"/>
                                        </p:tgtEl>
                                        <p:attrNameLst>
                                          <p:attrName>ppt_y</p:attrName>
                                        </p:attrNameLst>
                                      </p:cBhvr>
                                      <p:tavLst>
                                        <p:tav tm="0">
                                          <p:val>
                                            <p:strVal val="#ppt_y+#ppt_h*1.125000"/>
                                          </p:val>
                                        </p:tav>
                                        <p:tav tm="100000">
                                          <p:val>
                                            <p:strVal val="#ppt_y"/>
                                          </p:val>
                                        </p:tav>
                                      </p:tavLst>
                                    </p:anim>
                                    <p:animEffect transition="in" filter="wipe(up)">
                                      <p:cBhvr>
                                        <p:cTn id="31" dur="500"/>
                                        <p:tgtEl>
                                          <p:spTgt spid="24"/>
                                        </p:tgtEl>
                                      </p:cBhvr>
                                    </p:animEffect>
                                  </p:childTnLst>
                                </p:cTn>
                              </p:par>
                            </p:childTnLst>
                          </p:cTn>
                        </p:par>
                        <p:par>
                          <p:cTn id="32" fill="hold">
                            <p:stCondLst>
                              <p:cond delay="2500"/>
                            </p:stCondLst>
                            <p:childTnLst>
                              <p:par>
                                <p:cTn id="33" presetID="12" presetClass="entr" presetSubtype="4" fill="hold" grpId="0" nodeType="afterEffect">
                                  <p:stCondLst>
                                    <p:cond delay="0"/>
                                  </p:stCondLst>
                                  <p:childTnLst>
                                    <p:set>
                                      <p:cBhvr>
                                        <p:cTn id="34" dur="1" fill="hold">
                                          <p:stCondLst>
                                            <p:cond delay="0"/>
                                          </p:stCondLst>
                                        </p:cTn>
                                        <p:tgtEl>
                                          <p:spTgt spid="50"/>
                                        </p:tgtEl>
                                        <p:attrNameLst>
                                          <p:attrName>style.visibility</p:attrName>
                                        </p:attrNameLst>
                                      </p:cBhvr>
                                      <p:to>
                                        <p:strVal val="visible"/>
                                      </p:to>
                                    </p:set>
                                    <p:anim calcmode="lin" valueType="num">
                                      <p:cBhvr additive="base">
                                        <p:cTn id="35" dur="500"/>
                                        <p:tgtEl>
                                          <p:spTgt spid="50"/>
                                        </p:tgtEl>
                                        <p:attrNameLst>
                                          <p:attrName>ppt_y</p:attrName>
                                        </p:attrNameLst>
                                      </p:cBhvr>
                                      <p:tavLst>
                                        <p:tav tm="0">
                                          <p:val>
                                            <p:strVal val="#ppt_y+#ppt_h*1.125000"/>
                                          </p:val>
                                        </p:tav>
                                        <p:tav tm="100000">
                                          <p:val>
                                            <p:strVal val="#ppt_y"/>
                                          </p:val>
                                        </p:tav>
                                      </p:tavLst>
                                    </p:anim>
                                    <p:animEffect transition="in" filter="wipe(up)">
                                      <p:cBhvr>
                                        <p:cTn id="36" dur="500"/>
                                        <p:tgtEl>
                                          <p:spTgt spid="50"/>
                                        </p:tgtEl>
                                      </p:cBhvr>
                                    </p:animEffect>
                                  </p:childTnLst>
                                </p:cTn>
                              </p:par>
                            </p:childTnLst>
                          </p:cTn>
                        </p:par>
                        <p:par>
                          <p:cTn id="37" fill="hold">
                            <p:stCondLst>
                              <p:cond delay="3000"/>
                            </p:stCondLst>
                            <p:childTnLst>
                              <p:par>
                                <p:cTn id="38" presetID="22" presetClass="entr" presetSubtype="4" fill="hold" nodeType="after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wipe(down)">
                                      <p:cBhvr>
                                        <p:cTn id="40" dur="500"/>
                                        <p:tgtEl>
                                          <p:spTgt spid="51"/>
                                        </p:tgtEl>
                                      </p:cBhvr>
                                    </p:animEffect>
                                  </p:childTnLst>
                                </p:cTn>
                              </p:par>
                            </p:childTnLst>
                          </p:cTn>
                        </p:par>
                        <p:par>
                          <p:cTn id="41" fill="hold">
                            <p:stCondLst>
                              <p:cond delay="3500"/>
                            </p:stCondLst>
                            <p:childTnLst>
                              <p:par>
                                <p:cTn id="42" presetID="22" presetClass="entr" presetSubtype="4" fill="hold"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wipe(down)">
                                      <p:cBhvr>
                                        <p:cTn id="44"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 grpId="1"/>
      <p:bldP spid="24" grpId="0"/>
      <p:bldP spid="24" grpId="1"/>
      <p:bldP spid="50" grpId="0"/>
      <p:bldP spid="50"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sp>
        <p:nvSpPr>
          <p:cNvPr id="2" name="元素"/>
          <p:cNvSpPr/>
          <p:nvPr/>
        </p:nvSpPr>
        <p:spPr>
          <a:xfrm>
            <a:off x="1070767" y="2095500"/>
            <a:ext cx="4418965" cy="3204210"/>
          </a:xfrm>
          <a:custGeom>
            <a:avLst/>
            <a:gdLst>
              <a:gd name="connsiteX0" fmla="*/ 4998 w 4468049"/>
              <a:gd name="connsiteY0" fmla="*/ 46 h 2797976"/>
              <a:gd name="connsiteX1" fmla="*/ 4463366 w 4468049"/>
              <a:gd name="connsiteY1" fmla="*/ 46 h 2797976"/>
              <a:gd name="connsiteX2" fmla="*/ 4468207 w 4468049"/>
              <a:gd name="connsiteY2" fmla="*/ 4887 h 2797976"/>
              <a:gd name="connsiteX3" fmla="*/ 4468207 w 4468049"/>
              <a:gd name="connsiteY3" fmla="*/ 2793182 h 2797976"/>
              <a:gd name="connsiteX4" fmla="*/ 4463366 w 4468049"/>
              <a:gd name="connsiteY4" fmla="*/ 2798023 h 2797976"/>
              <a:gd name="connsiteX5" fmla="*/ 4998 w 4468049"/>
              <a:gd name="connsiteY5" fmla="*/ 2798023 h 2797976"/>
              <a:gd name="connsiteX6" fmla="*/ 157 w 4468049"/>
              <a:gd name="connsiteY6" fmla="*/ 2793182 h 2797976"/>
              <a:gd name="connsiteX7" fmla="*/ 157 w 4468049"/>
              <a:gd name="connsiteY7" fmla="*/ 4887 h 2797976"/>
              <a:gd name="connsiteX8" fmla="*/ 4998 w 4468049"/>
              <a:gd name="connsiteY8" fmla="*/ 46 h 27979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68049" h="2797976">
                <a:moveTo>
                  <a:pt x="4998" y="46"/>
                </a:moveTo>
                <a:lnTo>
                  <a:pt x="4463366" y="46"/>
                </a:lnTo>
                <a:cubicBezTo>
                  <a:pt x="4466270" y="46"/>
                  <a:pt x="4468207" y="1982"/>
                  <a:pt x="4468207" y="4887"/>
                </a:cubicBezTo>
                <a:lnTo>
                  <a:pt x="4468207" y="2793182"/>
                </a:lnTo>
                <a:cubicBezTo>
                  <a:pt x="4468207" y="2796086"/>
                  <a:pt x="4466270" y="2798023"/>
                  <a:pt x="4463366" y="2798023"/>
                </a:cubicBezTo>
                <a:lnTo>
                  <a:pt x="4998" y="2798023"/>
                </a:lnTo>
                <a:cubicBezTo>
                  <a:pt x="2093" y="2798023"/>
                  <a:pt x="157" y="2796086"/>
                  <a:pt x="157" y="2793182"/>
                </a:cubicBezTo>
                <a:lnTo>
                  <a:pt x="157" y="4887"/>
                </a:lnTo>
                <a:cubicBezTo>
                  <a:pt x="157" y="1982"/>
                  <a:pt x="2093" y="46"/>
                  <a:pt x="4998" y="46"/>
                </a:cubicBezTo>
                <a:close/>
              </a:path>
            </a:pathLst>
          </a:custGeom>
          <a:blipFill rotWithShape="1">
            <a:blip r:embed="rId2" cstate="screen">
              <a:extLst>
                <a:ext uri="{28A0092B-C50C-407E-A947-70E740481C1C}">
                  <a14:useLocalDpi xmlns:a14="http://schemas.microsoft.com/office/drawing/2010/main"/>
                </a:ext>
              </a:extLst>
            </a:blip>
            <a:stretch>
              <a:fillRect/>
            </a:stretch>
          </a:blipFill>
          <a:ln w="38100">
            <a:no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Autofit/>
          </a:bodyPr>
          <a:lstStyle/>
          <a:p>
            <a:pPr algn="ctr"/>
            <a:endParaRPr lang="zh-CN" altLang="en-US">
              <a:solidFill>
                <a:schemeClr val="tx1"/>
              </a:solidFill>
              <a:cs typeface="+mn-ea"/>
              <a:sym typeface="+mn-lt"/>
            </a:endParaRPr>
          </a:p>
        </p:txBody>
      </p:sp>
      <p:sp>
        <p:nvSpPr>
          <p:cNvPr id="4" name="元素"/>
          <p:cNvSpPr/>
          <p:nvPr/>
        </p:nvSpPr>
        <p:spPr>
          <a:xfrm>
            <a:off x="6864985" y="2312035"/>
            <a:ext cx="3251200" cy="351155"/>
          </a:xfrm>
          <a:prstGeom prst="rect">
            <a:avLst/>
          </a:prstGeom>
          <a:ln>
            <a:noFill/>
          </a:ln>
        </p:spPr>
        <p:txBody>
          <a:bodyPr anchor="b" anchorCtr="0">
            <a:noAutofit/>
          </a:bodyPr>
          <a:lstStyle/>
          <a:p>
            <a:pPr algn="l"/>
            <a:r>
              <a:rPr lang="zh-CN" altLang="en-US" sz="1600">
                <a:cs typeface="+mn-ea"/>
                <a:sym typeface="+mn-lt"/>
              </a:rPr>
              <a:t>添加标题</a:t>
            </a:r>
            <a:endParaRPr lang="zh-CN" altLang="en-US" sz="1600" b="1" dirty="0">
              <a:solidFill>
                <a:schemeClr val="tx1"/>
              </a:solidFill>
              <a:cs typeface="+mn-ea"/>
              <a:sym typeface="+mn-lt"/>
            </a:endParaRPr>
          </a:p>
        </p:txBody>
      </p:sp>
      <p:cxnSp>
        <p:nvCxnSpPr>
          <p:cNvPr id="5" name="元素"/>
          <p:cNvCxnSpPr/>
          <p:nvPr/>
        </p:nvCxnSpPr>
        <p:spPr>
          <a:xfrm>
            <a:off x="6736715" y="2282825"/>
            <a:ext cx="0" cy="2895600"/>
          </a:xfrm>
          <a:prstGeom prst="line">
            <a:avLst/>
          </a:prstGeom>
          <a:ln w="25400">
            <a:solidFill>
              <a:srgbClr val="FEBC00"/>
            </a:solidFill>
          </a:ln>
          <a:effectLst/>
        </p:spPr>
        <p:style>
          <a:lnRef idx="3">
            <a:schemeClr val="accent1"/>
          </a:lnRef>
          <a:fillRef idx="0">
            <a:schemeClr val="accent1"/>
          </a:fillRef>
          <a:effectRef idx="2">
            <a:schemeClr val="accent1"/>
          </a:effectRef>
          <a:fontRef idx="minor">
            <a:schemeClr val="tx1"/>
          </a:fontRef>
        </p:style>
      </p:cxnSp>
      <p:sp>
        <p:nvSpPr>
          <p:cNvPr id="7" name="元素"/>
          <p:cNvSpPr/>
          <p:nvPr/>
        </p:nvSpPr>
        <p:spPr>
          <a:xfrm>
            <a:off x="5129687" y="2531745"/>
            <a:ext cx="648970" cy="2331720"/>
          </a:xfrm>
          <a:prstGeom prst="rect">
            <a:avLst/>
          </a:prstGeom>
          <a:solidFill>
            <a:srgbClr val="0937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6" name="元素"/>
          <p:cNvSpPr/>
          <p:nvPr/>
        </p:nvSpPr>
        <p:spPr>
          <a:xfrm>
            <a:off x="6864985" y="2647950"/>
            <a:ext cx="3957320" cy="1983740"/>
          </a:xfrm>
          <a:prstGeom prst="rect">
            <a:avLst/>
          </a:prstGeom>
          <a:ln>
            <a:noFill/>
          </a:ln>
        </p:spPr>
        <p:txBody>
          <a:bodyPr wrap="square" lIns="91440" tIns="45720" rIns="91440" bIns="45720" anchor="t">
            <a:noAutofit/>
          </a:bodyPr>
          <a:lstStyle/>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p>
          <a:p>
            <a:pPr algn="l">
              <a:lnSpc>
                <a:spcPct val="150000"/>
              </a:lnSpc>
            </a:pPr>
            <a:endParaRPr kumimoji="0" lang="zh-CN" altLang="en-US" sz="1200" b="0" i="0" u="none" strike="noStrike" kern="1200" cap="none" spc="0" normalizeH="0" baseline="0" noProof="0" dirty="0">
              <a:ln>
                <a:noFill/>
              </a:ln>
              <a:solidFill>
                <a:srgbClr val="363940"/>
              </a:solidFill>
              <a:effectLst/>
              <a:uLnTx/>
              <a:uFillTx/>
              <a:cs typeface="+mn-ea"/>
              <a:sym typeface="+mn-lt"/>
            </a:endParaRPr>
          </a:p>
          <a:p>
            <a:pPr algn="l">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这里输入简单的文字概述这里输入简单文字概述简单的文字概述这里输入简单的文字概述这里输入简单这里输入简单的文字概述这里输入简单文字概述简单的文字概述这里输入简单的文字概述这里输入简单</a:t>
            </a:r>
            <a:endParaRPr kumimoji="0" lang="zh-CN" altLang="en-US" sz="1200" b="0" i="0" u="none" strike="noStrike" kern="1200" cap="none" spc="0" normalizeH="0" baseline="0" noProof="0" dirty="0">
              <a:ln>
                <a:noFill/>
              </a:ln>
              <a:solidFill>
                <a:srgbClr val="363940"/>
              </a:solidFill>
              <a:effectLst/>
              <a:uLnTx/>
              <a:uFillTx/>
              <a:cs typeface="+mn-ea"/>
              <a:sym typeface="+mn-lt"/>
            </a:endParaRPr>
          </a:p>
          <a:p>
            <a:pPr algn="l">
              <a:lnSpc>
                <a:spcPct val="150000"/>
              </a:lnSpc>
            </a:pPr>
            <a:endParaRPr kumimoji="0" lang="zh-CN" altLang="en-US" sz="1200" b="0" i="0" u="none" strike="noStrike" kern="1200" cap="none" spc="0" normalizeH="0" baseline="0" noProof="0" dirty="0">
              <a:ln>
                <a:noFill/>
              </a:ln>
              <a:solidFill>
                <a:srgbClr val="363940"/>
              </a:solidFill>
              <a:effectLst/>
              <a:uLnTx/>
              <a:uFillTx/>
              <a:cs typeface="+mn-ea"/>
              <a:sym typeface="+mn-lt"/>
            </a:endParaRPr>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strVal val="#ppt_h"/>
                                          </p:val>
                                        </p:tav>
                                        <p:tav tm="100000">
                                          <p:val>
                                            <p:strVal val="#ppt_h"/>
                                          </p:val>
                                        </p:tav>
                                      </p:tavLst>
                                    </p:anim>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arn(inVertical)">
                                      <p:cBhvr>
                                        <p:cTn id="16" dur="500"/>
                                        <p:tgtEl>
                                          <p:spTgt spid="4"/>
                                        </p:tgtEl>
                                      </p:cBhvr>
                                    </p:animEffect>
                                  </p:childTnLst>
                                </p:cTn>
                              </p:par>
                            </p:childTnLst>
                          </p:cTn>
                        </p:par>
                        <p:par>
                          <p:cTn id="17" fill="hold">
                            <p:stCondLst>
                              <p:cond delay="1000"/>
                            </p:stCondLst>
                            <p:childTnLst>
                              <p:par>
                                <p:cTn id="18" presetID="3" presetClass="entr" presetSubtype="1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P spid="4" grpId="0"/>
      <p:bldP spid="4" grpId="1"/>
      <p:bldP spid="7" grpId="0" bldLvl="0" animBg="1"/>
      <p:bldP spid="7" grpId="1" animBg="1"/>
      <p:bldP spid="6" grpId="0"/>
      <p:bldP spid="6"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937BE"/>
        </a:solidFill>
        <a:effectLst/>
      </p:bgPr>
    </p:bg>
    <p:spTree>
      <p:nvGrpSpPr>
        <p:cNvPr id="1" name=""/>
        <p:cNvGrpSpPr/>
        <p:nvPr/>
      </p:nvGrpSpPr>
      <p:grpSpPr>
        <a:xfrm>
          <a:off x="0" y="0"/>
          <a:ext cx="0" cy="0"/>
          <a:chOff x="0" y="0"/>
          <a:chExt cx="0" cy="0"/>
        </a:xfrm>
      </p:grpSpPr>
      <p:grpSp>
        <p:nvGrpSpPr>
          <p:cNvPr id="145" name="组合 144"/>
          <p:cNvGrpSpPr/>
          <p:nvPr/>
        </p:nvGrpSpPr>
        <p:grpSpPr>
          <a:xfrm>
            <a:off x="-8255" y="-219710"/>
            <a:ext cx="12184380" cy="7076440"/>
            <a:chOff x="-13" y="-346"/>
            <a:chExt cx="19188" cy="11144"/>
          </a:xfrm>
        </p:grpSpPr>
        <p:grpSp>
          <p:nvGrpSpPr>
            <p:cNvPr id="13" name="组合 12"/>
            <p:cNvGrpSpPr/>
            <p:nvPr/>
          </p:nvGrpSpPr>
          <p:grpSpPr>
            <a:xfrm>
              <a:off x="-13" y="0"/>
              <a:ext cx="19188" cy="10798"/>
              <a:chOff x="-13" y="0"/>
              <a:chExt cx="19188" cy="10798"/>
            </a:xfrm>
          </p:grpSpPr>
          <p:grpSp>
            <p:nvGrpSpPr>
              <p:cNvPr id="14" name="组合 13"/>
              <p:cNvGrpSpPr/>
              <p:nvPr/>
            </p:nvGrpSpPr>
            <p:grpSpPr>
              <a:xfrm>
                <a:off x="404" y="0"/>
                <a:ext cx="18559" cy="10798"/>
                <a:chOff x="404" y="0"/>
                <a:chExt cx="17822" cy="10798"/>
              </a:xfrm>
            </p:grpSpPr>
            <p:cxnSp>
              <p:nvCxnSpPr>
                <p:cNvPr id="15" name="直接连接符 14"/>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nvGrpSpPr>
              <p:cNvPr id="48" name="组合 47"/>
              <p:cNvGrpSpPr/>
              <p:nvPr/>
            </p:nvGrpSpPr>
            <p:grpSpPr>
              <a:xfrm rot="5400000">
                <a:off x="4183" y="-4194"/>
                <a:ext cx="10797" cy="19188"/>
                <a:chOff x="404" y="0"/>
                <a:chExt cx="17822" cy="10798"/>
              </a:xfrm>
            </p:grpSpPr>
            <p:cxnSp>
              <p:nvCxnSpPr>
                <p:cNvPr id="49" name="直接连接符 48"/>
                <p:cNvCxnSpPr/>
                <p:nvPr/>
              </p:nvCxnSpPr>
              <p:spPr>
                <a:xfrm>
                  <a:off x="40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134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18" name="直接连接符 117"/>
                <p:cNvCxnSpPr/>
                <p:nvPr/>
              </p:nvCxnSpPr>
              <p:spPr>
                <a:xfrm>
                  <a:off x="228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0" name="直接连接符 119"/>
                <p:cNvCxnSpPr/>
                <p:nvPr/>
              </p:nvCxnSpPr>
              <p:spPr>
                <a:xfrm>
                  <a:off x="321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1" name="直接连接符 120"/>
                <p:cNvCxnSpPr/>
                <p:nvPr/>
              </p:nvCxnSpPr>
              <p:spPr>
                <a:xfrm>
                  <a:off x="415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2" name="直接连接符 121"/>
                <p:cNvCxnSpPr/>
                <p:nvPr/>
              </p:nvCxnSpPr>
              <p:spPr>
                <a:xfrm>
                  <a:off x="509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a:off x="603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4" name="直接连接符 123"/>
                <p:cNvCxnSpPr/>
                <p:nvPr/>
              </p:nvCxnSpPr>
              <p:spPr>
                <a:xfrm>
                  <a:off x="697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5" name="直接连接符 124"/>
                <p:cNvCxnSpPr/>
                <p:nvPr/>
              </p:nvCxnSpPr>
              <p:spPr>
                <a:xfrm>
                  <a:off x="790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6" name="直接连接符 125"/>
                <p:cNvCxnSpPr/>
                <p:nvPr/>
              </p:nvCxnSpPr>
              <p:spPr>
                <a:xfrm>
                  <a:off x="884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a:off x="978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0" name="直接连接符 129"/>
                <p:cNvCxnSpPr/>
                <p:nvPr/>
              </p:nvCxnSpPr>
              <p:spPr>
                <a:xfrm>
                  <a:off x="1072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1166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1259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8" name="直接连接符 137"/>
                <p:cNvCxnSpPr/>
                <p:nvPr/>
              </p:nvCxnSpPr>
              <p:spPr>
                <a:xfrm>
                  <a:off x="1353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39" name="直接连接符 138"/>
                <p:cNvCxnSpPr/>
                <p:nvPr/>
              </p:nvCxnSpPr>
              <p:spPr>
                <a:xfrm>
                  <a:off x="14474"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15412"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1" name="直接连接符 140"/>
                <p:cNvCxnSpPr/>
                <p:nvPr/>
              </p:nvCxnSpPr>
              <p:spPr>
                <a:xfrm>
                  <a:off x="16350"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7288"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18226" y="0"/>
                  <a:ext cx="0" cy="10799"/>
                </a:xfrm>
                <a:prstGeom prst="line">
                  <a:avLst/>
                </a:prstGeom>
                <a:ln>
                  <a:solidFill>
                    <a:schemeClr val="bg1">
                      <a:alpha val="21000"/>
                    </a:schemeClr>
                  </a:solidFill>
                </a:ln>
              </p:spPr>
              <p:style>
                <a:lnRef idx="1">
                  <a:schemeClr val="accent1"/>
                </a:lnRef>
                <a:fillRef idx="0">
                  <a:schemeClr val="accent1"/>
                </a:fillRef>
                <a:effectRef idx="0">
                  <a:schemeClr val="accent1"/>
                </a:effectRef>
                <a:fontRef idx="minor">
                  <a:schemeClr val="tx1"/>
                </a:fontRef>
              </p:style>
            </p:cxnSp>
          </p:grpSp>
        </p:grpSp>
        <p:grpSp>
          <p:nvGrpSpPr>
            <p:cNvPr id="38" name="组合 37"/>
            <p:cNvGrpSpPr/>
            <p:nvPr/>
          </p:nvGrpSpPr>
          <p:grpSpPr>
            <a:xfrm>
              <a:off x="352" y="-346"/>
              <a:ext cx="18313" cy="10576"/>
              <a:chOff x="-29" y="2942"/>
              <a:chExt cx="19204" cy="5137"/>
            </a:xfrm>
          </p:grpSpPr>
          <p:sp>
            <p:nvSpPr>
              <p:cNvPr id="32" name="矩形 31"/>
              <p:cNvSpPr/>
              <p:nvPr/>
            </p:nvSpPr>
            <p:spPr>
              <a:xfrm>
                <a:off x="25" y="3302"/>
                <a:ext cx="19150" cy="47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36" name="文本框 35"/>
              <p:cNvSpPr txBox="1"/>
              <p:nvPr/>
            </p:nvSpPr>
            <p:spPr>
              <a:xfrm>
                <a:off x="-29" y="2942"/>
                <a:ext cx="18725" cy="1694"/>
              </a:xfrm>
              <a:prstGeom prst="rect">
                <a:avLst/>
              </a:prstGeom>
              <a:noFill/>
            </p:spPr>
            <p:txBody>
              <a:bodyPr wrap="square" rtlCol="0">
                <a:spAutoFit/>
              </a:bodyPr>
              <a:lstStyle/>
              <a:p>
                <a:pPr algn="l"/>
                <a:r>
                  <a:rPr lang="en-US" sz="13800">
                    <a:solidFill>
                      <a:srgbClr val="FEBC00">
                        <a:alpha val="14000"/>
                      </a:srgbClr>
                    </a:solidFill>
                    <a:cs typeface="+mn-ea"/>
                    <a:sym typeface="+mn-lt"/>
                  </a:rPr>
                  <a:t>PART</a:t>
                </a:r>
              </a:p>
            </p:txBody>
          </p:sp>
        </p:grpSp>
        <p:sp>
          <p:nvSpPr>
            <p:cNvPr id="39" name="直角三角形 38"/>
            <p:cNvSpPr/>
            <p:nvPr/>
          </p:nvSpPr>
          <p:spPr>
            <a:xfrm flipH="1" flipV="1">
              <a:off x="17582" y="395"/>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11" name="直角三角形 10"/>
            <p:cNvSpPr/>
            <p:nvPr/>
          </p:nvSpPr>
          <p:spPr>
            <a:xfrm rot="10800000" flipH="1" flipV="1">
              <a:off x="404" y="9161"/>
              <a:ext cx="1083" cy="1069"/>
            </a:xfrm>
            <a:prstGeom prst="rtTriangle">
              <a:avLst/>
            </a:prstGeom>
            <a:solidFill>
              <a:srgbClr val="FEB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grpSp>
          <p:nvGrpSpPr>
            <p:cNvPr id="10" name="组合 9"/>
            <p:cNvGrpSpPr/>
            <p:nvPr/>
          </p:nvGrpSpPr>
          <p:grpSpPr>
            <a:xfrm>
              <a:off x="667" y="1013"/>
              <a:ext cx="5334" cy="1082"/>
              <a:chOff x="3250" y="3317"/>
              <a:chExt cx="5334" cy="1082"/>
            </a:xfrm>
          </p:grpSpPr>
          <p:sp>
            <p:nvSpPr>
              <p:cNvPr id="8" name="文本框 7"/>
              <p:cNvSpPr txBox="1"/>
              <p:nvPr/>
            </p:nvSpPr>
            <p:spPr>
              <a:xfrm>
                <a:off x="3250" y="3965"/>
                <a:ext cx="5334" cy="434"/>
              </a:xfrm>
              <a:prstGeom prst="rect">
                <a:avLst/>
              </a:prstGeom>
              <a:noFill/>
            </p:spPr>
            <p:txBody>
              <a:bodyPr wrap="square" rtlCol="0">
                <a:spAutoFit/>
              </a:bodyPr>
              <a:lstStyle/>
              <a:p>
                <a:pPr algn="l"/>
                <a:r>
                  <a:rPr lang="zh-CN" altLang="en-US" sz="1200">
                    <a:solidFill>
                      <a:schemeClr val="tx1"/>
                    </a:solidFill>
                    <a:cs typeface="+mn-ea"/>
                    <a:sym typeface="+mn-lt"/>
                  </a:rPr>
                  <a:t>The reporting on activities report template</a:t>
                </a:r>
              </a:p>
            </p:txBody>
          </p:sp>
          <p:sp>
            <p:nvSpPr>
              <p:cNvPr id="9" name="文本框 8"/>
              <p:cNvSpPr txBox="1"/>
              <p:nvPr/>
            </p:nvSpPr>
            <p:spPr>
              <a:xfrm>
                <a:off x="3250" y="3317"/>
                <a:ext cx="5334" cy="725"/>
              </a:xfrm>
              <a:prstGeom prst="rect">
                <a:avLst/>
              </a:prstGeom>
              <a:noFill/>
            </p:spPr>
            <p:txBody>
              <a:bodyPr wrap="square" rtlCol="0">
                <a:spAutoFit/>
              </a:bodyPr>
              <a:lstStyle/>
              <a:p>
                <a:pPr algn="l"/>
                <a:r>
                  <a:rPr lang="zh-CN" altLang="en-US" sz="2400">
                    <a:solidFill>
                      <a:schemeClr val="tx1"/>
                    </a:solidFill>
                    <a:cs typeface="+mn-ea"/>
                    <a:sym typeface="+mn-lt"/>
                  </a:rPr>
                  <a:t>单击此处添加标题</a:t>
                </a:r>
              </a:p>
            </p:txBody>
          </p:sp>
        </p:grpSp>
      </p:grpSp>
      <p:cxnSp>
        <p:nvCxnSpPr>
          <p:cNvPr id="52" name="直接连接符 51"/>
          <p:cNvCxnSpPr/>
          <p:nvPr/>
        </p:nvCxnSpPr>
        <p:spPr>
          <a:xfrm>
            <a:off x="2479756" y="3694101"/>
            <a:ext cx="0" cy="902029"/>
          </a:xfrm>
          <a:prstGeom prst="line">
            <a:avLst/>
          </a:prstGeom>
          <a:ln>
            <a:solidFill>
              <a:srgbClr val="0937BE"/>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7058486" y="3694101"/>
            <a:ext cx="0" cy="902029"/>
          </a:xfrm>
          <a:prstGeom prst="line">
            <a:avLst/>
          </a:prstGeom>
          <a:ln>
            <a:solidFill>
              <a:srgbClr val="0937BE"/>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4769121" y="2722391"/>
            <a:ext cx="0" cy="902029"/>
          </a:xfrm>
          <a:prstGeom prst="line">
            <a:avLst/>
          </a:prstGeom>
          <a:ln>
            <a:solidFill>
              <a:srgbClr val="FEBC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9347851" y="2722391"/>
            <a:ext cx="0" cy="902029"/>
          </a:xfrm>
          <a:prstGeom prst="line">
            <a:avLst/>
          </a:prstGeom>
          <a:ln>
            <a:solidFill>
              <a:srgbClr val="FEBC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p:nvPr/>
        </p:nvCxnSpPr>
        <p:spPr>
          <a:xfrm>
            <a:off x="1011555" y="3700145"/>
            <a:ext cx="10033635" cy="0"/>
          </a:xfrm>
          <a:prstGeom prst="straightConnector1">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7" name="椭圆 56"/>
          <p:cNvSpPr/>
          <p:nvPr/>
        </p:nvSpPr>
        <p:spPr>
          <a:xfrm>
            <a:off x="2284498" y="3498844"/>
            <a:ext cx="390517" cy="390517"/>
          </a:xfrm>
          <a:prstGeom prst="ellipse">
            <a:avLst/>
          </a:prstGeom>
          <a:solidFill>
            <a:srgbClr val="0937B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1</a:t>
            </a:r>
          </a:p>
        </p:txBody>
      </p:sp>
      <p:sp>
        <p:nvSpPr>
          <p:cNvPr id="58" name="椭圆 57"/>
          <p:cNvSpPr/>
          <p:nvPr/>
        </p:nvSpPr>
        <p:spPr>
          <a:xfrm>
            <a:off x="4573863" y="3498843"/>
            <a:ext cx="390517" cy="390517"/>
          </a:xfrm>
          <a:prstGeom prst="ellipse">
            <a:avLst/>
          </a:prstGeom>
          <a:solidFill>
            <a:srgbClr val="FEBC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2</a:t>
            </a:r>
          </a:p>
        </p:txBody>
      </p:sp>
      <p:sp>
        <p:nvSpPr>
          <p:cNvPr id="59" name="椭圆 58"/>
          <p:cNvSpPr/>
          <p:nvPr/>
        </p:nvSpPr>
        <p:spPr>
          <a:xfrm>
            <a:off x="6863228" y="3498843"/>
            <a:ext cx="390517" cy="390517"/>
          </a:xfrm>
          <a:prstGeom prst="ellipse">
            <a:avLst/>
          </a:prstGeom>
          <a:solidFill>
            <a:srgbClr val="0937B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3</a:t>
            </a:r>
          </a:p>
        </p:txBody>
      </p:sp>
      <p:sp>
        <p:nvSpPr>
          <p:cNvPr id="60" name="椭圆 59"/>
          <p:cNvSpPr/>
          <p:nvPr/>
        </p:nvSpPr>
        <p:spPr>
          <a:xfrm>
            <a:off x="9152593" y="3529875"/>
            <a:ext cx="390517" cy="390517"/>
          </a:xfrm>
          <a:prstGeom prst="ellipse">
            <a:avLst/>
          </a:prstGeom>
          <a:solidFill>
            <a:srgbClr val="FEBC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4</a:t>
            </a:r>
          </a:p>
        </p:txBody>
      </p:sp>
      <p:sp>
        <p:nvSpPr>
          <p:cNvPr id="61" name="椭圆 60"/>
          <p:cNvSpPr/>
          <p:nvPr/>
        </p:nvSpPr>
        <p:spPr>
          <a:xfrm>
            <a:off x="2110105" y="4827270"/>
            <a:ext cx="738505" cy="738505"/>
          </a:xfrm>
          <a:prstGeom prst="ellipse">
            <a:avLst/>
          </a:prstGeom>
          <a:noFill/>
          <a:ln w="28575">
            <a:solidFill>
              <a:srgbClr val="0937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62" name="椭圆 61"/>
          <p:cNvSpPr/>
          <p:nvPr/>
        </p:nvSpPr>
        <p:spPr>
          <a:xfrm>
            <a:off x="4399280" y="1806575"/>
            <a:ext cx="738505" cy="738505"/>
          </a:xfrm>
          <a:prstGeom prst="ellipse">
            <a:avLst/>
          </a:prstGeom>
          <a:noFill/>
          <a:ln w="28575">
            <a:solidFill>
              <a:srgbClr val="FEB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sp>
        <p:nvSpPr>
          <p:cNvPr id="63" name="椭圆 62"/>
          <p:cNvSpPr/>
          <p:nvPr/>
        </p:nvSpPr>
        <p:spPr>
          <a:xfrm>
            <a:off x="8978265" y="1807210"/>
            <a:ext cx="738505" cy="738505"/>
          </a:xfrm>
          <a:prstGeom prst="ellipse">
            <a:avLst/>
          </a:prstGeom>
          <a:noFill/>
          <a:ln w="28575">
            <a:solidFill>
              <a:srgbClr val="FEBC00"/>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olidFill>
                <a:schemeClr val="tx1"/>
              </a:solidFill>
              <a:cs typeface="+mn-ea"/>
              <a:sym typeface="+mn-lt"/>
            </a:endParaRPr>
          </a:p>
        </p:txBody>
      </p:sp>
      <p:sp>
        <p:nvSpPr>
          <p:cNvPr id="64" name="椭圆 63"/>
          <p:cNvSpPr/>
          <p:nvPr/>
        </p:nvSpPr>
        <p:spPr>
          <a:xfrm>
            <a:off x="6717030" y="4827270"/>
            <a:ext cx="738505" cy="738505"/>
          </a:xfrm>
          <a:prstGeom prst="ellipse">
            <a:avLst/>
          </a:prstGeom>
          <a:noFill/>
          <a:ln w="28575">
            <a:solidFill>
              <a:srgbClr val="0937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cs typeface="+mn-ea"/>
              <a:sym typeface="+mn-lt"/>
            </a:endParaRPr>
          </a:p>
        </p:txBody>
      </p:sp>
      <p:grpSp>
        <p:nvGrpSpPr>
          <p:cNvPr id="65" name="组合 64"/>
          <p:cNvGrpSpPr/>
          <p:nvPr/>
        </p:nvGrpSpPr>
        <p:grpSpPr>
          <a:xfrm>
            <a:off x="2270125" y="5028568"/>
            <a:ext cx="368300" cy="336598"/>
            <a:chOff x="8415" y="6739"/>
            <a:chExt cx="560" cy="493"/>
          </a:xfrm>
          <a:solidFill>
            <a:srgbClr val="0937BE"/>
          </a:solidFill>
        </p:grpSpPr>
        <p:sp>
          <p:nvSpPr>
            <p:cNvPr id="66" name="Freeform14"/>
            <p:cNvSpPr/>
            <p:nvPr/>
          </p:nvSpPr>
          <p:spPr bwMode="auto">
            <a:xfrm>
              <a:off x="8466" y="6761"/>
              <a:ext cx="209" cy="450"/>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cs typeface="+mn-ea"/>
                <a:sym typeface="+mn-lt"/>
              </a:endParaRPr>
            </a:p>
          </p:txBody>
        </p:sp>
        <p:sp>
          <p:nvSpPr>
            <p:cNvPr id="67" name="Freeform15"/>
            <p:cNvSpPr/>
            <p:nvPr/>
          </p:nvSpPr>
          <p:spPr bwMode="auto">
            <a:xfrm>
              <a:off x="8415" y="6908"/>
              <a:ext cx="29" cy="158"/>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cs typeface="+mn-ea"/>
                <a:sym typeface="+mn-lt"/>
              </a:endParaRPr>
            </a:p>
          </p:txBody>
        </p:sp>
        <p:sp>
          <p:nvSpPr>
            <p:cNvPr id="68" name="Freeform16"/>
            <p:cNvSpPr/>
            <p:nvPr/>
          </p:nvSpPr>
          <p:spPr bwMode="auto">
            <a:xfrm>
              <a:off x="8726" y="6862"/>
              <a:ext cx="83" cy="246"/>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cs typeface="+mn-ea"/>
                <a:sym typeface="+mn-lt"/>
              </a:endParaRPr>
            </a:p>
          </p:txBody>
        </p:sp>
        <p:sp>
          <p:nvSpPr>
            <p:cNvPr id="69" name="Freeform17"/>
            <p:cNvSpPr/>
            <p:nvPr/>
          </p:nvSpPr>
          <p:spPr bwMode="auto">
            <a:xfrm flipV="1">
              <a:off x="8777" y="6801"/>
              <a:ext cx="110" cy="367"/>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cs typeface="+mn-ea"/>
                <a:sym typeface="+mn-lt"/>
              </a:endParaRPr>
            </a:p>
          </p:txBody>
        </p:sp>
        <p:sp>
          <p:nvSpPr>
            <p:cNvPr id="70" name="Freeform18"/>
            <p:cNvSpPr/>
            <p:nvPr/>
          </p:nvSpPr>
          <p:spPr bwMode="auto">
            <a:xfrm>
              <a:off x="8841" y="6739"/>
              <a:ext cx="134" cy="493"/>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solidFill>
                <a:effectLst/>
                <a:uLnTx/>
                <a:uFillTx/>
                <a:cs typeface="+mn-ea"/>
                <a:sym typeface="+mn-lt"/>
              </a:endParaRPr>
            </a:p>
          </p:txBody>
        </p:sp>
      </p:grpSp>
      <p:sp>
        <p:nvSpPr>
          <p:cNvPr id="71" name="Freeform 250"/>
          <p:cNvSpPr>
            <a:spLocks noEditPoints="1"/>
          </p:cNvSpPr>
          <p:nvPr/>
        </p:nvSpPr>
        <p:spPr bwMode="auto">
          <a:xfrm>
            <a:off x="4573929" y="1981200"/>
            <a:ext cx="403225" cy="388938"/>
          </a:xfrm>
          <a:custGeom>
            <a:avLst/>
            <a:gdLst>
              <a:gd name="T0" fmla="*/ 19 w 229"/>
              <a:gd name="T1" fmla="*/ 0 h 217"/>
              <a:gd name="T2" fmla="*/ 209 w 229"/>
              <a:gd name="T3" fmla="*/ 0 h 217"/>
              <a:gd name="T4" fmla="*/ 229 w 229"/>
              <a:gd name="T5" fmla="*/ 20 h 217"/>
              <a:gd name="T6" fmla="*/ 229 w 229"/>
              <a:gd name="T7" fmla="*/ 140 h 217"/>
              <a:gd name="T8" fmla="*/ 209 w 229"/>
              <a:gd name="T9" fmla="*/ 160 h 217"/>
              <a:gd name="T10" fmla="*/ 19 w 229"/>
              <a:gd name="T11" fmla="*/ 160 h 217"/>
              <a:gd name="T12" fmla="*/ 0 w 229"/>
              <a:gd name="T13" fmla="*/ 140 h 217"/>
              <a:gd name="T14" fmla="*/ 0 w 229"/>
              <a:gd name="T15" fmla="*/ 20 h 217"/>
              <a:gd name="T16" fmla="*/ 19 w 229"/>
              <a:gd name="T17" fmla="*/ 0 h 217"/>
              <a:gd name="T18" fmla="*/ 56 w 229"/>
              <a:gd name="T19" fmla="*/ 203 h 217"/>
              <a:gd name="T20" fmla="*/ 94 w 229"/>
              <a:gd name="T21" fmla="*/ 199 h 217"/>
              <a:gd name="T22" fmla="*/ 94 w 229"/>
              <a:gd name="T23" fmla="*/ 171 h 217"/>
              <a:gd name="T24" fmla="*/ 140 w 229"/>
              <a:gd name="T25" fmla="*/ 171 h 217"/>
              <a:gd name="T26" fmla="*/ 140 w 229"/>
              <a:gd name="T27" fmla="*/ 199 h 217"/>
              <a:gd name="T28" fmla="*/ 176 w 229"/>
              <a:gd name="T29" fmla="*/ 203 h 217"/>
              <a:gd name="T30" fmla="*/ 176 w 229"/>
              <a:gd name="T31" fmla="*/ 217 h 217"/>
              <a:gd name="T32" fmla="*/ 56 w 229"/>
              <a:gd name="T33" fmla="*/ 217 h 217"/>
              <a:gd name="T34" fmla="*/ 56 w 229"/>
              <a:gd name="T35" fmla="*/ 203 h 217"/>
              <a:gd name="T36" fmla="*/ 17 w 229"/>
              <a:gd name="T37" fmla="*/ 19 h 217"/>
              <a:gd name="T38" fmla="*/ 17 w 229"/>
              <a:gd name="T39" fmla="*/ 124 h 217"/>
              <a:gd name="T40" fmla="*/ 210 w 229"/>
              <a:gd name="T41" fmla="*/ 124 h 217"/>
              <a:gd name="T42" fmla="*/ 210 w 229"/>
              <a:gd name="T43" fmla="*/ 19 h 217"/>
              <a:gd name="T44" fmla="*/ 17 w 229"/>
              <a:gd name="T45" fmla="*/ 19 h 217"/>
              <a:gd name="T46" fmla="*/ 191 w 229"/>
              <a:gd name="T47" fmla="*/ 134 h 217"/>
              <a:gd name="T48" fmla="*/ 183 w 229"/>
              <a:gd name="T49" fmla="*/ 142 h 217"/>
              <a:gd name="T50" fmla="*/ 191 w 229"/>
              <a:gd name="T51" fmla="*/ 150 h 217"/>
              <a:gd name="T52" fmla="*/ 199 w 229"/>
              <a:gd name="T53" fmla="*/ 142 h 217"/>
              <a:gd name="T54" fmla="*/ 191 w 229"/>
              <a:gd name="T55" fmla="*/ 1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9" h="217">
                <a:moveTo>
                  <a:pt x="19" y="0"/>
                </a:moveTo>
                <a:cubicBezTo>
                  <a:pt x="209" y="0"/>
                  <a:pt x="209" y="0"/>
                  <a:pt x="209" y="0"/>
                </a:cubicBezTo>
                <a:cubicBezTo>
                  <a:pt x="220" y="0"/>
                  <a:pt x="229" y="9"/>
                  <a:pt x="229" y="20"/>
                </a:cubicBezTo>
                <a:cubicBezTo>
                  <a:pt x="229" y="140"/>
                  <a:pt x="229" y="140"/>
                  <a:pt x="229" y="140"/>
                </a:cubicBezTo>
                <a:cubicBezTo>
                  <a:pt x="229" y="151"/>
                  <a:pt x="220" y="160"/>
                  <a:pt x="209" y="160"/>
                </a:cubicBezTo>
                <a:cubicBezTo>
                  <a:pt x="19" y="160"/>
                  <a:pt x="19" y="160"/>
                  <a:pt x="19" y="160"/>
                </a:cubicBezTo>
                <a:cubicBezTo>
                  <a:pt x="8" y="160"/>
                  <a:pt x="0" y="151"/>
                  <a:pt x="0" y="140"/>
                </a:cubicBezTo>
                <a:cubicBezTo>
                  <a:pt x="0" y="20"/>
                  <a:pt x="0" y="20"/>
                  <a:pt x="0" y="20"/>
                </a:cubicBezTo>
                <a:cubicBezTo>
                  <a:pt x="0" y="9"/>
                  <a:pt x="8" y="0"/>
                  <a:pt x="19" y="0"/>
                </a:cubicBezTo>
                <a:close/>
                <a:moveTo>
                  <a:pt x="56" y="203"/>
                </a:moveTo>
                <a:cubicBezTo>
                  <a:pt x="69" y="201"/>
                  <a:pt x="81" y="199"/>
                  <a:pt x="94" y="199"/>
                </a:cubicBezTo>
                <a:cubicBezTo>
                  <a:pt x="94" y="171"/>
                  <a:pt x="94" y="171"/>
                  <a:pt x="94" y="171"/>
                </a:cubicBezTo>
                <a:cubicBezTo>
                  <a:pt x="140" y="171"/>
                  <a:pt x="140" y="171"/>
                  <a:pt x="140" y="171"/>
                </a:cubicBezTo>
                <a:cubicBezTo>
                  <a:pt x="140" y="199"/>
                  <a:pt x="140" y="199"/>
                  <a:pt x="140" y="199"/>
                </a:cubicBezTo>
                <a:cubicBezTo>
                  <a:pt x="152" y="200"/>
                  <a:pt x="164" y="201"/>
                  <a:pt x="176" y="203"/>
                </a:cubicBezTo>
                <a:cubicBezTo>
                  <a:pt x="176" y="217"/>
                  <a:pt x="176" y="217"/>
                  <a:pt x="176" y="217"/>
                </a:cubicBezTo>
                <a:cubicBezTo>
                  <a:pt x="56" y="217"/>
                  <a:pt x="56" y="217"/>
                  <a:pt x="56" y="217"/>
                </a:cubicBezTo>
                <a:cubicBezTo>
                  <a:pt x="56" y="213"/>
                  <a:pt x="56" y="208"/>
                  <a:pt x="56" y="203"/>
                </a:cubicBezTo>
                <a:close/>
                <a:moveTo>
                  <a:pt x="17" y="19"/>
                </a:moveTo>
                <a:cubicBezTo>
                  <a:pt x="17" y="124"/>
                  <a:pt x="17" y="124"/>
                  <a:pt x="17" y="124"/>
                </a:cubicBezTo>
                <a:cubicBezTo>
                  <a:pt x="210" y="124"/>
                  <a:pt x="210" y="124"/>
                  <a:pt x="210" y="124"/>
                </a:cubicBezTo>
                <a:cubicBezTo>
                  <a:pt x="210" y="19"/>
                  <a:pt x="210" y="19"/>
                  <a:pt x="210" y="19"/>
                </a:cubicBezTo>
                <a:cubicBezTo>
                  <a:pt x="17" y="19"/>
                  <a:pt x="17" y="19"/>
                  <a:pt x="17" y="19"/>
                </a:cubicBezTo>
                <a:close/>
                <a:moveTo>
                  <a:pt x="191" y="134"/>
                </a:moveTo>
                <a:cubicBezTo>
                  <a:pt x="186" y="134"/>
                  <a:pt x="183" y="137"/>
                  <a:pt x="183" y="142"/>
                </a:cubicBezTo>
                <a:cubicBezTo>
                  <a:pt x="183" y="146"/>
                  <a:pt x="186" y="150"/>
                  <a:pt x="191" y="150"/>
                </a:cubicBezTo>
                <a:cubicBezTo>
                  <a:pt x="195" y="150"/>
                  <a:pt x="199" y="146"/>
                  <a:pt x="199" y="142"/>
                </a:cubicBezTo>
                <a:cubicBezTo>
                  <a:pt x="199" y="137"/>
                  <a:pt x="195" y="134"/>
                  <a:pt x="191" y="134"/>
                </a:cubicBezTo>
                <a:close/>
              </a:path>
            </a:pathLst>
          </a:custGeom>
          <a:solidFill>
            <a:srgbClr val="FEBC00"/>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solidFill>
              <a:effectLst/>
              <a:uLnTx/>
              <a:uFillTx/>
              <a:cs typeface="+mn-ea"/>
              <a:sym typeface="+mn-lt"/>
            </a:endParaRPr>
          </a:p>
        </p:txBody>
      </p:sp>
      <p:sp>
        <p:nvSpPr>
          <p:cNvPr id="72" name="Freeform 267"/>
          <p:cNvSpPr>
            <a:spLocks noEditPoints="1"/>
          </p:cNvSpPr>
          <p:nvPr/>
        </p:nvSpPr>
        <p:spPr bwMode="auto">
          <a:xfrm>
            <a:off x="6861199" y="4967923"/>
            <a:ext cx="449263" cy="458787"/>
          </a:xfrm>
          <a:custGeom>
            <a:avLst/>
            <a:gdLst>
              <a:gd name="T0" fmla="*/ 107 w 213"/>
              <a:gd name="T1" fmla="*/ 0 h 213"/>
              <a:gd name="T2" fmla="*/ 213 w 213"/>
              <a:gd name="T3" fmla="*/ 107 h 213"/>
              <a:gd name="T4" fmla="*/ 107 w 213"/>
              <a:gd name="T5" fmla="*/ 213 h 213"/>
              <a:gd name="T6" fmla="*/ 0 w 213"/>
              <a:gd name="T7" fmla="*/ 107 h 213"/>
              <a:gd name="T8" fmla="*/ 107 w 213"/>
              <a:gd name="T9" fmla="*/ 0 h 213"/>
              <a:gd name="T10" fmla="*/ 89 w 213"/>
              <a:gd name="T11" fmla="*/ 75 h 213"/>
              <a:gd name="T12" fmla="*/ 100 w 213"/>
              <a:gd name="T13" fmla="*/ 70 h 213"/>
              <a:gd name="T14" fmla="*/ 87 w 213"/>
              <a:gd name="T15" fmla="*/ 18 h 213"/>
              <a:gd name="T16" fmla="*/ 63 w 213"/>
              <a:gd name="T17" fmla="*/ 26 h 213"/>
              <a:gd name="T18" fmla="*/ 89 w 213"/>
              <a:gd name="T19" fmla="*/ 75 h 213"/>
              <a:gd name="T20" fmla="*/ 107 w 213"/>
              <a:gd name="T21" fmla="*/ 82 h 213"/>
              <a:gd name="T22" fmla="*/ 82 w 213"/>
              <a:gd name="T23" fmla="*/ 107 h 213"/>
              <a:gd name="T24" fmla="*/ 107 w 213"/>
              <a:gd name="T25" fmla="*/ 131 h 213"/>
              <a:gd name="T26" fmla="*/ 131 w 213"/>
              <a:gd name="T27" fmla="*/ 107 h 213"/>
              <a:gd name="T28" fmla="*/ 107 w 213"/>
              <a:gd name="T29" fmla="*/ 82 h 213"/>
              <a:gd name="T30" fmla="*/ 132 w 213"/>
              <a:gd name="T31" fmla="*/ 133 h 213"/>
              <a:gd name="T32" fmla="*/ 122 w 213"/>
              <a:gd name="T33" fmla="*/ 140 h 213"/>
              <a:gd name="T34" fmla="*/ 149 w 213"/>
              <a:gd name="T35" fmla="*/ 187 h 213"/>
              <a:gd name="T36" fmla="*/ 169 w 213"/>
              <a:gd name="T37" fmla="*/ 173 h 213"/>
              <a:gd name="T38" fmla="*/ 132 w 213"/>
              <a:gd name="T39" fmla="*/ 133 h 213"/>
              <a:gd name="T40" fmla="*/ 197 w 213"/>
              <a:gd name="T41" fmla="*/ 126 h 213"/>
              <a:gd name="T42" fmla="*/ 144 w 213"/>
              <a:gd name="T43" fmla="*/ 112 h 213"/>
              <a:gd name="T44" fmla="*/ 138 w 213"/>
              <a:gd name="T45" fmla="*/ 126 h 213"/>
              <a:gd name="T46" fmla="*/ 181 w 213"/>
              <a:gd name="T47" fmla="*/ 160 h 213"/>
              <a:gd name="T48" fmla="*/ 197 w 213"/>
              <a:gd name="T49" fmla="*/ 126 h 213"/>
              <a:gd name="T50" fmla="*/ 25 w 213"/>
              <a:gd name="T51" fmla="*/ 65 h 213"/>
              <a:gd name="T52" fmla="*/ 72 w 213"/>
              <a:gd name="T53" fmla="*/ 92 h 213"/>
              <a:gd name="T54" fmla="*/ 82 w 213"/>
              <a:gd name="T55" fmla="*/ 80 h 213"/>
              <a:gd name="T56" fmla="*/ 49 w 213"/>
              <a:gd name="T57" fmla="*/ 36 h 213"/>
              <a:gd name="T58" fmla="*/ 25 w 213"/>
              <a:gd name="T59" fmla="*/ 6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3" h="213">
                <a:moveTo>
                  <a:pt x="107" y="0"/>
                </a:moveTo>
                <a:cubicBezTo>
                  <a:pt x="166" y="0"/>
                  <a:pt x="213" y="48"/>
                  <a:pt x="213" y="107"/>
                </a:cubicBezTo>
                <a:cubicBezTo>
                  <a:pt x="213" y="165"/>
                  <a:pt x="166" y="213"/>
                  <a:pt x="107" y="213"/>
                </a:cubicBezTo>
                <a:cubicBezTo>
                  <a:pt x="48" y="213"/>
                  <a:pt x="0" y="165"/>
                  <a:pt x="0" y="107"/>
                </a:cubicBezTo>
                <a:cubicBezTo>
                  <a:pt x="0" y="48"/>
                  <a:pt x="48" y="0"/>
                  <a:pt x="107" y="0"/>
                </a:cubicBezTo>
                <a:close/>
                <a:moveTo>
                  <a:pt x="89" y="75"/>
                </a:moveTo>
                <a:cubicBezTo>
                  <a:pt x="93" y="73"/>
                  <a:pt x="96" y="71"/>
                  <a:pt x="100" y="70"/>
                </a:cubicBezTo>
                <a:cubicBezTo>
                  <a:pt x="87" y="18"/>
                  <a:pt x="87" y="18"/>
                  <a:pt x="87" y="18"/>
                </a:cubicBezTo>
                <a:cubicBezTo>
                  <a:pt x="79" y="20"/>
                  <a:pt x="71" y="23"/>
                  <a:pt x="63" y="26"/>
                </a:cubicBezTo>
                <a:cubicBezTo>
                  <a:pt x="89" y="75"/>
                  <a:pt x="89" y="75"/>
                  <a:pt x="89" y="75"/>
                </a:cubicBezTo>
                <a:close/>
                <a:moveTo>
                  <a:pt x="107" y="82"/>
                </a:moveTo>
                <a:cubicBezTo>
                  <a:pt x="93" y="82"/>
                  <a:pt x="82" y="93"/>
                  <a:pt x="82" y="107"/>
                </a:cubicBezTo>
                <a:cubicBezTo>
                  <a:pt x="82" y="120"/>
                  <a:pt x="93" y="131"/>
                  <a:pt x="107" y="131"/>
                </a:cubicBezTo>
                <a:cubicBezTo>
                  <a:pt x="120" y="131"/>
                  <a:pt x="131" y="120"/>
                  <a:pt x="131" y="107"/>
                </a:cubicBezTo>
                <a:cubicBezTo>
                  <a:pt x="131" y="93"/>
                  <a:pt x="120" y="82"/>
                  <a:pt x="107" y="82"/>
                </a:cubicBezTo>
                <a:close/>
                <a:moveTo>
                  <a:pt x="132" y="133"/>
                </a:moveTo>
                <a:cubicBezTo>
                  <a:pt x="129" y="135"/>
                  <a:pt x="126" y="138"/>
                  <a:pt x="122" y="140"/>
                </a:cubicBezTo>
                <a:cubicBezTo>
                  <a:pt x="149" y="187"/>
                  <a:pt x="149" y="187"/>
                  <a:pt x="149" y="187"/>
                </a:cubicBezTo>
                <a:cubicBezTo>
                  <a:pt x="156" y="183"/>
                  <a:pt x="163" y="178"/>
                  <a:pt x="169" y="173"/>
                </a:cubicBezTo>
                <a:cubicBezTo>
                  <a:pt x="132" y="133"/>
                  <a:pt x="132" y="133"/>
                  <a:pt x="132" y="133"/>
                </a:cubicBezTo>
                <a:close/>
                <a:moveTo>
                  <a:pt x="197" y="126"/>
                </a:moveTo>
                <a:cubicBezTo>
                  <a:pt x="144" y="112"/>
                  <a:pt x="144" y="112"/>
                  <a:pt x="144" y="112"/>
                </a:cubicBezTo>
                <a:cubicBezTo>
                  <a:pt x="143" y="117"/>
                  <a:pt x="141" y="121"/>
                  <a:pt x="138" y="126"/>
                </a:cubicBezTo>
                <a:cubicBezTo>
                  <a:pt x="181" y="160"/>
                  <a:pt x="181" y="160"/>
                  <a:pt x="181" y="160"/>
                </a:cubicBezTo>
                <a:cubicBezTo>
                  <a:pt x="188" y="149"/>
                  <a:pt x="194" y="138"/>
                  <a:pt x="197" y="126"/>
                </a:cubicBezTo>
                <a:close/>
                <a:moveTo>
                  <a:pt x="25" y="65"/>
                </a:moveTo>
                <a:cubicBezTo>
                  <a:pt x="72" y="92"/>
                  <a:pt x="72" y="92"/>
                  <a:pt x="72" y="92"/>
                </a:cubicBezTo>
                <a:cubicBezTo>
                  <a:pt x="75" y="87"/>
                  <a:pt x="78" y="83"/>
                  <a:pt x="82" y="80"/>
                </a:cubicBezTo>
                <a:cubicBezTo>
                  <a:pt x="49" y="36"/>
                  <a:pt x="49" y="36"/>
                  <a:pt x="49" y="36"/>
                </a:cubicBezTo>
                <a:cubicBezTo>
                  <a:pt x="39" y="44"/>
                  <a:pt x="31" y="54"/>
                  <a:pt x="25" y="65"/>
                </a:cubicBezTo>
                <a:close/>
              </a:path>
            </a:pathLst>
          </a:custGeom>
          <a:solidFill>
            <a:srgbClr val="0937BE"/>
          </a:soli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solidFill>
              <a:effectLst/>
              <a:uLnTx/>
              <a:uFillTx/>
              <a:cs typeface="+mn-ea"/>
              <a:sym typeface="+mn-lt"/>
            </a:endParaRPr>
          </a:p>
        </p:txBody>
      </p:sp>
      <p:sp>
        <p:nvSpPr>
          <p:cNvPr id="73" name="Freeform 39"/>
          <p:cNvSpPr>
            <a:spLocks noEditPoints="1"/>
          </p:cNvSpPr>
          <p:nvPr/>
        </p:nvSpPr>
        <p:spPr bwMode="auto">
          <a:xfrm>
            <a:off x="9152890" y="1981200"/>
            <a:ext cx="478790" cy="391160"/>
          </a:xfrm>
          <a:custGeom>
            <a:avLst/>
            <a:gdLst>
              <a:gd name="T0" fmla="*/ 116 w 155"/>
              <a:gd name="T1" fmla="*/ 12 h 131"/>
              <a:gd name="T2" fmla="*/ 116 w 155"/>
              <a:gd name="T3" fmla="*/ 101 h 131"/>
              <a:gd name="T4" fmla="*/ 155 w 155"/>
              <a:gd name="T5" fmla="*/ 34 h 131"/>
              <a:gd name="T6" fmla="*/ 116 w 155"/>
              <a:gd name="T7" fmla="*/ 12 h 131"/>
              <a:gd name="T8" fmla="*/ 9 w 155"/>
              <a:gd name="T9" fmla="*/ 8 h 131"/>
              <a:gd name="T10" fmla="*/ 0 w 155"/>
              <a:gd name="T11" fmla="*/ 8 h 131"/>
              <a:gd name="T12" fmla="*/ 0 w 155"/>
              <a:gd name="T13" fmla="*/ 16 h 131"/>
              <a:gd name="T14" fmla="*/ 17 w 155"/>
              <a:gd name="T15" fmla="*/ 16 h 131"/>
              <a:gd name="T16" fmla="*/ 17 w 155"/>
              <a:gd name="T17" fmla="*/ 8 h 131"/>
              <a:gd name="T18" fmla="*/ 23 w 155"/>
              <a:gd name="T19" fmla="*/ 14 h 131"/>
              <a:gd name="T20" fmla="*/ 17 w 155"/>
              <a:gd name="T21" fmla="*/ 20 h 131"/>
              <a:gd name="T22" fmla="*/ 9 w 155"/>
              <a:gd name="T23" fmla="*/ 20 h 131"/>
              <a:gd name="T24" fmla="*/ 9 w 155"/>
              <a:gd name="T25" fmla="*/ 28 h 131"/>
              <a:gd name="T26" fmla="*/ 0 w 155"/>
              <a:gd name="T27" fmla="*/ 28 h 131"/>
              <a:gd name="T28" fmla="*/ 0 w 155"/>
              <a:gd name="T29" fmla="*/ 37 h 131"/>
              <a:gd name="T30" fmla="*/ 17 w 155"/>
              <a:gd name="T31" fmla="*/ 37 h 131"/>
              <a:gd name="T32" fmla="*/ 17 w 155"/>
              <a:gd name="T33" fmla="*/ 28 h 131"/>
              <a:gd name="T34" fmla="*/ 23 w 155"/>
              <a:gd name="T35" fmla="*/ 35 h 131"/>
              <a:gd name="T36" fmla="*/ 17 w 155"/>
              <a:gd name="T37" fmla="*/ 41 h 131"/>
              <a:gd name="T38" fmla="*/ 9 w 155"/>
              <a:gd name="T39" fmla="*/ 41 h 131"/>
              <a:gd name="T40" fmla="*/ 9 w 155"/>
              <a:gd name="T41" fmla="*/ 49 h 131"/>
              <a:gd name="T42" fmla="*/ 0 w 155"/>
              <a:gd name="T43" fmla="*/ 49 h 131"/>
              <a:gd name="T44" fmla="*/ 0 w 155"/>
              <a:gd name="T45" fmla="*/ 57 h 131"/>
              <a:gd name="T46" fmla="*/ 17 w 155"/>
              <a:gd name="T47" fmla="*/ 57 h 131"/>
              <a:gd name="T48" fmla="*/ 17 w 155"/>
              <a:gd name="T49" fmla="*/ 49 h 131"/>
              <a:gd name="T50" fmla="*/ 23 w 155"/>
              <a:gd name="T51" fmla="*/ 55 h 131"/>
              <a:gd name="T52" fmla="*/ 17 w 155"/>
              <a:gd name="T53" fmla="*/ 61 h 131"/>
              <a:gd name="T54" fmla="*/ 9 w 155"/>
              <a:gd name="T55" fmla="*/ 61 h 131"/>
              <a:gd name="T56" fmla="*/ 9 w 155"/>
              <a:gd name="T57" fmla="*/ 70 h 131"/>
              <a:gd name="T58" fmla="*/ 0 w 155"/>
              <a:gd name="T59" fmla="*/ 70 h 131"/>
              <a:gd name="T60" fmla="*/ 0 w 155"/>
              <a:gd name="T61" fmla="*/ 78 h 131"/>
              <a:gd name="T62" fmla="*/ 17 w 155"/>
              <a:gd name="T63" fmla="*/ 78 h 131"/>
              <a:gd name="T64" fmla="*/ 17 w 155"/>
              <a:gd name="T65" fmla="*/ 70 h 131"/>
              <a:gd name="T66" fmla="*/ 23 w 155"/>
              <a:gd name="T67" fmla="*/ 76 h 131"/>
              <a:gd name="T68" fmla="*/ 17 w 155"/>
              <a:gd name="T69" fmla="*/ 82 h 131"/>
              <a:gd name="T70" fmla="*/ 9 w 155"/>
              <a:gd name="T71" fmla="*/ 82 h 131"/>
              <a:gd name="T72" fmla="*/ 9 w 155"/>
              <a:gd name="T73" fmla="*/ 90 h 131"/>
              <a:gd name="T74" fmla="*/ 0 w 155"/>
              <a:gd name="T75" fmla="*/ 90 h 131"/>
              <a:gd name="T76" fmla="*/ 0 w 155"/>
              <a:gd name="T77" fmla="*/ 98 h 131"/>
              <a:gd name="T78" fmla="*/ 17 w 155"/>
              <a:gd name="T79" fmla="*/ 98 h 131"/>
              <a:gd name="T80" fmla="*/ 17 w 155"/>
              <a:gd name="T81" fmla="*/ 90 h 131"/>
              <a:gd name="T82" fmla="*/ 23 w 155"/>
              <a:gd name="T83" fmla="*/ 96 h 131"/>
              <a:gd name="T84" fmla="*/ 17 w 155"/>
              <a:gd name="T85" fmla="*/ 102 h 131"/>
              <a:gd name="T86" fmla="*/ 9 w 155"/>
              <a:gd name="T87" fmla="*/ 102 h 131"/>
              <a:gd name="T88" fmla="*/ 9 w 155"/>
              <a:gd name="T89" fmla="*/ 111 h 131"/>
              <a:gd name="T90" fmla="*/ 0 w 155"/>
              <a:gd name="T91" fmla="*/ 111 h 131"/>
              <a:gd name="T92" fmla="*/ 0 w 155"/>
              <a:gd name="T93" fmla="*/ 119 h 131"/>
              <a:gd name="T94" fmla="*/ 17 w 155"/>
              <a:gd name="T95" fmla="*/ 119 h 131"/>
              <a:gd name="T96" fmla="*/ 17 w 155"/>
              <a:gd name="T97" fmla="*/ 111 h 131"/>
              <a:gd name="T98" fmla="*/ 23 w 155"/>
              <a:gd name="T99" fmla="*/ 117 h 131"/>
              <a:gd name="T100" fmla="*/ 17 w 155"/>
              <a:gd name="T101" fmla="*/ 123 h 131"/>
              <a:gd name="T102" fmla="*/ 9 w 155"/>
              <a:gd name="T103" fmla="*/ 123 h 131"/>
              <a:gd name="T104" fmla="*/ 9 w 155"/>
              <a:gd name="T105" fmla="*/ 131 h 131"/>
              <a:gd name="T106" fmla="*/ 107 w 155"/>
              <a:gd name="T107" fmla="*/ 131 h 131"/>
              <a:gd name="T108" fmla="*/ 107 w 155"/>
              <a:gd name="T109" fmla="*/ 0 h 131"/>
              <a:gd name="T110" fmla="*/ 9 w 155"/>
              <a:gd name="T111" fmla="*/ 0 h 131"/>
              <a:gd name="T112" fmla="*/ 9 w 155"/>
              <a:gd name="T113" fmla="*/ 8 h 131"/>
              <a:gd name="T114" fmla="*/ 33 w 155"/>
              <a:gd name="T115" fmla="*/ 20 h 131"/>
              <a:gd name="T116" fmla="*/ 83 w 155"/>
              <a:gd name="T117" fmla="*/ 20 h 131"/>
              <a:gd name="T118" fmla="*/ 83 w 155"/>
              <a:gd name="T119" fmla="*/ 45 h 131"/>
              <a:gd name="T120" fmla="*/ 33 w 155"/>
              <a:gd name="T121" fmla="*/ 45 h 131"/>
              <a:gd name="T122" fmla="*/ 33 w 155"/>
              <a:gd name="T123" fmla="*/ 2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 h="131">
                <a:moveTo>
                  <a:pt x="116" y="12"/>
                </a:moveTo>
                <a:cubicBezTo>
                  <a:pt x="116" y="101"/>
                  <a:pt x="116" y="101"/>
                  <a:pt x="116" y="101"/>
                </a:cubicBezTo>
                <a:cubicBezTo>
                  <a:pt x="155" y="34"/>
                  <a:pt x="155" y="34"/>
                  <a:pt x="155" y="34"/>
                </a:cubicBezTo>
                <a:lnTo>
                  <a:pt x="116" y="12"/>
                </a:lnTo>
                <a:close/>
                <a:moveTo>
                  <a:pt x="9" y="8"/>
                </a:moveTo>
                <a:cubicBezTo>
                  <a:pt x="0" y="8"/>
                  <a:pt x="0" y="8"/>
                  <a:pt x="0" y="8"/>
                </a:cubicBezTo>
                <a:cubicBezTo>
                  <a:pt x="0" y="16"/>
                  <a:pt x="0" y="16"/>
                  <a:pt x="0" y="16"/>
                </a:cubicBezTo>
                <a:cubicBezTo>
                  <a:pt x="17" y="16"/>
                  <a:pt x="17" y="16"/>
                  <a:pt x="17" y="16"/>
                </a:cubicBezTo>
                <a:cubicBezTo>
                  <a:pt x="17" y="8"/>
                  <a:pt x="17" y="8"/>
                  <a:pt x="17" y="8"/>
                </a:cubicBezTo>
                <a:cubicBezTo>
                  <a:pt x="20" y="8"/>
                  <a:pt x="23" y="11"/>
                  <a:pt x="23" y="14"/>
                </a:cubicBezTo>
                <a:cubicBezTo>
                  <a:pt x="23" y="17"/>
                  <a:pt x="20" y="20"/>
                  <a:pt x="17" y="20"/>
                </a:cubicBezTo>
                <a:cubicBezTo>
                  <a:pt x="9" y="20"/>
                  <a:pt x="9" y="20"/>
                  <a:pt x="9" y="20"/>
                </a:cubicBezTo>
                <a:cubicBezTo>
                  <a:pt x="9" y="28"/>
                  <a:pt x="9" y="28"/>
                  <a:pt x="9" y="28"/>
                </a:cubicBezTo>
                <a:cubicBezTo>
                  <a:pt x="0" y="28"/>
                  <a:pt x="0" y="28"/>
                  <a:pt x="0" y="28"/>
                </a:cubicBezTo>
                <a:cubicBezTo>
                  <a:pt x="0" y="37"/>
                  <a:pt x="0" y="37"/>
                  <a:pt x="0" y="37"/>
                </a:cubicBezTo>
                <a:cubicBezTo>
                  <a:pt x="17" y="37"/>
                  <a:pt x="17" y="37"/>
                  <a:pt x="17" y="37"/>
                </a:cubicBezTo>
                <a:cubicBezTo>
                  <a:pt x="17" y="28"/>
                  <a:pt x="17" y="28"/>
                  <a:pt x="17" y="28"/>
                </a:cubicBezTo>
                <a:cubicBezTo>
                  <a:pt x="20" y="28"/>
                  <a:pt x="23" y="31"/>
                  <a:pt x="23" y="35"/>
                </a:cubicBezTo>
                <a:cubicBezTo>
                  <a:pt x="23" y="38"/>
                  <a:pt x="20" y="41"/>
                  <a:pt x="17" y="41"/>
                </a:cubicBezTo>
                <a:cubicBezTo>
                  <a:pt x="9" y="41"/>
                  <a:pt x="9" y="41"/>
                  <a:pt x="9" y="41"/>
                </a:cubicBezTo>
                <a:cubicBezTo>
                  <a:pt x="9" y="49"/>
                  <a:pt x="9" y="49"/>
                  <a:pt x="9" y="49"/>
                </a:cubicBezTo>
                <a:cubicBezTo>
                  <a:pt x="0" y="49"/>
                  <a:pt x="0" y="49"/>
                  <a:pt x="0" y="49"/>
                </a:cubicBezTo>
                <a:cubicBezTo>
                  <a:pt x="0" y="57"/>
                  <a:pt x="0" y="57"/>
                  <a:pt x="0" y="57"/>
                </a:cubicBezTo>
                <a:cubicBezTo>
                  <a:pt x="17" y="57"/>
                  <a:pt x="17" y="57"/>
                  <a:pt x="17" y="57"/>
                </a:cubicBezTo>
                <a:cubicBezTo>
                  <a:pt x="17" y="49"/>
                  <a:pt x="17" y="49"/>
                  <a:pt x="17" y="49"/>
                </a:cubicBezTo>
                <a:cubicBezTo>
                  <a:pt x="20" y="49"/>
                  <a:pt x="23" y="52"/>
                  <a:pt x="23" y="55"/>
                </a:cubicBezTo>
                <a:cubicBezTo>
                  <a:pt x="23" y="59"/>
                  <a:pt x="20" y="61"/>
                  <a:pt x="17" y="61"/>
                </a:cubicBezTo>
                <a:cubicBezTo>
                  <a:pt x="9" y="61"/>
                  <a:pt x="9" y="61"/>
                  <a:pt x="9" y="61"/>
                </a:cubicBezTo>
                <a:cubicBezTo>
                  <a:pt x="9" y="70"/>
                  <a:pt x="9" y="70"/>
                  <a:pt x="9" y="70"/>
                </a:cubicBezTo>
                <a:cubicBezTo>
                  <a:pt x="0" y="70"/>
                  <a:pt x="0" y="70"/>
                  <a:pt x="0" y="70"/>
                </a:cubicBezTo>
                <a:cubicBezTo>
                  <a:pt x="0" y="78"/>
                  <a:pt x="0" y="78"/>
                  <a:pt x="0" y="78"/>
                </a:cubicBezTo>
                <a:cubicBezTo>
                  <a:pt x="17" y="78"/>
                  <a:pt x="17" y="78"/>
                  <a:pt x="17" y="78"/>
                </a:cubicBezTo>
                <a:cubicBezTo>
                  <a:pt x="17" y="70"/>
                  <a:pt x="17" y="70"/>
                  <a:pt x="17" y="70"/>
                </a:cubicBezTo>
                <a:cubicBezTo>
                  <a:pt x="20" y="70"/>
                  <a:pt x="23" y="72"/>
                  <a:pt x="23" y="76"/>
                </a:cubicBezTo>
                <a:cubicBezTo>
                  <a:pt x="23" y="79"/>
                  <a:pt x="20" y="82"/>
                  <a:pt x="17" y="82"/>
                </a:cubicBezTo>
                <a:cubicBezTo>
                  <a:pt x="9" y="82"/>
                  <a:pt x="9" y="82"/>
                  <a:pt x="9" y="82"/>
                </a:cubicBezTo>
                <a:cubicBezTo>
                  <a:pt x="9" y="90"/>
                  <a:pt x="9" y="90"/>
                  <a:pt x="9" y="90"/>
                </a:cubicBezTo>
                <a:cubicBezTo>
                  <a:pt x="0" y="90"/>
                  <a:pt x="0" y="90"/>
                  <a:pt x="0" y="90"/>
                </a:cubicBezTo>
                <a:cubicBezTo>
                  <a:pt x="0" y="98"/>
                  <a:pt x="0" y="98"/>
                  <a:pt x="0" y="98"/>
                </a:cubicBezTo>
                <a:cubicBezTo>
                  <a:pt x="17" y="98"/>
                  <a:pt x="17" y="98"/>
                  <a:pt x="17" y="98"/>
                </a:cubicBezTo>
                <a:cubicBezTo>
                  <a:pt x="17" y="90"/>
                  <a:pt x="17" y="90"/>
                  <a:pt x="17" y="90"/>
                </a:cubicBezTo>
                <a:cubicBezTo>
                  <a:pt x="20" y="90"/>
                  <a:pt x="23" y="93"/>
                  <a:pt x="23" y="96"/>
                </a:cubicBezTo>
                <a:cubicBezTo>
                  <a:pt x="23" y="100"/>
                  <a:pt x="20" y="102"/>
                  <a:pt x="17" y="102"/>
                </a:cubicBezTo>
                <a:cubicBezTo>
                  <a:pt x="9" y="102"/>
                  <a:pt x="9" y="102"/>
                  <a:pt x="9" y="102"/>
                </a:cubicBezTo>
                <a:cubicBezTo>
                  <a:pt x="9" y="111"/>
                  <a:pt x="9" y="111"/>
                  <a:pt x="9" y="111"/>
                </a:cubicBezTo>
                <a:cubicBezTo>
                  <a:pt x="0" y="111"/>
                  <a:pt x="0" y="111"/>
                  <a:pt x="0" y="111"/>
                </a:cubicBezTo>
                <a:cubicBezTo>
                  <a:pt x="0" y="119"/>
                  <a:pt x="0" y="119"/>
                  <a:pt x="0" y="119"/>
                </a:cubicBezTo>
                <a:cubicBezTo>
                  <a:pt x="17" y="119"/>
                  <a:pt x="17" y="119"/>
                  <a:pt x="17" y="119"/>
                </a:cubicBezTo>
                <a:cubicBezTo>
                  <a:pt x="17" y="111"/>
                  <a:pt x="17" y="111"/>
                  <a:pt x="17" y="111"/>
                </a:cubicBezTo>
                <a:cubicBezTo>
                  <a:pt x="20" y="111"/>
                  <a:pt x="23" y="113"/>
                  <a:pt x="23" y="117"/>
                </a:cubicBezTo>
                <a:cubicBezTo>
                  <a:pt x="23" y="120"/>
                  <a:pt x="20" y="123"/>
                  <a:pt x="17" y="123"/>
                </a:cubicBezTo>
                <a:cubicBezTo>
                  <a:pt x="9" y="123"/>
                  <a:pt x="9" y="123"/>
                  <a:pt x="9" y="123"/>
                </a:cubicBezTo>
                <a:cubicBezTo>
                  <a:pt x="9" y="131"/>
                  <a:pt x="9" y="131"/>
                  <a:pt x="9" y="131"/>
                </a:cubicBezTo>
                <a:cubicBezTo>
                  <a:pt x="107" y="131"/>
                  <a:pt x="107" y="131"/>
                  <a:pt x="107" y="131"/>
                </a:cubicBezTo>
                <a:cubicBezTo>
                  <a:pt x="107" y="0"/>
                  <a:pt x="107" y="0"/>
                  <a:pt x="107" y="0"/>
                </a:cubicBezTo>
                <a:cubicBezTo>
                  <a:pt x="9" y="0"/>
                  <a:pt x="9" y="0"/>
                  <a:pt x="9" y="0"/>
                </a:cubicBezTo>
                <a:lnTo>
                  <a:pt x="9" y="8"/>
                </a:lnTo>
                <a:close/>
                <a:moveTo>
                  <a:pt x="33" y="20"/>
                </a:moveTo>
                <a:cubicBezTo>
                  <a:pt x="83" y="20"/>
                  <a:pt x="83" y="20"/>
                  <a:pt x="83" y="20"/>
                </a:cubicBezTo>
                <a:cubicBezTo>
                  <a:pt x="83" y="45"/>
                  <a:pt x="83" y="45"/>
                  <a:pt x="83" y="45"/>
                </a:cubicBezTo>
                <a:cubicBezTo>
                  <a:pt x="33" y="45"/>
                  <a:pt x="33" y="45"/>
                  <a:pt x="33" y="45"/>
                </a:cubicBezTo>
                <a:lnTo>
                  <a:pt x="33" y="20"/>
                </a:lnTo>
                <a:close/>
              </a:path>
            </a:pathLst>
          </a:custGeom>
          <a:solidFill>
            <a:srgbClr val="FEBC00"/>
          </a:solidFill>
          <a:ln>
            <a:noFill/>
          </a:ln>
        </p:spPr>
        <p:txBody>
          <a:bodyPr vert="horz" wrap="square" lIns="91440" tIns="45720" rIns="91440" bIns="45720" numCol="1" anchor="t" anchorCtr="0" compatLnSpc="1"/>
          <a:lstStyle/>
          <a:p>
            <a:endParaRPr lang="en-US" dirty="0">
              <a:solidFill>
                <a:schemeClr val="tx1"/>
              </a:solidFill>
              <a:cs typeface="+mn-ea"/>
              <a:sym typeface="+mn-lt"/>
            </a:endParaRPr>
          </a:p>
        </p:txBody>
      </p:sp>
      <p:sp>
        <p:nvSpPr>
          <p:cNvPr id="74" name="文本框 73"/>
          <p:cNvSpPr txBox="1"/>
          <p:nvPr/>
        </p:nvSpPr>
        <p:spPr>
          <a:xfrm>
            <a:off x="1344613" y="1781175"/>
            <a:ext cx="2056130" cy="1198880"/>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p>
        </p:txBody>
      </p:sp>
      <p:sp>
        <p:nvSpPr>
          <p:cNvPr id="75" name="文本框 74"/>
          <p:cNvSpPr txBox="1"/>
          <p:nvPr/>
        </p:nvSpPr>
        <p:spPr>
          <a:xfrm>
            <a:off x="3747135" y="4434840"/>
            <a:ext cx="2056130" cy="1198880"/>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p>
        </p:txBody>
      </p:sp>
      <p:sp>
        <p:nvSpPr>
          <p:cNvPr id="76" name="文本框 75"/>
          <p:cNvSpPr txBox="1"/>
          <p:nvPr/>
        </p:nvSpPr>
        <p:spPr>
          <a:xfrm>
            <a:off x="6058853" y="1781175"/>
            <a:ext cx="2056130" cy="1198880"/>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p>
        </p:txBody>
      </p:sp>
      <p:sp>
        <p:nvSpPr>
          <p:cNvPr id="77" name="文本框 76"/>
          <p:cNvSpPr txBox="1"/>
          <p:nvPr/>
        </p:nvSpPr>
        <p:spPr>
          <a:xfrm>
            <a:off x="8301990" y="4464050"/>
            <a:ext cx="2056130" cy="1198880"/>
          </a:xfrm>
          <a:prstGeom prst="rect">
            <a:avLst/>
          </a:prstGeom>
          <a:noFill/>
        </p:spPr>
        <p:txBody>
          <a:bodyPr wrap="square" rtlCol="0">
            <a:spAutoFit/>
          </a:bodyPr>
          <a:lstStyle/>
          <a:p>
            <a:pPr algn="ctr">
              <a:lnSpc>
                <a:spcPct val="150000"/>
              </a:lnSpc>
            </a:pPr>
            <a:r>
              <a:rPr lang="zh-CN" altLang="en-US" sz="1200" dirty="0">
                <a:solidFill>
                  <a:srgbClr val="363940"/>
                </a:solidFill>
                <a:cs typeface="+mn-ea"/>
                <a:sym typeface="+mn-lt"/>
              </a:rPr>
              <a:t>这里输入简单的文字概述这里输入简单文字概述简单的文字概述这里输入简单的文字概述这里输入简单</a:t>
            </a:r>
          </a:p>
        </p:txBody>
      </p:sp>
      <p:sp>
        <p:nvSpPr>
          <p:cNvPr id="78" name="文本框 77"/>
          <p:cNvSpPr txBox="1"/>
          <p:nvPr/>
        </p:nvSpPr>
        <p:spPr>
          <a:xfrm>
            <a:off x="1708150" y="2954655"/>
            <a:ext cx="1329055" cy="337185"/>
          </a:xfrm>
          <a:prstGeom prst="rect">
            <a:avLst/>
          </a:prstGeom>
          <a:noFill/>
        </p:spPr>
        <p:txBody>
          <a:bodyPr wrap="square" rtlCol="0">
            <a:spAutoFit/>
            <a:scene3d>
              <a:camera prst="orthographicFront"/>
              <a:lightRig rig="threePt" dir="t"/>
            </a:scene3d>
            <a:sp3d contourW="12700"/>
          </a:bodyPr>
          <a:lstStyle/>
          <a:p>
            <a:pPr algn="ctr"/>
            <a:r>
              <a:rPr lang="zh-CN" altLang="en-US" sz="1600">
                <a:cs typeface="+mn-ea"/>
                <a:sym typeface="+mn-lt"/>
              </a:rPr>
              <a:t>添加标题</a:t>
            </a:r>
            <a:endParaRPr lang="zh-CN" altLang="en-US" sz="1600" b="1" noProof="0" dirty="0">
              <a:ln>
                <a:noFill/>
              </a:ln>
              <a:solidFill>
                <a:schemeClr val="tx1"/>
              </a:solidFill>
              <a:effectLst/>
              <a:uLnTx/>
              <a:uFillTx/>
              <a:cs typeface="+mn-ea"/>
              <a:sym typeface="+mn-lt"/>
            </a:endParaRPr>
          </a:p>
        </p:txBody>
      </p:sp>
      <p:sp>
        <p:nvSpPr>
          <p:cNvPr id="79" name="文本框 78"/>
          <p:cNvSpPr txBox="1"/>
          <p:nvPr/>
        </p:nvSpPr>
        <p:spPr>
          <a:xfrm>
            <a:off x="6422390" y="2954655"/>
            <a:ext cx="1329055" cy="337185"/>
          </a:xfrm>
          <a:prstGeom prst="rect">
            <a:avLst/>
          </a:prstGeom>
          <a:noFill/>
        </p:spPr>
        <p:txBody>
          <a:bodyPr wrap="square" rtlCol="0">
            <a:spAutoFit/>
            <a:scene3d>
              <a:camera prst="orthographicFront"/>
              <a:lightRig rig="threePt" dir="t"/>
            </a:scene3d>
            <a:sp3d contourW="12700"/>
          </a:bodyPr>
          <a:lstStyle/>
          <a:p>
            <a:pPr algn="ctr"/>
            <a:r>
              <a:rPr lang="zh-CN" altLang="en-US" sz="1600">
                <a:cs typeface="+mn-ea"/>
                <a:sym typeface="+mn-lt"/>
              </a:rPr>
              <a:t>添加标题</a:t>
            </a:r>
            <a:endParaRPr lang="zh-CN" altLang="en-US" sz="1600" b="1" noProof="0" dirty="0">
              <a:ln>
                <a:noFill/>
              </a:ln>
              <a:solidFill>
                <a:schemeClr val="tx1"/>
              </a:solidFill>
              <a:effectLst/>
              <a:uLnTx/>
              <a:uFillTx/>
              <a:cs typeface="+mn-ea"/>
              <a:sym typeface="+mn-lt"/>
            </a:endParaRPr>
          </a:p>
        </p:txBody>
      </p:sp>
      <p:sp>
        <p:nvSpPr>
          <p:cNvPr id="80" name="文本框 79"/>
          <p:cNvSpPr txBox="1"/>
          <p:nvPr/>
        </p:nvSpPr>
        <p:spPr>
          <a:xfrm>
            <a:off x="4110673" y="4001770"/>
            <a:ext cx="1329055" cy="337185"/>
          </a:xfrm>
          <a:prstGeom prst="rect">
            <a:avLst/>
          </a:prstGeom>
          <a:noFill/>
        </p:spPr>
        <p:txBody>
          <a:bodyPr wrap="square" rtlCol="0">
            <a:spAutoFit/>
            <a:scene3d>
              <a:camera prst="orthographicFront"/>
              <a:lightRig rig="threePt" dir="t"/>
            </a:scene3d>
            <a:sp3d contourW="12700"/>
          </a:bodyPr>
          <a:lstStyle/>
          <a:p>
            <a:pPr algn="ctr"/>
            <a:r>
              <a:rPr lang="zh-CN" altLang="en-US" sz="1600">
                <a:cs typeface="+mn-ea"/>
                <a:sym typeface="+mn-lt"/>
              </a:rPr>
              <a:t>添加标题</a:t>
            </a:r>
            <a:endParaRPr lang="zh-CN" altLang="en-US" sz="1600" b="1" noProof="0" dirty="0">
              <a:ln>
                <a:noFill/>
              </a:ln>
              <a:solidFill>
                <a:schemeClr val="tx1"/>
              </a:solidFill>
              <a:effectLst/>
              <a:uLnTx/>
              <a:uFillTx/>
              <a:cs typeface="+mn-ea"/>
              <a:sym typeface="+mn-lt"/>
            </a:endParaRPr>
          </a:p>
        </p:txBody>
      </p:sp>
      <p:sp>
        <p:nvSpPr>
          <p:cNvPr id="81" name="文本框 80"/>
          <p:cNvSpPr txBox="1"/>
          <p:nvPr/>
        </p:nvSpPr>
        <p:spPr>
          <a:xfrm>
            <a:off x="8665528" y="4001770"/>
            <a:ext cx="1329055" cy="337185"/>
          </a:xfrm>
          <a:prstGeom prst="rect">
            <a:avLst/>
          </a:prstGeom>
          <a:noFill/>
        </p:spPr>
        <p:txBody>
          <a:bodyPr wrap="square" rtlCol="0">
            <a:spAutoFit/>
            <a:scene3d>
              <a:camera prst="orthographicFront"/>
              <a:lightRig rig="threePt" dir="t"/>
            </a:scene3d>
            <a:sp3d contourW="12700"/>
          </a:bodyPr>
          <a:lstStyle/>
          <a:p>
            <a:pPr algn="ctr"/>
            <a:r>
              <a:rPr lang="zh-CN" altLang="en-US" sz="1600">
                <a:cs typeface="+mn-ea"/>
                <a:sym typeface="+mn-lt"/>
              </a:rPr>
              <a:t>添加标题</a:t>
            </a:r>
            <a:endParaRPr lang="zh-CN" altLang="en-US" sz="1600" b="1" noProof="0" dirty="0">
              <a:ln>
                <a:noFill/>
              </a:ln>
              <a:solidFill>
                <a:schemeClr val="tx1"/>
              </a:solidFill>
              <a:effectLst/>
              <a:uLnTx/>
              <a:uFillTx/>
              <a:cs typeface="+mn-ea"/>
              <a:sym typeface="+mn-lt"/>
            </a:endParaRPr>
          </a:p>
        </p:txBody>
      </p:sp>
    </p:spTree>
  </p:cSld>
  <p:clrMapOvr>
    <a:masterClrMapping/>
  </p:clrMapOvr>
  <p:transition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par>
                                <p:cTn id="10" presetID="53" presetClass="entr" presetSubtype="16" fill="hold" nodeType="withEffect">
                                  <p:stCondLst>
                                    <p:cond delay="0"/>
                                  </p:stCondLst>
                                  <p:childTnLst>
                                    <p:set>
                                      <p:cBhvr>
                                        <p:cTn id="11" dur="1" fill="hold">
                                          <p:stCondLst>
                                            <p:cond delay="0"/>
                                          </p:stCondLst>
                                        </p:cTn>
                                        <p:tgtEl>
                                          <p:spTgt spid="53"/>
                                        </p:tgtEl>
                                        <p:attrNameLst>
                                          <p:attrName>style.visibility</p:attrName>
                                        </p:attrNameLst>
                                      </p:cBhvr>
                                      <p:to>
                                        <p:strVal val="visible"/>
                                      </p:to>
                                    </p:set>
                                    <p:anim calcmode="lin" valueType="num">
                                      <p:cBhvr>
                                        <p:cTn id="12" dur="500" fill="hold"/>
                                        <p:tgtEl>
                                          <p:spTgt spid="53"/>
                                        </p:tgtEl>
                                        <p:attrNameLst>
                                          <p:attrName>ppt_w</p:attrName>
                                        </p:attrNameLst>
                                      </p:cBhvr>
                                      <p:tavLst>
                                        <p:tav tm="0">
                                          <p:val>
                                            <p:fltVal val="0"/>
                                          </p:val>
                                        </p:tav>
                                        <p:tav tm="100000">
                                          <p:val>
                                            <p:strVal val="#ppt_w"/>
                                          </p:val>
                                        </p:tav>
                                      </p:tavLst>
                                    </p:anim>
                                    <p:anim calcmode="lin" valueType="num">
                                      <p:cBhvr>
                                        <p:cTn id="13" dur="500" fill="hold"/>
                                        <p:tgtEl>
                                          <p:spTgt spid="53"/>
                                        </p:tgtEl>
                                        <p:attrNameLst>
                                          <p:attrName>ppt_h</p:attrName>
                                        </p:attrNameLst>
                                      </p:cBhvr>
                                      <p:tavLst>
                                        <p:tav tm="0">
                                          <p:val>
                                            <p:fltVal val="0"/>
                                          </p:val>
                                        </p:tav>
                                        <p:tav tm="100000">
                                          <p:val>
                                            <p:strVal val="#ppt_h"/>
                                          </p:val>
                                        </p:tav>
                                      </p:tavLst>
                                    </p:anim>
                                    <p:animEffect transition="in" filter="fade">
                                      <p:cBhvr>
                                        <p:cTn id="14" dur="500"/>
                                        <p:tgtEl>
                                          <p:spTgt spid="53"/>
                                        </p:tgtEl>
                                      </p:cBhvr>
                                    </p:animEffect>
                                  </p:childTnLst>
                                </p:cTn>
                              </p:par>
                              <p:par>
                                <p:cTn id="15" presetID="53" presetClass="entr" presetSubtype="16" fill="hold" nodeType="withEffect">
                                  <p:stCondLst>
                                    <p:cond delay="0"/>
                                  </p:stCondLst>
                                  <p:childTnLst>
                                    <p:set>
                                      <p:cBhvr>
                                        <p:cTn id="16" dur="1" fill="hold">
                                          <p:stCondLst>
                                            <p:cond delay="0"/>
                                          </p:stCondLst>
                                        </p:cTn>
                                        <p:tgtEl>
                                          <p:spTgt spid="54"/>
                                        </p:tgtEl>
                                        <p:attrNameLst>
                                          <p:attrName>style.visibility</p:attrName>
                                        </p:attrNameLst>
                                      </p:cBhvr>
                                      <p:to>
                                        <p:strVal val="visible"/>
                                      </p:to>
                                    </p:set>
                                    <p:anim calcmode="lin" valueType="num">
                                      <p:cBhvr>
                                        <p:cTn id="17" dur="500" fill="hold"/>
                                        <p:tgtEl>
                                          <p:spTgt spid="54"/>
                                        </p:tgtEl>
                                        <p:attrNameLst>
                                          <p:attrName>ppt_w</p:attrName>
                                        </p:attrNameLst>
                                      </p:cBhvr>
                                      <p:tavLst>
                                        <p:tav tm="0">
                                          <p:val>
                                            <p:fltVal val="0"/>
                                          </p:val>
                                        </p:tav>
                                        <p:tav tm="100000">
                                          <p:val>
                                            <p:strVal val="#ppt_w"/>
                                          </p:val>
                                        </p:tav>
                                      </p:tavLst>
                                    </p:anim>
                                    <p:anim calcmode="lin" valueType="num">
                                      <p:cBhvr>
                                        <p:cTn id="18" dur="500" fill="hold"/>
                                        <p:tgtEl>
                                          <p:spTgt spid="54"/>
                                        </p:tgtEl>
                                        <p:attrNameLst>
                                          <p:attrName>ppt_h</p:attrName>
                                        </p:attrNameLst>
                                      </p:cBhvr>
                                      <p:tavLst>
                                        <p:tav tm="0">
                                          <p:val>
                                            <p:fltVal val="0"/>
                                          </p:val>
                                        </p:tav>
                                        <p:tav tm="100000">
                                          <p:val>
                                            <p:strVal val="#ppt_h"/>
                                          </p:val>
                                        </p:tav>
                                      </p:tavLst>
                                    </p:anim>
                                    <p:animEffect transition="in" filter="fade">
                                      <p:cBhvr>
                                        <p:cTn id="19" dur="500"/>
                                        <p:tgtEl>
                                          <p:spTgt spid="54"/>
                                        </p:tgtEl>
                                      </p:cBhvr>
                                    </p:animEffect>
                                  </p:childTnLst>
                                </p:cTn>
                              </p:par>
                              <p:par>
                                <p:cTn id="20" presetID="53" presetClass="entr" presetSubtype="16" fill="hold" nodeType="withEffect">
                                  <p:stCondLst>
                                    <p:cond delay="0"/>
                                  </p:stCondLst>
                                  <p:childTnLst>
                                    <p:set>
                                      <p:cBhvr>
                                        <p:cTn id="21" dur="1" fill="hold">
                                          <p:stCondLst>
                                            <p:cond delay="0"/>
                                          </p:stCondLst>
                                        </p:cTn>
                                        <p:tgtEl>
                                          <p:spTgt spid="55"/>
                                        </p:tgtEl>
                                        <p:attrNameLst>
                                          <p:attrName>style.visibility</p:attrName>
                                        </p:attrNameLst>
                                      </p:cBhvr>
                                      <p:to>
                                        <p:strVal val="visible"/>
                                      </p:to>
                                    </p:set>
                                    <p:anim calcmode="lin" valueType="num">
                                      <p:cBhvr>
                                        <p:cTn id="22" dur="500" fill="hold"/>
                                        <p:tgtEl>
                                          <p:spTgt spid="55"/>
                                        </p:tgtEl>
                                        <p:attrNameLst>
                                          <p:attrName>ppt_w</p:attrName>
                                        </p:attrNameLst>
                                      </p:cBhvr>
                                      <p:tavLst>
                                        <p:tav tm="0">
                                          <p:val>
                                            <p:fltVal val="0"/>
                                          </p:val>
                                        </p:tav>
                                        <p:tav tm="100000">
                                          <p:val>
                                            <p:strVal val="#ppt_w"/>
                                          </p:val>
                                        </p:tav>
                                      </p:tavLst>
                                    </p:anim>
                                    <p:anim calcmode="lin" valueType="num">
                                      <p:cBhvr>
                                        <p:cTn id="23" dur="500" fill="hold"/>
                                        <p:tgtEl>
                                          <p:spTgt spid="55"/>
                                        </p:tgtEl>
                                        <p:attrNameLst>
                                          <p:attrName>ppt_h</p:attrName>
                                        </p:attrNameLst>
                                      </p:cBhvr>
                                      <p:tavLst>
                                        <p:tav tm="0">
                                          <p:val>
                                            <p:fltVal val="0"/>
                                          </p:val>
                                        </p:tav>
                                        <p:tav tm="100000">
                                          <p:val>
                                            <p:strVal val="#ppt_h"/>
                                          </p:val>
                                        </p:tav>
                                      </p:tavLst>
                                    </p:anim>
                                    <p:animEffect transition="in" filter="fade">
                                      <p:cBhvr>
                                        <p:cTn id="24" dur="500"/>
                                        <p:tgtEl>
                                          <p:spTgt spid="55"/>
                                        </p:tgtEl>
                                      </p:cBhvr>
                                    </p:animEffect>
                                  </p:childTnLst>
                                </p:cTn>
                              </p:par>
                              <p:par>
                                <p:cTn id="25" presetID="53" presetClass="entr" presetSubtype="16" fill="hold" nodeType="withEffect">
                                  <p:stCondLst>
                                    <p:cond delay="0"/>
                                  </p:stCondLst>
                                  <p:childTnLst>
                                    <p:set>
                                      <p:cBhvr>
                                        <p:cTn id="26" dur="1" fill="hold">
                                          <p:stCondLst>
                                            <p:cond delay="0"/>
                                          </p:stCondLst>
                                        </p:cTn>
                                        <p:tgtEl>
                                          <p:spTgt spid="56"/>
                                        </p:tgtEl>
                                        <p:attrNameLst>
                                          <p:attrName>style.visibility</p:attrName>
                                        </p:attrNameLst>
                                      </p:cBhvr>
                                      <p:to>
                                        <p:strVal val="visible"/>
                                      </p:to>
                                    </p:set>
                                    <p:anim calcmode="lin" valueType="num">
                                      <p:cBhvr>
                                        <p:cTn id="27" dur="500" fill="hold"/>
                                        <p:tgtEl>
                                          <p:spTgt spid="56"/>
                                        </p:tgtEl>
                                        <p:attrNameLst>
                                          <p:attrName>ppt_w</p:attrName>
                                        </p:attrNameLst>
                                      </p:cBhvr>
                                      <p:tavLst>
                                        <p:tav tm="0">
                                          <p:val>
                                            <p:fltVal val="0"/>
                                          </p:val>
                                        </p:tav>
                                        <p:tav tm="100000">
                                          <p:val>
                                            <p:strVal val="#ppt_w"/>
                                          </p:val>
                                        </p:tav>
                                      </p:tavLst>
                                    </p:anim>
                                    <p:anim calcmode="lin" valueType="num">
                                      <p:cBhvr>
                                        <p:cTn id="28" dur="500" fill="hold"/>
                                        <p:tgtEl>
                                          <p:spTgt spid="56"/>
                                        </p:tgtEl>
                                        <p:attrNameLst>
                                          <p:attrName>ppt_h</p:attrName>
                                        </p:attrNameLst>
                                      </p:cBhvr>
                                      <p:tavLst>
                                        <p:tav tm="0">
                                          <p:val>
                                            <p:fltVal val="0"/>
                                          </p:val>
                                        </p:tav>
                                        <p:tav tm="100000">
                                          <p:val>
                                            <p:strVal val="#ppt_h"/>
                                          </p:val>
                                        </p:tav>
                                      </p:tavLst>
                                    </p:anim>
                                    <p:animEffect transition="in" filter="fade">
                                      <p:cBhvr>
                                        <p:cTn id="29" dur="500"/>
                                        <p:tgtEl>
                                          <p:spTgt spid="5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p:cTn id="32" dur="500" fill="hold"/>
                                        <p:tgtEl>
                                          <p:spTgt spid="57"/>
                                        </p:tgtEl>
                                        <p:attrNameLst>
                                          <p:attrName>ppt_w</p:attrName>
                                        </p:attrNameLst>
                                      </p:cBhvr>
                                      <p:tavLst>
                                        <p:tav tm="0">
                                          <p:val>
                                            <p:fltVal val="0"/>
                                          </p:val>
                                        </p:tav>
                                        <p:tav tm="100000">
                                          <p:val>
                                            <p:strVal val="#ppt_w"/>
                                          </p:val>
                                        </p:tav>
                                      </p:tavLst>
                                    </p:anim>
                                    <p:anim calcmode="lin" valueType="num">
                                      <p:cBhvr>
                                        <p:cTn id="33" dur="500" fill="hold"/>
                                        <p:tgtEl>
                                          <p:spTgt spid="57"/>
                                        </p:tgtEl>
                                        <p:attrNameLst>
                                          <p:attrName>ppt_h</p:attrName>
                                        </p:attrNameLst>
                                      </p:cBhvr>
                                      <p:tavLst>
                                        <p:tav tm="0">
                                          <p:val>
                                            <p:fltVal val="0"/>
                                          </p:val>
                                        </p:tav>
                                        <p:tav tm="100000">
                                          <p:val>
                                            <p:strVal val="#ppt_h"/>
                                          </p:val>
                                        </p:tav>
                                      </p:tavLst>
                                    </p:anim>
                                    <p:animEffect transition="in" filter="fade">
                                      <p:cBhvr>
                                        <p:cTn id="34" dur="500"/>
                                        <p:tgtEl>
                                          <p:spTgt spid="5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p:cTn id="37" dur="500" fill="hold"/>
                                        <p:tgtEl>
                                          <p:spTgt spid="58"/>
                                        </p:tgtEl>
                                        <p:attrNameLst>
                                          <p:attrName>ppt_w</p:attrName>
                                        </p:attrNameLst>
                                      </p:cBhvr>
                                      <p:tavLst>
                                        <p:tav tm="0">
                                          <p:val>
                                            <p:fltVal val="0"/>
                                          </p:val>
                                        </p:tav>
                                        <p:tav tm="100000">
                                          <p:val>
                                            <p:strVal val="#ppt_w"/>
                                          </p:val>
                                        </p:tav>
                                      </p:tavLst>
                                    </p:anim>
                                    <p:anim calcmode="lin" valueType="num">
                                      <p:cBhvr>
                                        <p:cTn id="38" dur="500" fill="hold"/>
                                        <p:tgtEl>
                                          <p:spTgt spid="58"/>
                                        </p:tgtEl>
                                        <p:attrNameLst>
                                          <p:attrName>ppt_h</p:attrName>
                                        </p:attrNameLst>
                                      </p:cBhvr>
                                      <p:tavLst>
                                        <p:tav tm="0">
                                          <p:val>
                                            <p:fltVal val="0"/>
                                          </p:val>
                                        </p:tav>
                                        <p:tav tm="100000">
                                          <p:val>
                                            <p:strVal val="#ppt_h"/>
                                          </p:val>
                                        </p:tav>
                                      </p:tavLst>
                                    </p:anim>
                                    <p:animEffect transition="in" filter="fade">
                                      <p:cBhvr>
                                        <p:cTn id="39" dur="500"/>
                                        <p:tgtEl>
                                          <p:spTgt spid="5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59"/>
                                        </p:tgtEl>
                                        <p:attrNameLst>
                                          <p:attrName>style.visibility</p:attrName>
                                        </p:attrNameLst>
                                      </p:cBhvr>
                                      <p:to>
                                        <p:strVal val="visible"/>
                                      </p:to>
                                    </p:set>
                                    <p:anim calcmode="lin" valueType="num">
                                      <p:cBhvr>
                                        <p:cTn id="42" dur="500" fill="hold"/>
                                        <p:tgtEl>
                                          <p:spTgt spid="59"/>
                                        </p:tgtEl>
                                        <p:attrNameLst>
                                          <p:attrName>ppt_w</p:attrName>
                                        </p:attrNameLst>
                                      </p:cBhvr>
                                      <p:tavLst>
                                        <p:tav tm="0">
                                          <p:val>
                                            <p:fltVal val="0"/>
                                          </p:val>
                                        </p:tav>
                                        <p:tav tm="100000">
                                          <p:val>
                                            <p:strVal val="#ppt_w"/>
                                          </p:val>
                                        </p:tav>
                                      </p:tavLst>
                                    </p:anim>
                                    <p:anim calcmode="lin" valueType="num">
                                      <p:cBhvr>
                                        <p:cTn id="43" dur="500" fill="hold"/>
                                        <p:tgtEl>
                                          <p:spTgt spid="59"/>
                                        </p:tgtEl>
                                        <p:attrNameLst>
                                          <p:attrName>ppt_h</p:attrName>
                                        </p:attrNameLst>
                                      </p:cBhvr>
                                      <p:tavLst>
                                        <p:tav tm="0">
                                          <p:val>
                                            <p:fltVal val="0"/>
                                          </p:val>
                                        </p:tav>
                                        <p:tav tm="100000">
                                          <p:val>
                                            <p:strVal val="#ppt_h"/>
                                          </p:val>
                                        </p:tav>
                                      </p:tavLst>
                                    </p:anim>
                                    <p:animEffect transition="in" filter="fade">
                                      <p:cBhvr>
                                        <p:cTn id="44" dur="500"/>
                                        <p:tgtEl>
                                          <p:spTgt spid="5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500" fill="hold"/>
                                        <p:tgtEl>
                                          <p:spTgt spid="60"/>
                                        </p:tgtEl>
                                        <p:attrNameLst>
                                          <p:attrName>ppt_w</p:attrName>
                                        </p:attrNameLst>
                                      </p:cBhvr>
                                      <p:tavLst>
                                        <p:tav tm="0">
                                          <p:val>
                                            <p:fltVal val="0"/>
                                          </p:val>
                                        </p:tav>
                                        <p:tav tm="100000">
                                          <p:val>
                                            <p:strVal val="#ppt_w"/>
                                          </p:val>
                                        </p:tav>
                                      </p:tavLst>
                                    </p:anim>
                                    <p:anim calcmode="lin" valueType="num">
                                      <p:cBhvr>
                                        <p:cTn id="48" dur="500" fill="hold"/>
                                        <p:tgtEl>
                                          <p:spTgt spid="60"/>
                                        </p:tgtEl>
                                        <p:attrNameLst>
                                          <p:attrName>ppt_h</p:attrName>
                                        </p:attrNameLst>
                                      </p:cBhvr>
                                      <p:tavLst>
                                        <p:tav tm="0">
                                          <p:val>
                                            <p:fltVal val="0"/>
                                          </p:val>
                                        </p:tav>
                                        <p:tav tm="100000">
                                          <p:val>
                                            <p:strVal val="#ppt_h"/>
                                          </p:val>
                                        </p:tav>
                                      </p:tavLst>
                                    </p:anim>
                                    <p:animEffect transition="in" filter="fade">
                                      <p:cBhvr>
                                        <p:cTn id="49" dur="500"/>
                                        <p:tgtEl>
                                          <p:spTgt spid="6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1"/>
                                        </p:tgtEl>
                                        <p:attrNameLst>
                                          <p:attrName>style.visibility</p:attrName>
                                        </p:attrNameLst>
                                      </p:cBhvr>
                                      <p:to>
                                        <p:strVal val="visible"/>
                                      </p:to>
                                    </p:set>
                                    <p:anim calcmode="lin" valueType="num">
                                      <p:cBhvr>
                                        <p:cTn id="52" dur="500" fill="hold"/>
                                        <p:tgtEl>
                                          <p:spTgt spid="61"/>
                                        </p:tgtEl>
                                        <p:attrNameLst>
                                          <p:attrName>ppt_w</p:attrName>
                                        </p:attrNameLst>
                                      </p:cBhvr>
                                      <p:tavLst>
                                        <p:tav tm="0">
                                          <p:val>
                                            <p:fltVal val="0"/>
                                          </p:val>
                                        </p:tav>
                                        <p:tav tm="100000">
                                          <p:val>
                                            <p:strVal val="#ppt_w"/>
                                          </p:val>
                                        </p:tav>
                                      </p:tavLst>
                                    </p:anim>
                                    <p:anim calcmode="lin" valueType="num">
                                      <p:cBhvr>
                                        <p:cTn id="53" dur="500" fill="hold"/>
                                        <p:tgtEl>
                                          <p:spTgt spid="61"/>
                                        </p:tgtEl>
                                        <p:attrNameLst>
                                          <p:attrName>ppt_h</p:attrName>
                                        </p:attrNameLst>
                                      </p:cBhvr>
                                      <p:tavLst>
                                        <p:tav tm="0">
                                          <p:val>
                                            <p:fltVal val="0"/>
                                          </p:val>
                                        </p:tav>
                                        <p:tav tm="100000">
                                          <p:val>
                                            <p:strVal val="#ppt_h"/>
                                          </p:val>
                                        </p:tav>
                                      </p:tavLst>
                                    </p:anim>
                                    <p:animEffect transition="in" filter="fade">
                                      <p:cBhvr>
                                        <p:cTn id="54" dur="500"/>
                                        <p:tgtEl>
                                          <p:spTgt spid="61"/>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62"/>
                                        </p:tgtEl>
                                        <p:attrNameLst>
                                          <p:attrName>style.visibility</p:attrName>
                                        </p:attrNameLst>
                                      </p:cBhvr>
                                      <p:to>
                                        <p:strVal val="visible"/>
                                      </p:to>
                                    </p:set>
                                    <p:anim calcmode="lin" valueType="num">
                                      <p:cBhvr>
                                        <p:cTn id="57" dur="500" fill="hold"/>
                                        <p:tgtEl>
                                          <p:spTgt spid="62"/>
                                        </p:tgtEl>
                                        <p:attrNameLst>
                                          <p:attrName>ppt_w</p:attrName>
                                        </p:attrNameLst>
                                      </p:cBhvr>
                                      <p:tavLst>
                                        <p:tav tm="0">
                                          <p:val>
                                            <p:fltVal val="0"/>
                                          </p:val>
                                        </p:tav>
                                        <p:tav tm="100000">
                                          <p:val>
                                            <p:strVal val="#ppt_w"/>
                                          </p:val>
                                        </p:tav>
                                      </p:tavLst>
                                    </p:anim>
                                    <p:anim calcmode="lin" valueType="num">
                                      <p:cBhvr>
                                        <p:cTn id="58" dur="500" fill="hold"/>
                                        <p:tgtEl>
                                          <p:spTgt spid="62"/>
                                        </p:tgtEl>
                                        <p:attrNameLst>
                                          <p:attrName>ppt_h</p:attrName>
                                        </p:attrNameLst>
                                      </p:cBhvr>
                                      <p:tavLst>
                                        <p:tav tm="0">
                                          <p:val>
                                            <p:fltVal val="0"/>
                                          </p:val>
                                        </p:tav>
                                        <p:tav tm="100000">
                                          <p:val>
                                            <p:strVal val="#ppt_h"/>
                                          </p:val>
                                        </p:tav>
                                      </p:tavLst>
                                    </p:anim>
                                    <p:animEffect transition="in" filter="fade">
                                      <p:cBhvr>
                                        <p:cTn id="59" dur="500"/>
                                        <p:tgtEl>
                                          <p:spTgt spid="6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63"/>
                                        </p:tgtEl>
                                        <p:attrNameLst>
                                          <p:attrName>style.visibility</p:attrName>
                                        </p:attrNameLst>
                                      </p:cBhvr>
                                      <p:to>
                                        <p:strVal val="visible"/>
                                      </p:to>
                                    </p:set>
                                    <p:anim calcmode="lin" valueType="num">
                                      <p:cBhvr>
                                        <p:cTn id="62" dur="500" fill="hold"/>
                                        <p:tgtEl>
                                          <p:spTgt spid="63"/>
                                        </p:tgtEl>
                                        <p:attrNameLst>
                                          <p:attrName>ppt_w</p:attrName>
                                        </p:attrNameLst>
                                      </p:cBhvr>
                                      <p:tavLst>
                                        <p:tav tm="0">
                                          <p:val>
                                            <p:fltVal val="0"/>
                                          </p:val>
                                        </p:tav>
                                        <p:tav tm="100000">
                                          <p:val>
                                            <p:strVal val="#ppt_w"/>
                                          </p:val>
                                        </p:tav>
                                      </p:tavLst>
                                    </p:anim>
                                    <p:anim calcmode="lin" valueType="num">
                                      <p:cBhvr>
                                        <p:cTn id="63" dur="500" fill="hold"/>
                                        <p:tgtEl>
                                          <p:spTgt spid="63"/>
                                        </p:tgtEl>
                                        <p:attrNameLst>
                                          <p:attrName>ppt_h</p:attrName>
                                        </p:attrNameLst>
                                      </p:cBhvr>
                                      <p:tavLst>
                                        <p:tav tm="0">
                                          <p:val>
                                            <p:fltVal val="0"/>
                                          </p:val>
                                        </p:tav>
                                        <p:tav tm="100000">
                                          <p:val>
                                            <p:strVal val="#ppt_h"/>
                                          </p:val>
                                        </p:tav>
                                      </p:tavLst>
                                    </p:anim>
                                    <p:animEffect transition="in" filter="fade">
                                      <p:cBhvr>
                                        <p:cTn id="64" dur="500"/>
                                        <p:tgtEl>
                                          <p:spTgt spid="63"/>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64"/>
                                        </p:tgtEl>
                                        <p:attrNameLst>
                                          <p:attrName>style.visibility</p:attrName>
                                        </p:attrNameLst>
                                      </p:cBhvr>
                                      <p:to>
                                        <p:strVal val="visible"/>
                                      </p:to>
                                    </p:set>
                                    <p:anim calcmode="lin" valueType="num">
                                      <p:cBhvr>
                                        <p:cTn id="67" dur="500" fill="hold"/>
                                        <p:tgtEl>
                                          <p:spTgt spid="64"/>
                                        </p:tgtEl>
                                        <p:attrNameLst>
                                          <p:attrName>ppt_w</p:attrName>
                                        </p:attrNameLst>
                                      </p:cBhvr>
                                      <p:tavLst>
                                        <p:tav tm="0">
                                          <p:val>
                                            <p:fltVal val="0"/>
                                          </p:val>
                                        </p:tav>
                                        <p:tav tm="100000">
                                          <p:val>
                                            <p:strVal val="#ppt_w"/>
                                          </p:val>
                                        </p:tav>
                                      </p:tavLst>
                                    </p:anim>
                                    <p:anim calcmode="lin" valueType="num">
                                      <p:cBhvr>
                                        <p:cTn id="68" dur="500" fill="hold"/>
                                        <p:tgtEl>
                                          <p:spTgt spid="64"/>
                                        </p:tgtEl>
                                        <p:attrNameLst>
                                          <p:attrName>ppt_h</p:attrName>
                                        </p:attrNameLst>
                                      </p:cBhvr>
                                      <p:tavLst>
                                        <p:tav tm="0">
                                          <p:val>
                                            <p:fltVal val="0"/>
                                          </p:val>
                                        </p:tav>
                                        <p:tav tm="100000">
                                          <p:val>
                                            <p:strVal val="#ppt_h"/>
                                          </p:val>
                                        </p:tav>
                                      </p:tavLst>
                                    </p:anim>
                                    <p:animEffect transition="in" filter="fade">
                                      <p:cBhvr>
                                        <p:cTn id="69" dur="500"/>
                                        <p:tgtEl>
                                          <p:spTgt spid="64"/>
                                        </p:tgtEl>
                                      </p:cBhvr>
                                    </p:animEffect>
                                  </p:childTnLst>
                                </p:cTn>
                              </p:par>
                              <p:par>
                                <p:cTn id="70" presetID="53" presetClass="entr" presetSubtype="16" fill="hold" nodeType="withEffect">
                                  <p:stCondLst>
                                    <p:cond delay="0"/>
                                  </p:stCondLst>
                                  <p:childTnLst>
                                    <p:set>
                                      <p:cBhvr>
                                        <p:cTn id="71" dur="1" fill="hold">
                                          <p:stCondLst>
                                            <p:cond delay="0"/>
                                          </p:stCondLst>
                                        </p:cTn>
                                        <p:tgtEl>
                                          <p:spTgt spid="65"/>
                                        </p:tgtEl>
                                        <p:attrNameLst>
                                          <p:attrName>style.visibility</p:attrName>
                                        </p:attrNameLst>
                                      </p:cBhvr>
                                      <p:to>
                                        <p:strVal val="visible"/>
                                      </p:to>
                                    </p:set>
                                    <p:anim calcmode="lin" valueType="num">
                                      <p:cBhvr>
                                        <p:cTn id="72" dur="500" fill="hold"/>
                                        <p:tgtEl>
                                          <p:spTgt spid="65"/>
                                        </p:tgtEl>
                                        <p:attrNameLst>
                                          <p:attrName>ppt_w</p:attrName>
                                        </p:attrNameLst>
                                      </p:cBhvr>
                                      <p:tavLst>
                                        <p:tav tm="0">
                                          <p:val>
                                            <p:fltVal val="0"/>
                                          </p:val>
                                        </p:tav>
                                        <p:tav tm="100000">
                                          <p:val>
                                            <p:strVal val="#ppt_w"/>
                                          </p:val>
                                        </p:tav>
                                      </p:tavLst>
                                    </p:anim>
                                    <p:anim calcmode="lin" valueType="num">
                                      <p:cBhvr>
                                        <p:cTn id="73" dur="500" fill="hold"/>
                                        <p:tgtEl>
                                          <p:spTgt spid="65"/>
                                        </p:tgtEl>
                                        <p:attrNameLst>
                                          <p:attrName>ppt_h</p:attrName>
                                        </p:attrNameLst>
                                      </p:cBhvr>
                                      <p:tavLst>
                                        <p:tav tm="0">
                                          <p:val>
                                            <p:fltVal val="0"/>
                                          </p:val>
                                        </p:tav>
                                        <p:tav tm="100000">
                                          <p:val>
                                            <p:strVal val="#ppt_h"/>
                                          </p:val>
                                        </p:tav>
                                      </p:tavLst>
                                    </p:anim>
                                    <p:animEffect transition="in" filter="fade">
                                      <p:cBhvr>
                                        <p:cTn id="74" dur="500"/>
                                        <p:tgtEl>
                                          <p:spTgt spid="65"/>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71"/>
                                        </p:tgtEl>
                                        <p:attrNameLst>
                                          <p:attrName>style.visibility</p:attrName>
                                        </p:attrNameLst>
                                      </p:cBhvr>
                                      <p:to>
                                        <p:strVal val="visible"/>
                                      </p:to>
                                    </p:set>
                                    <p:anim calcmode="lin" valueType="num">
                                      <p:cBhvr>
                                        <p:cTn id="77" dur="500" fill="hold"/>
                                        <p:tgtEl>
                                          <p:spTgt spid="71"/>
                                        </p:tgtEl>
                                        <p:attrNameLst>
                                          <p:attrName>ppt_w</p:attrName>
                                        </p:attrNameLst>
                                      </p:cBhvr>
                                      <p:tavLst>
                                        <p:tav tm="0">
                                          <p:val>
                                            <p:fltVal val="0"/>
                                          </p:val>
                                        </p:tav>
                                        <p:tav tm="100000">
                                          <p:val>
                                            <p:strVal val="#ppt_w"/>
                                          </p:val>
                                        </p:tav>
                                      </p:tavLst>
                                    </p:anim>
                                    <p:anim calcmode="lin" valueType="num">
                                      <p:cBhvr>
                                        <p:cTn id="78" dur="500" fill="hold"/>
                                        <p:tgtEl>
                                          <p:spTgt spid="71"/>
                                        </p:tgtEl>
                                        <p:attrNameLst>
                                          <p:attrName>ppt_h</p:attrName>
                                        </p:attrNameLst>
                                      </p:cBhvr>
                                      <p:tavLst>
                                        <p:tav tm="0">
                                          <p:val>
                                            <p:fltVal val="0"/>
                                          </p:val>
                                        </p:tav>
                                        <p:tav tm="100000">
                                          <p:val>
                                            <p:strVal val="#ppt_h"/>
                                          </p:val>
                                        </p:tav>
                                      </p:tavLst>
                                    </p:anim>
                                    <p:animEffect transition="in" filter="fade">
                                      <p:cBhvr>
                                        <p:cTn id="79" dur="500"/>
                                        <p:tgtEl>
                                          <p:spTgt spid="71"/>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72"/>
                                        </p:tgtEl>
                                        <p:attrNameLst>
                                          <p:attrName>style.visibility</p:attrName>
                                        </p:attrNameLst>
                                      </p:cBhvr>
                                      <p:to>
                                        <p:strVal val="visible"/>
                                      </p:to>
                                    </p:set>
                                    <p:anim calcmode="lin" valueType="num">
                                      <p:cBhvr>
                                        <p:cTn id="82" dur="500" fill="hold"/>
                                        <p:tgtEl>
                                          <p:spTgt spid="72"/>
                                        </p:tgtEl>
                                        <p:attrNameLst>
                                          <p:attrName>ppt_w</p:attrName>
                                        </p:attrNameLst>
                                      </p:cBhvr>
                                      <p:tavLst>
                                        <p:tav tm="0">
                                          <p:val>
                                            <p:fltVal val="0"/>
                                          </p:val>
                                        </p:tav>
                                        <p:tav tm="100000">
                                          <p:val>
                                            <p:strVal val="#ppt_w"/>
                                          </p:val>
                                        </p:tav>
                                      </p:tavLst>
                                    </p:anim>
                                    <p:anim calcmode="lin" valueType="num">
                                      <p:cBhvr>
                                        <p:cTn id="83" dur="500" fill="hold"/>
                                        <p:tgtEl>
                                          <p:spTgt spid="72"/>
                                        </p:tgtEl>
                                        <p:attrNameLst>
                                          <p:attrName>ppt_h</p:attrName>
                                        </p:attrNameLst>
                                      </p:cBhvr>
                                      <p:tavLst>
                                        <p:tav tm="0">
                                          <p:val>
                                            <p:fltVal val="0"/>
                                          </p:val>
                                        </p:tav>
                                        <p:tav tm="100000">
                                          <p:val>
                                            <p:strVal val="#ppt_h"/>
                                          </p:val>
                                        </p:tav>
                                      </p:tavLst>
                                    </p:anim>
                                    <p:animEffect transition="in" filter="fade">
                                      <p:cBhvr>
                                        <p:cTn id="84" dur="500"/>
                                        <p:tgtEl>
                                          <p:spTgt spid="72"/>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73"/>
                                        </p:tgtEl>
                                        <p:attrNameLst>
                                          <p:attrName>style.visibility</p:attrName>
                                        </p:attrNameLst>
                                      </p:cBhvr>
                                      <p:to>
                                        <p:strVal val="visible"/>
                                      </p:to>
                                    </p:set>
                                    <p:anim calcmode="lin" valueType="num">
                                      <p:cBhvr>
                                        <p:cTn id="87" dur="500" fill="hold"/>
                                        <p:tgtEl>
                                          <p:spTgt spid="73"/>
                                        </p:tgtEl>
                                        <p:attrNameLst>
                                          <p:attrName>ppt_w</p:attrName>
                                        </p:attrNameLst>
                                      </p:cBhvr>
                                      <p:tavLst>
                                        <p:tav tm="0">
                                          <p:val>
                                            <p:fltVal val="0"/>
                                          </p:val>
                                        </p:tav>
                                        <p:tav tm="100000">
                                          <p:val>
                                            <p:strVal val="#ppt_w"/>
                                          </p:val>
                                        </p:tav>
                                      </p:tavLst>
                                    </p:anim>
                                    <p:anim calcmode="lin" valueType="num">
                                      <p:cBhvr>
                                        <p:cTn id="88" dur="500" fill="hold"/>
                                        <p:tgtEl>
                                          <p:spTgt spid="73"/>
                                        </p:tgtEl>
                                        <p:attrNameLst>
                                          <p:attrName>ppt_h</p:attrName>
                                        </p:attrNameLst>
                                      </p:cBhvr>
                                      <p:tavLst>
                                        <p:tav tm="0">
                                          <p:val>
                                            <p:fltVal val="0"/>
                                          </p:val>
                                        </p:tav>
                                        <p:tav tm="100000">
                                          <p:val>
                                            <p:strVal val="#ppt_h"/>
                                          </p:val>
                                        </p:tav>
                                      </p:tavLst>
                                    </p:anim>
                                    <p:animEffect transition="in" filter="fade">
                                      <p:cBhvr>
                                        <p:cTn id="89" dur="500"/>
                                        <p:tgtEl>
                                          <p:spTgt spid="73"/>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74"/>
                                        </p:tgtEl>
                                        <p:attrNameLst>
                                          <p:attrName>style.visibility</p:attrName>
                                        </p:attrNameLst>
                                      </p:cBhvr>
                                      <p:to>
                                        <p:strVal val="visible"/>
                                      </p:to>
                                    </p:set>
                                    <p:anim calcmode="lin" valueType="num">
                                      <p:cBhvr>
                                        <p:cTn id="92" dur="500" fill="hold"/>
                                        <p:tgtEl>
                                          <p:spTgt spid="74"/>
                                        </p:tgtEl>
                                        <p:attrNameLst>
                                          <p:attrName>ppt_w</p:attrName>
                                        </p:attrNameLst>
                                      </p:cBhvr>
                                      <p:tavLst>
                                        <p:tav tm="0">
                                          <p:val>
                                            <p:fltVal val="0"/>
                                          </p:val>
                                        </p:tav>
                                        <p:tav tm="100000">
                                          <p:val>
                                            <p:strVal val="#ppt_w"/>
                                          </p:val>
                                        </p:tav>
                                      </p:tavLst>
                                    </p:anim>
                                    <p:anim calcmode="lin" valueType="num">
                                      <p:cBhvr>
                                        <p:cTn id="93" dur="500" fill="hold"/>
                                        <p:tgtEl>
                                          <p:spTgt spid="74"/>
                                        </p:tgtEl>
                                        <p:attrNameLst>
                                          <p:attrName>ppt_h</p:attrName>
                                        </p:attrNameLst>
                                      </p:cBhvr>
                                      <p:tavLst>
                                        <p:tav tm="0">
                                          <p:val>
                                            <p:fltVal val="0"/>
                                          </p:val>
                                        </p:tav>
                                        <p:tav tm="100000">
                                          <p:val>
                                            <p:strVal val="#ppt_h"/>
                                          </p:val>
                                        </p:tav>
                                      </p:tavLst>
                                    </p:anim>
                                    <p:animEffect transition="in" filter="fade">
                                      <p:cBhvr>
                                        <p:cTn id="94" dur="500"/>
                                        <p:tgtEl>
                                          <p:spTgt spid="74"/>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75"/>
                                        </p:tgtEl>
                                        <p:attrNameLst>
                                          <p:attrName>style.visibility</p:attrName>
                                        </p:attrNameLst>
                                      </p:cBhvr>
                                      <p:to>
                                        <p:strVal val="visible"/>
                                      </p:to>
                                    </p:set>
                                    <p:anim calcmode="lin" valueType="num">
                                      <p:cBhvr>
                                        <p:cTn id="97" dur="500" fill="hold"/>
                                        <p:tgtEl>
                                          <p:spTgt spid="75"/>
                                        </p:tgtEl>
                                        <p:attrNameLst>
                                          <p:attrName>ppt_w</p:attrName>
                                        </p:attrNameLst>
                                      </p:cBhvr>
                                      <p:tavLst>
                                        <p:tav tm="0">
                                          <p:val>
                                            <p:fltVal val="0"/>
                                          </p:val>
                                        </p:tav>
                                        <p:tav tm="100000">
                                          <p:val>
                                            <p:strVal val="#ppt_w"/>
                                          </p:val>
                                        </p:tav>
                                      </p:tavLst>
                                    </p:anim>
                                    <p:anim calcmode="lin" valueType="num">
                                      <p:cBhvr>
                                        <p:cTn id="98" dur="500" fill="hold"/>
                                        <p:tgtEl>
                                          <p:spTgt spid="75"/>
                                        </p:tgtEl>
                                        <p:attrNameLst>
                                          <p:attrName>ppt_h</p:attrName>
                                        </p:attrNameLst>
                                      </p:cBhvr>
                                      <p:tavLst>
                                        <p:tav tm="0">
                                          <p:val>
                                            <p:fltVal val="0"/>
                                          </p:val>
                                        </p:tav>
                                        <p:tav tm="100000">
                                          <p:val>
                                            <p:strVal val="#ppt_h"/>
                                          </p:val>
                                        </p:tav>
                                      </p:tavLst>
                                    </p:anim>
                                    <p:animEffect transition="in" filter="fade">
                                      <p:cBhvr>
                                        <p:cTn id="99" dur="500"/>
                                        <p:tgtEl>
                                          <p:spTgt spid="7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76"/>
                                        </p:tgtEl>
                                        <p:attrNameLst>
                                          <p:attrName>style.visibility</p:attrName>
                                        </p:attrNameLst>
                                      </p:cBhvr>
                                      <p:to>
                                        <p:strVal val="visible"/>
                                      </p:to>
                                    </p:set>
                                    <p:anim calcmode="lin" valueType="num">
                                      <p:cBhvr>
                                        <p:cTn id="102" dur="500" fill="hold"/>
                                        <p:tgtEl>
                                          <p:spTgt spid="76"/>
                                        </p:tgtEl>
                                        <p:attrNameLst>
                                          <p:attrName>ppt_w</p:attrName>
                                        </p:attrNameLst>
                                      </p:cBhvr>
                                      <p:tavLst>
                                        <p:tav tm="0">
                                          <p:val>
                                            <p:fltVal val="0"/>
                                          </p:val>
                                        </p:tav>
                                        <p:tav tm="100000">
                                          <p:val>
                                            <p:strVal val="#ppt_w"/>
                                          </p:val>
                                        </p:tav>
                                      </p:tavLst>
                                    </p:anim>
                                    <p:anim calcmode="lin" valueType="num">
                                      <p:cBhvr>
                                        <p:cTn id="103" dur="500" fill="hold"/>
                                        <p:tgtEl>
                                          <p:spTgt spid="76"/>
                                        </p:tgtEl>
                                        <p:attrNameLst>
                                          <p:attrName>ppt_h</p:attrName>
                                        </p:attrNameLst>
                                      </p:cBhvr>
                                      <p:tavLst>
                                        <p:tav tm="0">
                                          <p:val>
                                            <p:fltVal val="0"/>
                                          </p:val>
                                        </p:tav>
                                        <p:tav tm="100000">
                                          <p:val>
                                            <p:strVal val="#ppt_h"/>
                                          </p:val>
                                        </p:tav>
                                      </p:tavLst>
                                    </p:anim>
                                    <p:animEffect transition="in" filter="fade">
                                      <p:cBhvr>
                                        <p:cTn id="104" dur="500"/>
                                        <p:tgtEl>
                                          <p:spTgt spid="76"/>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77"/>
                                        </p:tgtEl>
                                        <p:attrNameLst>
                                          <p:attrName>style.visibility</p:attrName>
                                        </p:attrNameLst>
                                      </p:cBhvr>
                                      <p:to>
                                        <p:strVal val="visible"/>
                                      </p:to>
                                    </p:set>
                                    <p:anim calcmode="lin" valueType="num">
                                      <p:cBhvr>
                                        <p:cTn id="107" dur="500" fill="hold"/>
                                        <p:tgtEl>
                                          <p:spTgt spid="77"/>
                                        </p:tgtEl>
                                        <p:attrNameLst>
                                          <p:attrName>ppt_w</p:attrName>
                                        </p:attrNameLst>
                                      </p:cBhvr>
                                      <p:tavLst>
                                        <p:tav tm="0">
                                          <p:val>
                                            <p:fltVal val="0"/>
                                          </p:val>
                                        </p:tav>
                                        <p:tav tm="100000">
                                          <p:val>
                                            <p:strVal val="#ppt_w"/>
                                          </p:val>
                                        </p:tav>
                                      </p:tavLst>
                                    </p:anim>
                                    <p:anim calcmode="lin" valueType="num">
                                      <p:cBhvr>
                                        <p:cTn id="108" dur="500" fill="hold"/>
                                        <p:tgtEl>
                                          <p:spTgt spid="77"/>
                                        </p:tgtEl>
                                        <p:attrNameLst>
                                          <p:attrName>ppt_h</p:attrName>
                                        </p:attrNameLst>
                                      </p:cBhvr>
                                      <p:tavLst>
                                        <p:tav tm="0">
                                          <p:val>
                                            <p:fltVal val="0"/>
                                          </p:val>
                                        </p:tav>
                                        <p:tav tm="100000">
                                          <p:val>
                                            <p:strVal val="#ppt_h"/>
                                          </p:val>
                                        </p:tav>
                                      </p:tavLst>
                                    </p:anim>
                                    <p:animEffect transition="in" filter="fade">
                                      <p:cBhvr>
                                        <p:cTn id="109" dur="500"/>
                                        <p:tgtEl>
                                          <p:spTgt spid="7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78"/>
                                        </p:tgtEl>
                                        <p:attrNameLst>
                                          <p:attrName>style.visibility</p:attrName>
                                        </p:attrNameLst>
                                      </p:cBhvr>
                                      <p:to>
                                        <p:strVal val="visible"/>
                                      </p:to>
                                    </p:set>
                                    <p:anim calcmode="lin" valueType="num">
                                      <p:cBhvr>
                                        <p:cTn id="112" dur="500" fill="hold"/>
                                        <p:tgtEl>
                                          <p:spTgt spid="78"/>
                                        </p:tgtEl>
                                        <p:attrNameLst>
                                          <p:attrName>ppt_w</p:attrName>
                                        </p:attrNameLst>
                                      </p:cBhvr>
                                      <p:tavLst>
                                        <p:tav tm="0">
                                          <p:val>
                                            <p:fltVal val="0"/>
                                          </p:val>
                                        </p:tav>
                                        <p:tav tm="100000">
                                          <p:val>
                                            <p:strVal val="#ppt_w"/>
                                          </p:val>
                                        </p:tav>
                                      </p:tavLst>
                                    </p:anim>
                                    <p:anim calcmode="lin" valueType="num">
                                      <p:cBhvr>
                                        <p:cTn id="113" dur="500" fill="hold"/>
                                        <p:tgtEl>
                                          <p:spTgt spid="78"/>
                                        </p:tgtEl>
                                        <p:attrNameLst>
                                          <p:attrName>ppt_h</p:attrName>
                                        </p:attrNameLst>
                                      </p:cBhvr>
                                      <p:tavLst>
                                        <p:tav tm="0">
                                          <p:val>
                                            <p:fltVal val="0"/>
                                          </p:val>
                                        </p:tav>
                                        <p:tav tm="100000">
                                          <p:val>
                                            <p:strVal val="#ppt_h"/>
                                          </p:val>
                                        </p:tav>
                                      </p:tavLst>
                                    </p:anim>
                                    <p:animEffect transition="in" filter="fade">
                                      <p:cBhvr>
                                        <p:cTn id="114" dur="500"/>
                                        <p:tgtEl>
                                          <p:spTgt spid="78"/>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79"/>
                                        </p:tgtEl>
                                        <p:attrNameLst>
                                          <p:attrName>style.visibility</p:attrName>
                                        </p:attrNameLst>
                                      </p:cBhvr>
                                      <p:to>
                                        <p:strVal val="visible"/>
                                      </p:to>
                                    </p:set>
                                    <p:anim calcmode="lin" valueType="num">
                                      <p:cBhvr>
                                        <p:cTn id="117" dur="500" fill="hold"/>
                                        <p:tgtEl>
                                          <p:spTgt spid="79"/>
                                        </p:tgtEl>
                                        <p:attrNameLst>
                                          <p:attrName>ppt_w</p:attrName>
                                        </p:attrNameLst>
                                      </p:cBhvr>
                                      <p:tavLst>
                                        <p:tav tm="0">
                                          <p:val>
                                            <p:fltVal val="0"/>
                                          </p:val>
                                        </p:tav>
                                        <p:tav tm="100000">
                                          <p:val>
                                            <p:strVal val="#ppt_w"/>
                                          </p:val>
                                        </p:tav>
                                      </p:tavLst>
                                    </p:anim>
                                    <p:anim calcmode="lin" valueType="num">
                                      <p:cBhvr>
                                        <p:cTn id="118" dur="500" fill="hold"/>
                                        <p:tgtEl>
                                          <p:spTgt spid="79"/>
                                        </p:tgtEl>
                                        <p:attrNameLst>
                                          <p:attrName>ppt_h</p:attrName>
                                        </p:attrNameLst>
                                      </p:cBhvr>
                                      <p:tavLst>
                                        <p:tav tm="0">
                                          <p:val>
                                            <p:fltVal val="0"/>
                                          </p:val>
                                        </p:tav>
                                        <p:tav tm="100000">
                                          <p:val>
                                            <p:strVal val="#ppt_h"/>
                                          </p:val>
                                        </p:tav>
                                      </p:tavLst>
                                    </p:anim>
                                    <p:animEffect transition="in" filter="fade">
                                      <p:cBhvr>
                                        <p:cTn id="119" dur="500"/>
                                        <p:tgtEl>
                                          <p:spTgt spid="79"/>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80"/>
                                        </p:tgtEl>
                                        <p:attrNameLst>
                                          <p:attrName>style.visibility</p:attrName>
                                        </p:attrNameLst>
                                      </p:cBhvr>
                                      <p:to>
                                        <p:strVal val="visible"/>
                                      </p:to>
                                    </p:set>
                                    <p:anim calcmode="lin" valueType="num">
                                      <p:cBhvr>
                                        <p:cTn id="122" dur="500" fill="hold"/>
                                        <p:tgtEl>
                                          <p:spTgt spid="80"/>
                                        </p:tgtEl>
                                        <p:attrNameLst>
                                          <p:attrName>ppt_w</p:attrName>
                                        </p:attrNameLst>
                                      </p:cBhvr>
                                      <p:tavLst>
                                        <p:tav tm="0">
                                          <p:val>
                                            <p:fltVal val="0"/>
                                          </p:val>
                                        </p:tav>
                                        <p:tav tm="100000">
                                          <p:val>
                                            <p:strVal val="#ppt_w"/>
                                          </p:val>
                                        </p:tav>
                                      </p:tavLst>
                                    </p:anim>
                                    <p:anim calcmode="lin" valueType="num">
                                      <p:cBhvr>
                                        <p:cTn id="123" dur="500" fill="hold"/>
                                        <p:tgtEl>
                                          <p:spTgt spid="80"/>
                                        </p:tgtEl>
                                        <p:attrNameLst>
                                          <p:attrName>ppt_h</p:attrName>
                                        </p:attrNameLst>
                                      </p:cBhvr>
                                      <p:tavLst>
                                        <p:tav tm="0">
                                          <p:val>
                                            <p:fltVal val="0"/>
                                          </p:val>
                                        </p:tav>
                                        <p:tav tm="100000">
                                          <p:val>
                                            <p:strVal val="#ppt_h"/>
                                          </p:val>
                                        </p:tav>
                                      </p:tavLst>
                                    </p:anim>
                                    <p:animEffect transition="in" filter="fade">
                                      <p:cBhvr>
                                        <p:cTn id="124" dur="500"/>
                                        <p:tgtEl>
                                          <p:spTgt spid="80"/>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81"/>
                                        </p:tgtEl>
                                        <p:attrNameLst>
                                          <p:attrName>style.visibility</p:attrName>
                                        </p:attrNameLst>
                                      </p:cBhvr>
                                      <p:to>
                                        <p:strVal val="visible"/>
                                      </p:to>
                                    </p:set>
                                    <p:anim calcmode="lin" valueType="num">
                                      <p:cBhvr>
                                        <p:cTn id="127" dur="500" fill="hold"/>
                                        <p:tgtEl>
                                          <p:spTgt spid="81"/>
                                        </p:tgtEl>
                                        <p:attrNameLst>
                                          <p:attrName>ppt_w</p:attrName>
                                        </p:attrNameLst>
                                      </p:cBhvr>
                                      <p:tavLst>
                                        <p:tav tm="0">
                                          <p:val>
                                            <p:fltVal val="0"/>
                                          </p:val>
                                        </p:tav>
                                        <p:tav tm="100000">
                                          <p:val>
                                            <p:strVal val="#ppt_w"/>
                                          </p:val>
                                        </p:tav>
                                      </p:tavLst>
                                    </p:anim>
                                    <p:anim calcmode="lin" valueType="num">
                                      <p:cBhvr>
                                        <p:cTn id="128" dur="500" fill="hold"/>
                                        <p:tgtEl>
                                          <p:spTgt spid="81"/>
                                        </p:tgtEl>
                                        <p:attrNameLst>
                                          <p:attrName>ppt_h</p:attrName>
                                        </p:attrNameLst>
                                      </p:cBhvr>
                                      <p:tavLst>
                                        <p:tav tm="0">
                                          <p:val>
                                            <p:fltVal val="0"/>
                                          </p:val>
                                        </p:tav>
                                        <p:tav tm="100000">
                                          <p:val>
                                            <p:strVal val="#ppt_h"/>
                                          </p:val>
                                        </p:tav>
                                      </p:tavLst>
                                    </p:anim>
                                    <p:animEffect transition="in" filter="fade">
                                      <p:cBhvr>
                                        <p:cTn id="129"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bldLvl="0" animBg="1"/>
      <p:bldP spid="57" grpId="1" animBg="1"/>
      <p:bldP spid="58" grpId="0" bldLvl="0" animBg="1"/>
      <p:bldP spid="58" grpId="1" animBg="1"/>
      <p:bldP spid="59" grpId="0" bldLvl="0" animBg="1"/>
      <p:bldP spid="59" grpId="1" animBg="1"/>
      <p:bldP spid="60" grpId="0" bldLvl="0" animBg="1"/>
      <p:bldP spid="60" grpId="1" animBg="1"/>
      <p:bldP spid="61" grpId="0" bldLvl="0" animBg="1"/>
      <p:bldP spid="61" grpId="1" animBg="1"/>
      <p:bldP spid="62" grpId="0" bldLvl="0" animBg="1"/>
      <p:bldP spid="62" grpId="1" animBg="1"/>
      <p:bldP spid="63" grpId="0" bldLvl="0" animBg="1"/>
      <p:bldP spid="63" grpId="1" animBg="1"/>
      <p:bldP spid="64" grpId="0" bldLvl="0" animBg="1"/>
      <p:bldP spid="64" grpId="1" animBg="1"/>
      <p:bldP spid="71" grpId="0" bldLvl="0" animBg="1"/>
      <p:bldP spid="71" grpId="1" animBg="1"/>
      <p:bldP spid="72" grpId="0" bldLvl="0" animBg="1"/>
      <p:bldP spid="72" grpId="1" animBg="1"/>
      <p:bldP spid="73" grpId="0" bldLvl="0" animBg="1"/>
      <p:bldP spid="73" grpId="1" animBg="1"/>
      <p:bldP spid="74" grpId="0"/>
      <p:bldP spid="74" grpId="1"/>
      <p:bldP spid="75" grpId="0"/>
      <p:bldP spid="75" grpId="1"/>
      <p:bldP spid="76" grpId="0"/>
      <p:bldP spid="76" grpId="1"/>
      <p:bldP spid="77" grpId="0"/>
      <p:bldP spid="77" grpId="1"/>
      <p:bldP spid="78" grpId="0"/>
      <p:bldP spid="78" grpId="1"/>
      <p:bldP spid="79" grpId="0"/>
      <p:bldP spid="79" grpId="1"/>
      <p:bldP spid="80" grpId="0"/>
      <p:bldP spid="80" grpId="1"/>
      <p:bldP spid="81" grpId="0"/>
      <p:bldP spid="81" grpId="1"/>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pphjuuy">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2386</Words>
  <Application>Microsoft Office PowerPoint</Application>
  <PresentationFormat>宽屏</PresentationFormat>
  <Paragraphs>287</Paragraphs>
  <Slides>22</Slides>
  <Notes>2</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22</vt:i4>
      </vt:variant>
    </vt:vector>
  </HeadingPairs>
  <TitlesOfParts>
    <vt:vector size="34" baseType="lpstr">
      <vt:lpstr>Gill Sans</vt:lpstr>
      <vt:lpstr>Meiryo</vt:lpstr>
      <vt:lpstr>等线</vt:lpstr>
      <vt:lpstr>宋体</vt:lpstr>
      <vt:lpstr>微软雅黑</vt:lpstr>
      <vt:lpstr>字魂151号-联盟综艺体</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keywords/>
  <dc:description/>
  <cp:lastModifiedBy/>
  <cp:revision>1</cp:revision>
  <dcterms:created xsi:type="dcterms:W3CDTF">2022-01-02T09:28:00Z</dcterms:created>
  <dcterms:modified xsi:type="dcterms:W3CDTF">2023-01-22T02:57:36Z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ADFF2F838CBC47C0BC07F158D1DDC844</vt:lpwstr>
  </property>
  <property fmtid="{D5CDD505-2E9C-101B-9397-08002B2CF9AE}" pid="3" name="KSOProductBuildVer">
    <vt:lpwstr>2052-11.1.0.11294</vt:lpwstr>
  </property>
</Properties>
</file>