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7" r:id="rId4"/>
  </p:sldMasterIdLst>
  <p:notesMasterIdLst>
    <p:notesMasterId r:id="rId26"/>
  </p:notesMasterIdLst>
  <p:sldIdLst>
    <p:sldId id="257" r:id="rId5"/>
    <p:sldId id="258" r:id="rId6"/>
    <p:sldId id="259" r:id="rId7"/>
    <p:sldId id="266" r:id="rId8"/>
    <p:sldId id="267" r:id="rId9"/>
    <p:sldId id="269" r:id="rId10"/>
    <p:sldId id="270" r:id="rId11"/>
    <p:sldId id="261" r:id="rId12"/>
    <p:sldId id="276" r:id="rId13"/>
    <p:sldId id="271" r:id="rId14"/>
    <p:sldId id="275" r:id="rId15"/>
    <p:sldId id="262" r:id="rId16"/>
    <p:sldId id="272" r:id="rId17"/>
    <p:sldId id="273" r:id="rId18"/>
    <p:sldId id="274" r:id="rId19"/>
    <p:sldId id="263" r:id="rId20"/>
    <p:sldId id="268" r:id="rId21"/>
    <p:sldId id="256" r:id="rId22"/>
    <p:sldId id="260" r:id="rId23"/>
    <p:sldId id="277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5"/>
    <a:srgbClr val="026AA8"/>
    <a:srgbClr val="00A3E2"/>
    <a:srgbClr val="00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144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EEBC-823B-42E8-BFF9-A313D80FF5AA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8554-8E00-4130-A943-28697293A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32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8554-8E00-4130-A943-28697293A9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2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8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4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63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64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4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36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76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8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5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91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6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7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157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76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EF00CF2-2EEA-4C12-BEF3-6A539B127473}" type="datetimeFigureOut">
              <a:rPr lang="zh-CN" altLang="en-US" smtClean="0"/>
              <a:pPr/>
              <a:t>2023/1/22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5496085F-356A-4B21-8443-5CD15E34B7A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EF00CF2-2EEA-4C12-BEF3-6A539B127473}" type="datetimeFigureOut">
              <a:rPr lang="zh-CN" altLang="en-US" smtClean="0"/>
              <a:pPr/>
              <a:t>2023/1/22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5496085F-356A-4B21-8443-5CD15E34B7A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9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45403" y="0"/>
            <a:ext cx="12437403" cy="4508308"/>
            <a:chOff x="-245403" y="0"/>
            <a:chExt cx="12437403" cy="4508308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斜纹 17"/>
          <p:cNvSpPr/>
          <p:nvPr/>
        </p:nvSpPr>
        <p:spPr>
          <a:xfrm flipH="1">
            <a:off x="9005642" y="0"/>
            <a:ext cx="3186358" cy="2814918"/>
          </a:xfrm>
          <a:prstGeom prst="diagStripe">
            <a:avLst/>
          </a:prstGeom>
          <a:solidFill>
            <a:srgbClr val="026A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818984" y="-2389229"/>
            <a:ext cx="16337280" cy="13180802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0766" y="3743981"/>
            <a:ext cx="285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cs typeface="+mn-ea"/>
                <a:sym typeface="+mn-lt"/>
              </a:rPr>
              <a:t>LOGO</a:t>
            </a:r>
            <a:endParaRPr lang="zh-CN" altLang="en-US" sz="66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0766" y="4662837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 smtClean="0">
                <a:cs typeface="+mn-ea"/>
                <a:sym typeface="+mn-lt"/>
              </a:rPr>
              <a:t>简约通用工作</a:t>
            </a:r>
            <a:r>
              <a:rPr lang="zh-CN" altLang="en-US" sz="5400" b="1" spc="600" dirty="0" smtClean="0">
                <a:cs typeface="+mn-ea"/>
                <a:sym typeface="+mn-lt"/>
              </a:rPr>
              <a:t>汇</a:t>
            </a:r>
            <a:r>
              <a:rPr lang="zh-CN" altLang="en-US" sz="5400" b="1" spc="600" dirty="0">
                <a:cs typeface="+mn-ea"/>
                <a:sym typeface="+mn-lt"/>
              </a:rPr>
              <a:t>报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41891" y="420117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B  U  S  I  N  E  S  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0766" y="5618259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适用于工作汇报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工作总结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个人汇报等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4" y="398795"/>
            <a:ext cx="778298" cy="476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905" y="5828030"/>
            <a:ext cx="12204065" cy="0"/>
          </a:xfrm>
          <a:prstGeom prst="line">
            <a:avLst/>
          </a:prstGeom>
          <a:ln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1370330" y="4863465"/>
            <a:ext cx="8890" cy="956310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4976495" y="4187190"/>
            <a:ext cx="8255" cy="1638935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8590280" y="3389630"/>
            <a:ext cx="1905" cy="2431415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6590" y="3496945"/>
            <a:ext cx="1446530" cy="1256665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2120" y="2764790"/>
            <a:ext cx="1446530" cy="1256665"/>
          </a:xfrm>
          <a:prstGeom prst="rect">
            <a:avLst/>
          </a:prstGeom>
          <a:blipFill rotWithShape="1">
            <a:blip r:embed="rId4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67650" y="2021205"/>
            <a:ext cx="1446530" cy="1256665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88210" y="3496945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84850" y="2764790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382125" y="2021205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33295" y="35210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29935" y="278892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26575" y="205676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8210" y="402145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78500" y="327787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68790" y="253428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0" grpId="0"/>
      <p:bldP spid="20" grpId="1"/>
      <p:bldP spid="12" grpId="0"/>
      <p:bldP spid="12" grpId="1"/>
      <p:bldP spid="15" grpId="0"/>
      <p:bldP spid="15" grpId="1"/>
      <p:bldP spid="22" grpId="0"/>
      <p:bldP spid="22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72490" y="1292860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5165" y="1292860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13150" y="1292225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25825" y="1292225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53810" y="1291590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66485" y="1291590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094470" y="1290955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907145" y="1290955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516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2582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6648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0714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3775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00175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97585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33800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40200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37610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73825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80225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77635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13850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20250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217660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0557" y="53653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39627" y="536346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84097" y="5369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28567" y="5369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1" grpId="1"/>
      <p:bldP spid="3" grpId="0" animBg="1"/>
      <p:bldP spid="3" grpId="1" animBg="1"/>
      <p:bldP spid="4" grpId="0" animBg="1"/>
      <p:bldP spid="4" grpId="1" animBg="1"/>
      <p:bldP spid="22" grpId="0"/>
      <p:bldP spid="22" grpId="1"/>
      <p:bldP spid="20" grpId="0"/>
      <p:bldP spid="20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问题分析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81380" y="3979545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rot="5400000" flipH="1" flipV="1">
            <a:off x="1967230" y="3505835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512820" y="3249930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rot="5400000" flipH="1" flipV="1">
            <a:off x="4598670" y="2776220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6144260" y="2520315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rot="5400000" flipH="1" flipV="1">
            <a:off x="7230110" y="2046605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8775700" y="1790700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rot="5400000" flipH="1" flipV="1">
            <a:off x="9861550" y="1316990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952" y="46255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31072" y="386232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62512" y="30927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92682" y="235864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93520" y="42392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48435" y="473964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88130" y="35096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43045" y="401002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82740" y="27800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7655" y="328041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77350" y="20504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32265" y="255079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0" grpId="0"/>
      <p:bldP spid="20" grpId="1"/>
      <p:bldP spid="22" grpId="0"/>
      <p:bldP spid="22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18210" y="110998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18210" y="294005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8210" y="477012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00470" y="110998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0470" y="294005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00470" y="477012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96050" y="110998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96050" y="174117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96050" y="294005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96050" y="357124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96050" y="477012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96050" y="540131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14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2860" y="160337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92860" y="11099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92860" y="343344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2860" y="294005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92860" y="526351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92860" y="477012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88760" y="1031240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88760" y="1619250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88760" y="281749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88760" y="340550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88760" y="467931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88760" y="526732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14" grpId="0" animBg="1"/>
      <p:bldP spid="14" grpId="1" animBg="1"/>
      <p:bldP spid="15" grpId="0" animBg="1"/>
      <p:bldP spid="15" grpId="1" animBg="1"/>
      <p:bldP spid="22" grpId="0"/>
      <p:bldP spid="22" grpId="1"/>
      <p:bldP spid="20" grpId="0"/>
      <p:bldP spid="2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040130" y="-26670"/>
            <a:ext cx="11111230" cy="5262880"/>
          </a:xfrm>
          <a:custGeom>
            <a:avLst/>
            <a:gdLst>
              <a:gd name="connisteX0" fmla="*/ 11111230 w 11111230"/>
              <a:gd name="connsiteY0" fmla="*/ 0 h 5262880"/>
              <a:gd name="connisteX1" fmla="*/ 10382885 w 11111230"/>
              <a:gd name="connsiteY1" fmla="*/ 1529080 h 5262880"/>
              <a:gd name="connisteX2" fmla="*/ 7423150 w 11111230"/>
              <a:gd name="connsiteY2" fmla="*/ 2020570 h 5262880"/>
              <a:gd name="connisteX3" fmla="*/ 6421120 w 11111230"/>
              <a:gd name="connsiteY3" fmla="*/ 3860165 h 5262880"/>
              <a:gd name="connisteX4" fmla="*/ 1876425 w 11111230"/>
              <a:gd name="connsiteY4" fmla="*/ 4415790 h 5262880"/>
              <a:gd name="connisteX5" fmla="*/ 0 w 11111230"/>
              <a:gd name="connsiteY5" fmla="*/ 5262880 h 52628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1111230" h="5262880">
                <a:moveTo>
                  <a:pt x="11111230" y="0"/>
                </a:moveTo>
                <a:cubicBezTo>
                  <a:pt x="11024870" y="295910"/>
                  <a:pt x="11120755" y="1125220"/>
                  <a:pt x="10382885" y="1529080"/>
                </a:cubicBezTo>
                <a:cubicBezTo>
                  <a:pt x="9645015" y="1932940"/>
                  <a:pt x="8215630" y="1554480"/>
                  <a:pt x="7423150" y="2020570"/>
                </a:cubicBezTo>
                <a:cubicBezTo>
                  <a:pt x="6630670" y="2486660"/>
                  <a:pt x="7530465" y="3381375"/>
                  <a:pt x="6421120" y="3860165"/>
                </a:cubicBezTo>
                <a:cubicBezTo>
                  <a:pt x="5311775" y="4338955"/>
                  <a:pt x="3160395" y="4135120"/>
                  <a:pt x="1876425" y="4415790"/>
                </a:cubicBezTo>
                <a:cubicBezTo>
                  <a:pt x="592455" y="4696460"/>
                  <a:pt x="284480" y="5104765"/>
                  <a:pt x="0" y="5262880"/>
                </a:cubicBezTo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50000">
                  <a:srgbClr val="00A3E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76630" y="517207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2890" y="418782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11160" y="309308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636760" y="164528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045210" y="447548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141470" y="366141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079740" y="3429635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705340" y="1937385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35965" y="35642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32225" y="281686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69860" y="405384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396095" y="251714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2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1357" y="35880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42852" y="28514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83027" y="408647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409897" y="254977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1525" y="251460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525" y="202819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3020" y="176339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43020" y="127698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05090" y="525208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05090" y="47656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10065" y="37979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10065" y="33115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/>
      <p:bldP spid="21" grpId="1"/>
      <p:bldP spid="2" grpId="0" animBg="1"/>
      <p:bldP spid="2" grpId="1" animBg="1"/>
      <p:bldP spid="5" grpId="0" animBg="1"/>
      <p:bldP spid="5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2" grpId="0"/>
      <p:bldP spid="22" grpId="1"/>
      <p:bldP spid="20" grpId="0"/>
      <p:bldP spid="20" grpId="1"/>
      <p:bldP spid="10" grpId="0"/>
      <p:bldP spid="10" grpId="1"/>
      <p:bldP spid="16" grpId="0"/>
      <p:bldP spid="16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未来计划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6350" y="2414905"/>
            <a:ext cx="1223962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六边形 5"/>
          <p:cNvSpPr/>
          <p:nvPr/>
        </p:nvSpPr>
        <p:spPr>
          <a:xfrm rot="16200000">
            <a:off x="151892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六边形 5"/>
          <p:cNvSpPr/>
          <p:nvPr/>
        </p:nvSpPr>
        <p:spPr>
          <a:xfrm rot="16200000">
            <a:off x="132080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边形 5"/>
          <p:cNvSpPr/>
          <p:nvPr/>
        </p:nvSpPr>
        <p:spPr>
          <a:xfrm rot="16200000">
            <a:off x="418719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 rot="16200000">
            <a:off x="398907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六边形 5"/>
          <p:cNvSpPr/>
          <p:nvPr/>
        </p:nvSpPr>
        <p:spPr>
          <a:xfrm rot="16200000">
            <a:off x="685546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边形 5"/>
          <p:cNvSpPr/>
          <p:nvPr/>
        </p:nvSpPr>
        <p:spPr>
          <a:xfrm rot="16200000">
            <a:off x="665734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六边形 5"/>
          <p:cNvSpPr/>
          <p:nvPr/>
        </p:nvSpPr>
        <p:spPr>
          <a:xfrm rot="16200000">
            <a:off x="952373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边形 5"/>
          <p:cNvSpPr/>
          <p:nvPr/>
        </p:nvSpPr>
        <p:spPr>
          <a:xfrm rot="16200000">
            <a:off x="932561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06819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73646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40473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07300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979930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48835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17740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986645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63227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9752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08022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776292" y="212305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631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0271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6712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7352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3793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4433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0874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1514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3" grpId="0" animBg="1"/>
      <p:bldP spid="3" grpId="1" animBg="1"/>
      <p:bldP spid="20" grpId="0" animBg="1"/>
      <p:bldP spid="20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477385" y="4324985"/>
            <a:ext cx="3236595" cy="32365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14900" y="4762500"/>
            <a:ext cx="2362200" cy="2362200"/>
          </a:xfrm>
          <a:prstGeom prst="ellipse">
            <a:avLst/>
          </a:prstGeom>
          <a:blipFill rotWithShape="1">
            <a:blip r:embed="rId2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3508375" y="514159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170" y="52787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4147820" y="386778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85615" y="400494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5638800" y="3346450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76595" y="348361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7198360" y="3868420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36155" y="400558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7768590" y="514159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06385" y="52787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</a:p>
        </p:txBody>
      </p:sp>
      <p:sp>
        <p:nvSpPr>
          <p:cNvPr id="15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94740" y="47631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01775" y="42767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53335" y="28873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959735" y="24009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27295" y="21761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33695" y="16897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362190" y="28873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768590" y="24009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87765" y="47631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94165" y="42767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57432" y="530059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310212" y="40236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780237" y="351243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348687" y="40236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18917" y="530694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16" grpId="0" animBg="1"/>
      <p:bldP spid="16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/>
      <p:bldP spid="21" grpId="1"/>
      <p:bldP spid="15" grpId="0" animBg="1"/>
      <p:bldP spid="15" grpId="1" animBg="1"/>
      <p:bldP spid="20" grpId="0" animBg="1"/>
      <p:bldP spid="20" grpId="1" animBg="1"/>
      <p:bldP spid="22" grpId="0"/>
      <p:bldP spid="22" grpId="1"/>
      <p:bldP spid="23" grpId="0"/>
      <p:bldP spid="23" grpId="1"/>
      <p:bldP spid="18" grpId="0"/>
      <p:bldP spid="18" grpId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911860" y="424053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0785" y="452818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3024505" y="4241165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313430" y="4528820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5137150" y="424180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26075" y="452945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7249795" y="4242435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538720" y="4530090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9362440" y="424307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651365" y="453072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982085" y="2376805"/>
            <a:ext cx="0" cy="175958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8204200" y="2349500"/>
            <a:ext cx="12700" cy="1786890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186944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09473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1032002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96975" y="50139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27400" y="50171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25440" y="50095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55865" y="501269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53905" y="50266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96485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12110" y="13500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8370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39305" y="13500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246870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" grpId="0"/>
      <p:bldP spid="2" grpId="1"/>
      <p:bldP spid="3" grpId="0" animBg="1"/>
      <p:bldP spid="3" grpId="1" animBg="1"/>
      <p:bldP spid="20" grpId="0" animBg="1"/>
      <p:bldP spid="20" grpId="1" animBg="1"/>
      <p:bldP spid="23" grpId="0"/>
      <p:bldP spid="2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143257" y="-2704201"/>
            <a:ext cx="15741000" cy="13180802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1466848" y="1466848"/>
            <a:ext cx="7200901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03762" y="650389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4547957" y="2039693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547957" y="3106471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547957" y="4173249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547957" y="5240027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67046" y="2000075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67046" y="3080167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67046" y="4160259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问题分析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67046" y="5240350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未来计划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94381" y="211356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94381" y="317701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94381" y="424046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4381" y="530392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83330" y="961630"/>
            <a:ext cx="2726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pc="600" dirty="0">
                <a:cs typeface="+mn-ea"/>
                <a:sym typeface="+mn-lt"/>
              </a:rPr>
              <a:t>CONTENTS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 rot="16200000">
            <a:off x="5215779" y="838377"/>
            <a:ext cx="99732" cy="14353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33711" y="497941"/>
            <a:ext cx="125843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dirty="0">
                <a:solidFill>
                  <a:srgbClr val="FFFFFF"/>
                </a:solidFill>
              </a:rPr>
              <a:t>https://www.ypppt.com/</a:t>
            </a:r>
            <a:endParaRPr lang="zh-CN" altLang="en-US" sz="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45403" y="0"/>
            <a:ext cx="12437403" cy="4508308"/>
            <a:chOff x="-245403" y="0"/>
            <a:chExt cx="12437403" cy="4508308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斜纹 17"/>
          <p:cNvSpPr/>
          <p:nvPr/>
        </p:nvSpPr>
        <p:spPr>
          <a:xfrm flipH="1">
            <a:off x="9005642" y="0"/>
            <a:ext cx="3186358" cy="2814918"/>
          </a:xfrm>
          <a:prstGeom prst="diagStripe">
            <a:avLst/>
          </a:prstGeom>
          <a:solidFill>
            <a:srgbClr val="026A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818984" y="-2389229"/>
            <a:ext cx="16337280" cy="13180802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0766" y="3743981"/>
            <a:ext cx="285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cs typeface="+mn-ea"/>
                <a:sym typeface="+mn-lt"/>
              </a:rPr>
              <a:t>LOGO</a:t>
            </a:r>
            <a:endParaRPr lang="zh-CN" altLang="en-US" sz="66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0766" y="4661952"/>
            <a:ext cx="5083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cs typeface="+mn-ea"/>
                <a:sym typeface="+mn-lt"/>
              </a:rPr>
              <a:t>感谢您的观看！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41891" y="420117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B  U  S  I  N  E  S  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0766" y="5618259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适用于工作汇报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工作总结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个人汇报等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4" y="398795"/>
            <a:ext cx="778298" cy="476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7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89241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4572635" y="2067560"/>
            <a:ext cx="3046730" cy="3046730"/>
          </a:xfrm>
          <a:prstGeom prst="donut">
            <a:avLst>
              <a:gd name="adj" fmla="val 18906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4785" y="3078480"/>
            <a:ext cx="1024890" cy="1024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69785" y="3078480"/>
            <a:ext cx="1024890" cy="1024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1200" y="1708785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1200" y="4490720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1200" y="3099435"/>
            <a:ext cx="31216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flipH="1">
            <a:off x="7985125" y="1708785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985125" y="4490720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8480425" y="3099435"/>
            <a:ext cx="31216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10517" y="32882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85517" y="328764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0120" y="190817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60120" y="3299460"/>
            <a:ext cx="2662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60120" y="469074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34045" y="190817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90610" y="3299460"/>
            <a:ext cx="2662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4045" y="469074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22" grpId="0"/>
      <p:bldP spid="2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3" idx="4"/>
            <a:endCxn id="4" idx="4"/>
          </p:cNvCxnSpPr>
          <p:nvPr/>
        </p:nvCxnSpPr>
        <p:spPr>
          <a:xfrm>
            <a:off x="6096635" y="2138045"/>
            <a:ext cx="0" cy="2844800"/>
          </a:xfrm>
          <a:prstGeom prst="line">
            <a:avLst/>
          </a:prstGeom>
          <a:ln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735955" y="14173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735955" y="28397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35955" y="42621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730365" y="14909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80490" y="29133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30365" y="43357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80037" y="15052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69242" y="291617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88492" y="432714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70700" y="213804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0700" y="15932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70700" y="279019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68120" y="355028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68120" y="300545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68120" y="420243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70700" y="497903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70700" y="443420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70700" y="563118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8" grpId="0" animBg="1"/>
      <p:bldP spid="8" grpId="1" animBg="1"/>
      <p:bldP spid="6" grpId="0" animBg="1"/>
      <p:bldP spid="6" grpId="1" animBg="1"/>
      <p:bldP spid="7" grpId="0" animBg="1"/>
      <p:bldP spid="7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9" grpId="0"/>
      <p:bldP spid="9" grpId="1"/>
      <p:bldP spid="22" grpId="0"/>
      <p:bldP spid="22" grpId="1"/>
      <p:bldP spid="20" grpId="0"/>
      <p:bldP spid="20" grpId="1"/>
      <p:bldP spid="10" grpId="0"/>
      <p:bldP spid="10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8520" y="1332865"/>
            <a:ext cx="3179445" cy="2159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5960" y="1332865"/>
            <a:ext cx="3179445" cy="2159000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53400" y="1332865"/>
            <a:ext cx="3179445" cy="2159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0807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5551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40295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78585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84985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2395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6660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3060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30470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4735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81135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78545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2" grpId="0"/>
      <p:bldP spid="22" grpId="1"/>
      <p:bldP spid="20" grpId="0"/>
      <p:bldP spid="20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0"/>
          <p:cNvSpPr/>
          <p:nvPr/>
        </p:nvSpPr>
        <p:spPr>
          <a:xfrm flipV="1">
            <a:off x="0" y="4556760"/>
            <a:ext cx="12192000" cy="2301240"/>
          </a:xfrm>
          <a:custGeom>
            <a:avLst/>
            <a:gdLst>
              <a:gd name="connsiteX0" fmla="*/ 0 w 12191999"/>
              <a:gd name="connsiteY0" fmla="*/ 0 h 2620535"/>
              <a:gd name="connsiteX1" fmla="*/ 12191999 w 12191999"/>
              <a:gd name="connsiteY1" fmla="*/ 0 h 2620535"/>
              <a:gd name="connsiteX2" fmla="*/ 12191999 w 12191999"/>
              <a:gd name="connsiteY2" fmla="*/ 2620535 h 2620535"/>
              <a:gd name="connsiteX3" fmla="*/ 12020361 w 12191999"/>
              <a:gd name="connsiteY3" fmla="*/ 2598573 h 2620535"/>
              <a:gd name="connsiteX4" fmla="*/ 4127500 w 12191999"/>
              <a:gd name="connsiteY4" fmla="*/ 1435100 h 2620535"/>
              <a:gd name="connsiteX5" fmla="*/ 71809 w 12191999"/>
              <a:gd name="connsiteY5" fmla="*/ 2039342 h 2620535"/>
              <a:gd name="connsiteX6" fmla="*/ 0 w 12191999"/>
              <a:gd name="connsiteY6" fmla="*/ 2055658 h 26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620535">
                <a:moveTo>
                  <a:pt x="0" y="0"/>
                </a:moveTo>
                <a:lnTo>
                  <a:pt x="12191999" y="0"/>
                </a:lnTo>
                <a:lnTo>
                  <a:pt x="12191999" y="2620535"/>
                </a:lnTo>
                <a:lnTo>
                  <a:pt x="12020361" y="2598573"/>
                </a:lnTo>
                <a:cubicBezTo>
                  <a:pt x="9460565" y="2245015"/>
                  <a:pt x="5958152" y="1506406"/>
                  <a:pt x="4127500" y="1435100"/>
                </a:cubicBezTo>
                <a:cubicBezTo>
                  <a:pt x="2463271" y="1370277"/>
                  <a:pt x="1075200" y="1799068"/>
                  <a:pt x="71809" y="2039342"/>
                </a:cubicBezTo>
                <a:lnTo>
                  <a:pt x="0" y="2055658"/>
                </a:lnTo>
                <a:close/>
              </a:path>
            </a:pathLst>
          </a:custGeom>
          <a:gradFill>
            <a:gsLst>
              <a:gs pos="13000">
                <a:srgbClr val="026AA8"/>
              </a:gs>
              <a:gs pos="100000">
                <a:srgbClr val="009ED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365" y="1322070"/>
            <a:ext cx="1807210" cy="4462145"/>
          </a:xfrm>
          <a:prstGeom prst="rect">
            <a:avLst/>
          </a:prstGeom>
          <a:blipFill rotWithShape="1">
            <a:blip r:embed="rId2"/>
            <a:tile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06370" y="1322070"/>
            <a:ext cx="1807210" cy="4462145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1375" y="1322070"/>
            <a:ext cx="1807210" cy="4462145"/>
          </a:xfrm>
          <a:prstGeom prst="rect">
            <a:avLst/>
          </a:prstGeom>
          <a:blipFill rotWithShape="1">
            <a:blip r:embed="rId2"/>
            <a:tile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37985" y="13220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37985" y="27444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37985" y="41668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9920" y="1246505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79920" y="2658110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79920" y="4069715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/>
      <p:bldP spid="17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29940" y="1076960"/>
            <a:ext cx="5532120" cy="791210"/>
          </a:xfrm>
          <a:prstGeom prst="roundRect">
            <a:avLst>
              <a:gd name="adj" fmla="val 406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49755" y="22275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49755" y="36499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49755" y="50723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40355" y="21729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52160" y="21729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840355" y="35953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52160" y="35953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840355" y="50177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52160" y="50177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12840" y="22961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33060" y="12884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12840" y="37185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12840" y="51409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68040" y="24034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67405" y="382651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6770" y="52495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84212" y="231502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73417" y="372599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873417" y="51369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166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2" grpId="0"/>
      <p:bldP spid="22" grpId="1"/>
      <p:bldP spid="20" grpId="0"/>
      <p:bldP spid="20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vcc4l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vcc4l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1651</Words>
  <Application>Microsoft Office PowerPoint</Application>
  <PresentationFormat>宽屏</PresentationFormat>
  <Paragraphs>193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思源宋体 CN Light</vt:lpstr>
      <vt:lpstr>宋体</vt:lpstr>
      <vt:lpstr>微软雅黑</vt:lpstr>
      <vt:lpstr>Arial</vt:lpstr>
      <vt:lpstr>Calibri</vt:lpstr>
      <vt:lpstr>Calibri Light</vt:lpstr>
      <vt:lpstr>第一PPT，www.1ppt.com</vt:lpstr>
      <vt:lpstr>1_Office 主题​​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24</cp:revision>
  <dcterms:created xsi:type="dcterms:W3CDTF">2022-03-02T02:06:00Z</dcterms:created>
  <dcterms:modified xsi:type="dcterms:W3CDTF">2023-01-22T02:36:03Z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4B4F83B1485B4BFBA0F0A0A5355D9115</vt:lpwstr>
  </property>
  <property fmtid="{D5CDD505-2E9C-101B-9397-08002B2CF9AE}" pid="3" name="KSOProductBuildVer">
    <vt:lpwstr>2052-11.1.0.11365</vt:lpwstr>
  </property>
</Properties>
</file>