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65" r:id="rId3"/>
  </p:sldMasterIdLst>
  <p:notesMasterIdLst>
    <p:notesMasterId r:id="rId29"/>
  </p:notesMasterIdLst>
  <p:handoutMasterIdLst>
    <p:handoutMasterId r:id="rId30"/>
  </p:handoutMasterIdLst>
  <p:sldIdLst>
    <p:sldId id="257" r:id="rId4"/>
    <p:sldId id="259" r:id="rId5"/>
    <p:sldId id="260" r:id="rId6"/>
    <p:sldId id="276" r:id="rId7"/>
    <p:sldId id="288" r:id="rId8"/>
    <p:sldId id="286" r:id="rId9"/>
    <p:sldId id="285" r:id="rId10"/>
    <p:sldId id="287" r:id="rId11"/>
    <p:sldId id="261" r:id="rId12"/>
    <p:sldId id="290" r:id="rId13"/>
    <p:sldId id="289" r:id="rId14"/>
    <p:sldId id="293" r:id="rId15"/>
    <p:sldId id="291" r:id="rId16"/>
    <p:sldId id="292" r:id="rId17"/>
    <p:sldId id="262" r:id="rId18"/>
    <p:sldId id="309" r:id="rId19"/>
    <p:sldId id="281" r:id="rId20"/>
    <p:sldId id="268" r:id="rId21"/>
    <p:sldId id="280" r:id="rId22"/>
    <p:sldId id="263" r:id="rId23"/>
    <p:sldId id="270" r:id="rId24"/>
    <p:sldId id="283" r:id="rId25"/>
    <p:sldId id="271" r:id="rId26"/>
    <p:sldId id="307" r:id="rId27"/>
    <p:sldId id="310" r:id="rId28"/>
  </p:sldIdLst>
  <p:sldSz cx="12192000" cy="6858000"/>
  <p:notesSz cx="7104063" cy="10234613"/>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2B468"/>
    <a:srgbClr val="9B9B9B"/>
    <a:srgbClr val="6FBFA4"/>
    <a:srgbClr val="B4DCB7"/>
    <a:srgbClr val="808080"/>
    <a:srgbClr val="DEE8E4"/>
    <a:srgbClr val="25AB77"/>
    <a:srgbClr val="B2B2B2"/>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6314" autoAdjust="0"/>
  </p:normalViewPr>
  <p:slideViewPr>
    <p:cSldViewPr snapToGrid="0" showGuides="1">
      <p:cViewPr varScale="1">
        <p:scale>
          <a:sx n="108" d="100"/>
          <a:sy n="108" d="100"/>
        </p:scale>
        <p:origin x="870" y="114"/>
      </p:cViewPr>
      <p:guideLst>
        <p:guide orient="horz" pos="2160"/>
        <p:guide pos="3879"/>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2023/1/21</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35151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2023/1/21</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extLst>
      <p:ext uri="{BB962C8B-B14F-4D97-AF65-F5344CB8AC3E}">
        <p14:creationId xmlns:p14="http://schemas.microsoft.com/office/powerpoint/2010/main" val="165100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extLst>
      <p:ext uri="{BB962C8B-B14F-4D97-AF65-F5344CB8AC3E}">
        <p14:creationId xmlns:p14="http://schemas.microsoft.com/office/powerpoint/2010/main" val="1848162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1054963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54742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007002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2454927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187310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1620750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2541626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3373406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3751916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1307702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extLst>
      <p:ext uri="{BB962C8B-B14F-4D97-AF65-F5344CB8AC3E}">
        <p14:creationId xmlns:p14="http://schemas.microsoft.com/office/powerpoint/2010/main" val="2888875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3412849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639912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2280609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2091377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24</a:t>
            </a:fld>
            <a:endParaRPr lang="zh-CN" altLang="en-US"/>
          </a:p>
        </p:txBody>
      </p:sp>
    </p:spTree>
    <p:extLst>
      <p:ext uri="{BB962C8B-B14F-4D97-AF65-F5344CB8AC3E}">
        <p14:creationId xmlns:p14="http://schemas.microsoft.com/office/powerpoint/2010/main" val="21680678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383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393110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414681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44845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86637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141833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247983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167138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5" name="页脚占位符 4"/>
          <p:cNvSpPr>
            <a:spLocks noGrp="1"/>
          </p:cNvSpPr>
          <p:nvPr>
            <p:ph type="ftr" sz="quarter" idx="11"/>
          </p:nvPr>
        </p:nvSpPr>
        <p:spPr/>
        <p:txBody>
          <a:bodyPr/>
          <a:lstStyle/>
          <a:p>
            <a:r>
              <a:rPr lang="en-US" altLang="zh-CN"/>
              <a:t>教育PPT</a:t>
            </a:r>
            <a:r>
              <a:rPr lang="zh-CN" altLang="en-US"/>
              <a:t>定制 </a:t>
            </a:r>
            <a:r>
              <a:rPr lang="en-US" altLang="zh-CN"/>
              <a:t>RX-FLY</a:t>
            </a:r>
          </a:p>
        </p:txBody>
      </p:sp>
      <p:sp>
        <p:nvSpPr>
          <p:cNvPr id="6" name="灯片编号占位符 5"/>
          <p:cNvSpPr>
            <a:spLocks noGrp="1"/>
          </p:cNvSpPr>
          <p:nvPr>
            <p:ph type="sldNum" sz="quarter" idx="12"/>
          </p:nvPr>
        </p:nvSpPr>
        <p:spPr/>
        <p:txBody>
          <a:bodyPr/>
          <a:lstStyle/>
          <a:p>
            <a:r>
              <a:rPr lang="en-US" altLang="zh-CN"/>
              <a:t>微信qq:2305864678</a:t>
            </a:r>
          </a:p>
        </p:txBody>
      </p:sp>
    </p:spTree>
  </p:cSld>
  <p:clrMapOvr>
    <a:masterClrMapping/>
  </p:clrMapOvr>
  <p:transition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transition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32877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656653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62325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3656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8422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6548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118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2897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8086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9373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5532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2080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871506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7938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2009304" y="6727281"/>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621451185"/>
      </p:ext>
    </p:extLst>
  </p:cSld>
  <p:clrMapOvr>
    <a:masterClrMapping/>
  </p:clrMapOvr>
  <p:transition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2023/1/21</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2023/1/21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userDrawn="1">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advClick="0" advTm="0">
    <p:fade/>
  </p:transition>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824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343196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7.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9.jpe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20.jpe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0.xml"/><Relationship Id="rId7" Type="http://schemas.openxmlformats.org/officeDocument/2006/relationships/image" Target="../media/image6.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5.xml"/><Relationship Id="rId5" Type="http://schemas.openxmlformats.org/officeDocument/2006/relationships/slideLayout" Target="../slideLayouts/slideLayout12.xml"/><Relationship Id="rId4" Type="http://schemas.openxmlformats.org/officeDocument/2006/relationships/tags" Target="../tags/tag11.xml"/><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交通字体"/>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245610" y="306705"/>
            <a:ext cx="3841115" cy="4300220"/>
          </a:xfrm>
          <a:prstGeom prst="rect">
            <a:avLst/>
          </a:prstGeom>
        </p:spPr>
      </p:pic>
      <p:grpSp>
        <p:nvGrpSpPr>
          <p:cNvPr id="11" name="组合 10"/>
          <p:cNvGrpSpPr/>
          <p:nvPr/>
        </p:nvGrpSpPr>
        <p:grpSpPr>
          <a:xfrm>
            <a:off x="-575310" y="1672590"/>
            <a:ext cx="4908550" cy="1568450"/>
            <a:chOff x="-906" y="2634"/>
            <a:chExt cx="7730" cy="2470"/>
          </a:xfrm>
        </p:grpSpPr>
        <p:sp>
          <p:nvSpPr>
            <p:cNvPr id="8" name="平行四边形 7"/>
            <p:cNvSpPr/>
            <p:nvPr/>
          </p:nvSpPr>
          <p:spPr>
            <a:xfrm>
              <a:off x="-906" y="2777"/>
              <a:ext cx="7730" cy="2183"/>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i="1">
                <a:cs typeface="+mn-ea"/>
                <a:sym typeface="+mn-lt"/>
              </a:endParaRPr>
            </a:p>
          </p:txBody>
        </p:sp>
        <p:sp>
          <p:nvSpPr>
            <p:cNvPr id="6" name="文本框 5"/>
            <p:cNvSpPr txBox="1"/>
            <p:nvPr/>
          </p:nvSpPr>
          <p:spPr>
            <a:xfrm>
              <a:off x="2236" y="2634"/>
              <a:ext cx="4128" cy="2470"/>
            </a:xfrm>
            <a:prstGeom prst="rect">
              <a:avLst/>
            </a:prstGeom>
            <a:noFill/>
          </p:spPr>
          <p:txBody>
            <a:bodyPr wrap="none" rtlCol="0">
              <a:spAutoFit/>
            </a:bodyPr>
            <a:lstStyle/>
            <a:p>
              <a:r>
                <a:rPr lang="zh-CN" altLang="en-US" sz="9600" i="1" dirty="0">
                  <a:solidFill>
                    <a:schemeClr val="bg1"/>
                  </a:solidFill>
                  <a:cs typeface="+mn-ea"/>
                  <a:sym typeface="+mn-lt"/>
                </a:rPr>
                <a:t>主题</a:t>
              </a:r>
            </a:p>
          </p:txBody>
        </p:sp>
      </p:grpSp>
      <p:grpSp>
        <p:nvGrpSpPr>
          <p:cNvPr id="12" name="组合 11"/>
          <p:cNvGrpSpPr/>
          <p:nvPr/>
        </p:nvGrpSpPr>
        <p:grpSpPr>
          <a:xfrm>
            <a:off x="7692390" y="1693545"/>
            <a:ext cx="5090160" cy="1568450"/>
            <a:chOff x="12114" y="2667"/>
            <a:chExt cx="8016" cy="2470"/>
          </a:xfrm>
        </p:grpSpPr>
        <p:sp>
          <p:nvSpPr>
            <p:cNvPr id="9" name="平行四边形 8"/>
            <p:cNvSpPr/>
            <p:nvPr/>
          </p:nvSpPr>
          <p:spPr>
            <a:xfrm>
              <a:off x="12114" y="2810"/>
              <a:ext cx="8016" cy="2183"/>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i="1">
                <a:cs typeface="+mn-ea"/>
                <a:sym typeface="+mn-lt"/>
              </a:endParaRPr>
            </a:p>
          </p:txBody>
        </p:sp>
        <p:sp>
          <p:nvSpPr>
            <p:cNvPr id="7" name="文本框 6"/>
            <p:cNvSpPr txBox="1"/>
            <p:nvPr/>
          </p:nvSpPr>
          <p:spPr>
            <a:xfrm>
              <a:off x="12735" y="2667"/>
              <a:ext cx="4128" cy="2470"/>
            </a:xfrm>
            <a:prstGeom prst="rect">
              <a:avLst/>
            </a:prstGeom>
            <a:noFill/>
          </p:spPr>
          <p:txBody>
            <a:bodyPr wrap="none" rtlCol="0">
              <a:spAutoFit/>
            </a:bodyPr>
            <a:lstStyle/>
            <a:p>
              <a:r>
                <a:rPr lang="zh-CN" altLang="en-US" sz="9600" i="1">
                  <a:solidFill>
                    <a:schemeClr val="bg1"/>
                  </a:solidFill>
                  <a:cs typeface="+mn-ea"/>
                  <a:sym typeface="+mn-lt"/>
                </a:rPr>
                <a:t>班会</a:t>
              </a:r>
            </a:p>
          </p:txBody>
        </p:sp>
      </p:grpSp>
      <p:grpSp>
        <p:nvGrpSpPr>
          <p:cNvPr id="14" name="组合 13"/>
          <p:cNvGrpSpPr/>
          <p:nvPr/>
        </p:nvGrpSpPr>
        <p:grpSpPr>
          <a:xfrm>
            <a:off x="-76835" y="3261995"/>
            <a:ext cx="12327890" cy="3604260"/>
            <a:chOff x="-121" y="5137"/>
            <a:chExt cx="19414" cy="5676"/>
          </a:xfrm>
        </p:grpSpPr>
        <p:pic>
          <p:nvPicPr>
            <p:cNvPr id="2" name="图片 1" descr="交通背景图"/>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5" name="图片 4" descr="交通背景图"/>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000"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000"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1+#ppt_w/2"/>
                                          </p:val>
                                        </p:tav>
                                        <p:tav tm="100000">
                                          <p:val>
                                            <p:strVal val="#ppt_x"/>
                                          </p:val>
                                        </p:tav>
                                      </p:tavLst>
                                    </p:anim>
                                    <p:anim calcmode="lin" valueType="num">
                                      <p:cBhvr additive="base">
                                        <p:cTn id="2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46" name="îṧḷídé"/>
          <p:cNvSpPr/>
          <p:nvPr/>
        </p:nvSpPr>
        <p:spPr bwMode="auto">
          <a:xfrm>
            <a:off x="4602285" y="1337066"/>
            <a:ext cx="2894111" cy="4577572"/>
          </a:xfrm>
          <a:custGeom>
            <a:avLst/>
            <a:gdLst>
              <a:gd name="T0" fmla="*/ 4198 w 7479"/>
              <a:gd name="T1" fmla="*/ 119 h 5801"/>
              <a:gd name="T2" fmla="*/ 4198 w 7479"/>
              <a:gd name="T3" fmla="*/ 5682 h 5801"/>
              <a:gd name="T4" fmla="*/ 4078 w 7479"/>
              <a:gd name="T5" fmla="*/ 5801 h 5801"/>
              <a:gd name="T6" fmla="*/ 3401 w 7479"/>
              <a:gd name="T7" fmla="*/ 5801 h 5801"/>
              <a:gd name="T8" fmla="*/ 3281 w 7479"/>
              <a:gd name="T9" fmla="*/ 5682 h 5801"/>
              <a:gd name="T10" fmla="*/ 3281 w 7479"/>
              <a:gd name="T11" fmla="*/ 119 h 5801"/>
              <a:gd name="T12" fmla="*/ 3401 w 7479"/>
              <a:gd name="T13" fmla="*/ 0 h 5801"/>
              <a:gd name="T14" fmla="*/ 4078 w 7479"/>
              <a:gd name="T15" fmla="*/ 0 h 5801"/>
              <a:gd name="T16" fmla="*/ 4198 w 7479"/>
              <a:gd name="T17" fmla="*/ 119 h 5801"/>
              <a:gd name="T18" fmla="*/ 7458 w 7479"/>
              <a:gd name="T19" fmla="*/ 1964 h 5801"/>
              <a:gd name="T20" fmla="*/ 6875 w 7479"/>
              <a:gd name="T21" fmla="*/ 1441 h 5801"/>
              <a:gd name="T22" fmla="*/ 6835 w 7479"/>
              <a:gd name="T23" fmla="*/ 1425 h 5801"/>
              <a:gd name="T24" fmla="*/ 4442 w 7479"/>
              <a:gd name="T25" fmla="*/ 1425 h 5801"/>
              <a:gd name="T26" fmla="*/ 4382 w 7479"/>
              <a:gd name="T27" fmla="*/ 1485 h 5801"/>
              <a:gd name="T28" fmla="*/ 4382 w 7479"/>
              <a:gd name="T29" fmla="*/ 2422 h 5801"/>
              <a:gd name="T30" fmla="*/ 4442 w 7479"/>
              <a:gd name="T31" fmla="*/ 2482 h 5801"/>
              <a:gd name="T32" fmla="*/ 6835 w 7479"/>
              <a:gd name="T33" fmla="*/ 2482 h 5801"/>
              <a:gd name="T34" fmla="*/ 6870 w 7479"/>
              <a:gd name="T35" fmla="*/ 2471 h 5801"/>
              <a:gd name="T36" fmla="*/ 7453 w 7479"/>
              <a:gd name="T37" fmla="*/ 2057 h 5801"/>
              <a:gd name="T38" fmla="*/ 7478 w 7479"/>
              <a:gd name="T39" fmla="*/ 2012 h 5801"/>
              <a:gd name="T40" fmla="*/ 7458 w 7479"/>
              <a:gd name="T41" fmla="*/ 1964 h 5801"/>
              <a:gd name="T42" fmla="*/ 1 w 7479"/>
              <a:gd name="T43" fmla="*/ 2334 h 5801"/>
              <a:gd name="T44" fmla="*/ 26 w 7479"/>
              <a:gd name="T45" fmla="*/ 2380 h 5801"/>
              <a:gd name="T46" fmla="*/ 610 w 7479"/>
              <a:gd name="T47" fmla="*/ 2793 h 5801"/>
              <a:gd name="T48" fmla="*/ 644 w 7479"/>
              <a:gd name="T49" fmla="*/ 2805 h 5801"/>
              <a:gd name="T50" fmla="*/ 3037 w 7479"/>
              <a:gd name="T51" fmla="*/ 2805 h 5801"/>
              <a:gd name="T52" fmla="*/ 3097 w 7479"/>
              <a:gd name="T53" fmla="*/ 2745 h 5801"/>
              <a:gd name="T54" fmla="*/ 3097 w 7479"/>
              <a:gd name="T55" fmla="*/ 1807 h 5801"/>
              <a:gd name="T56" fmla="*/ 3037 w 7479"/>
              <a:gd name="T57" fmla="*/ 1748 h 5801"/>
              <a:gd name="T58" fmla="*/ 644 w 7479"/>
              <a:gd name="T59" fmla="*/ 1748 h 5801"/>
              <a:gd name="T60" fmla="*/ 604 w 7479"/>
              <a:gd name="T61" fmla="*/ 1763 h 5801"/>
              <a:gd name="T62" fmla="*/ 21 w 7479"/>
              <a:gd name="T63" fmla="*/ 2286 h 5801"/>
              <a:gd name="T64" fmla="*/ 1 w 7479"/>
              <a:gd name="T65" fmla="*/ 2334 h 5801"/>
              <a:gd name="T66" fmla="*/ 3037 w 7479"/>
              <a:gd name="T67" fmla="*/ 428 h 5801"/>
              <a:gd name="T68" fmla="*/ 644 w 7479"/>
              <a:gd name="T69" fmla="*/ 428 h 5801"/>
              <a:gd name="T70" fmla="*/ 604 w 7479"/>
              <a:gd name="T71" fmla="*/ 444 h 5801"/>
              <a:gd name="T72" fmla="*/ 21 w 7479"/>
              <a:gd name="T73" fmla="*/ 967 h 5801"/>
              <a:gd name="T74" fmla="*/ 1 w 7479"/>
              <a:gd name="T75" fmla="*/ 1015 h 5801"/>
              <a:gd name="T76" fmla="*/ 26 w 7479"/>
              <a:gd name="T77" fmla="*/ 1060 h 5801"/>
              <a:gd name="T78" fmla="*/ 610 w 7479"/>
              <a:gd name="T79" fmla="*/ 1474 h 5801"/>
              <a:gd name="T80" fmla="*/ 644 w 7479"/>
              <a:gd name="T81" fmla="*/ 1485 h 5801"/>
              <a:gd name="T82" fmla="*/ 3037 w 7479"/>
              <a:gd name="T83" fmla="*/ 1485 h 5801"/>
              <a:gd name="T84" fmla="*/ 3097 w 7479"/>
              <a:gd name="T85" fmla="*/ 1425 h 5801"/>
              <a:gd name="T86" fmla="*/ 3097 w 7479"/>
              <a:gd name="T87" fmla="*/ 488 h 5801"/>
              <a:gd name="T88" fmla="*/ 3037 w 7479"/>
              <a:gd name="T89" fmla="*/ 428 h 5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79" h="5801">
                <a:moveTo>
                  <a:pt x="4198" y="119"/>
                </a:moveTo>
                <a:lnTo>
                  <a:pt x="4198" y="5682"/>
                </a:lnTo>
                <a:cubicBezTo>
                  <a:pt x="4198" y="5748"/>
                  <a:pt x="4145" y="5801"/>
                  <a:pt x="4078" y="5801"/>
                </a:cubicBezTo>
                <a:lnTo>
                  <a:pt x="3401" y="5801"/>
                </a:lnTo>
                <a:cubicBezTo>
                  <a:pt x="3334" y="5801"/>
                  <a:pt x="3281" y="5748"/>
                  <a:pt x="3281" y="5682"/>
                </a:cubicBezTo>
                <a:lnTo>
                  <a:pt x="3281" y="119"/>
                </a:lnTo>
                <a:cubicBezTo>
                  <a:pt x="3281" y="53"/>
                  <a:pt x="3334" y="0"/>
                  <a:pt x="3401" y="0"/>
                </a:cubicBezTo>
                <a:lnTo>
                  <a:pt x="4078" y="0"/>
                </a:lnTo>
                <a:cubicBezTo>
                  <a:pt x="4145" y="0"/>
                  <a:pt x="4198" y="53"/>
                  <a:pt x="4198" y="119"/>
                </a:cubicBezTo>
                <a:close/>
                <a:moveTo>
                  <a:pt x="7458" y="1964"/>
                </a:moveTo>
                <a:lnTo>
                  <a:pt x="6875" y="1441"/>
                </a:lnTo>
                <a:cubicBezTo>
                  <a:pt x="6864" y="1431"/>
                  <a:pt x="6850" y="1425"/>
                  <a:pt x="6835" y="1425"/>
                </a:cubicBezTo>
                <a:lnTo>
                  <a:pt x="4442" y="1425"/>
                </a:lnTo>
                <a:cubicBezTo>
                  <a:pt x="4409" y="1425"/>
                  <a:pt x="4382" y="1452"/>
                  <a:pt x="4382" y="1485"/>
                </a:cubicBezTo>
                <a:lnTo>
                  <a:pt x="4382" y="2422"/>
                </a:lnTo>
                <a:cubicBezTo>
                  <a:pt x="4382" y="2455"/>
                  <a:pt x="4409" y="2482"/>
                  <a:pt x="4442" y="2482"/>
                </a:cubicBezTo>
                <a:lnTo>
                  <a:pt x="6835" y="2482"/>
                </a:lnTo>
                <a:cubicBezTo>
                  <a:pt x="6847" y="2482"/>
                  <a:pt x="6859" y="2478"/>
                  <a:pt x="6870" y="2471"/>
                </a:cubicBezTo>
                <a:lnTo>
                  <a:pt x="7453" y="2057"/>
                </a:lnTo>
                <a:cubicBezTo>
                  <a:pt x="7468" y="2047"/>
                  <a:pt x="7477" y="2030"/>
                  <a:pt x="7478" y="2012"/>
                </a:cubicBezTo>
                <a:cubicBezTo>
                  <a:pt x="7479" y="1994"/>
                  <a:pt x="7472" y="1976"/>
                  <a:pt x="7458" y="1964"/>
                </a:cubicBezTo>
                <a:close/>
                <a:moveTo>
                  <a:pt x="1" y="2334"/>
                </a:moveTo>
                <a:cubicBezTo>
                  <a:pt x="2" y="2353"/>
                  <a:pt x="11" y="2369"/>
                  <a:pt x="26" y="2380"/>
                </a:cubicBezTo>
                <a:lnTo>
                  <a:pt x="610" y="2793"/>
                </a:lnTo>
                <a:cubicBezTo>
                  <a:pt x="620" y="2801"/>
                  <a:pt x="632" y="2805"/>
                  <a:pt x="644" y="2805"/>
                </a:cubicBezTo>
                <a:lnTo>
                  <a:pt x="3037" y="2805"/>
                </a:lnTo>
                <a:cubicBezTo>
                  <a:pt x="3070" y="2805"/>
                  <a:pt x="3097" y="2778"/>
                  <a:pt x="3097" y="2745"/>
                </a:cubicBezTo>
                <a:lnTo>
                  <a:pt x="3097" y="1807"/>
                </a:lnTo>
                <a:cubicBezTo>
                  <a:pt x="3097" y="1774"/>
                  <a:pt x="3070" y="1748"/>
                  <a:pt x="3037" y="1748"/>
                </a:cubicBezTo>
                <a:lnTo>
                  <a:pt x="644" y="1748"/>
                </a:lnTo>
                <a:cubicBezTo>
                  <a:pt x="629" y="1748"/>
                  <a:pt x="615" y="1753"/>
                  <a:pt x="604" y="1763"/>
                </a:cubicBezTo>
                <a:lnTo>
                  <a:pt x="21" y="2286"/>
                </a:lnTo>
                <a:cubicBezTo>
                  <a:pt x="7" y="2299"/>
                  <a:pt x="0" y="2316"/>
                  <a:pt x="1" y="2334"/>
                </a:cubicBezTo>
                <a:close/>
                <a:moveTo>
                  <a:pt x="3037" y="428"/>
                </a:moveTo>
                <a:lnTo>
                  <a:pt x="644" y="428"/>
                </a:lnTo>
                <a:cubicBezTo>
                  <a:pt x="629" y="428"/>
                  <a:pt x="615" y="434"/>
                  <a:pt x="604" y="444"/>
                </a:cubicBezTo>
                <a:lnTo>
                  <a:pt x="21" y="967"/>
                </a:lnTo>
                <a:cubicBezTo>
                  <a:pt x="7" y="979"/>
                  <a:pt x="0" y="997"/>
                  <a:pt x="1" y="1015"/>
                </a:cubicBezTo>
                <a:cubicBezTo>
                  <a:pt x="2" y="1033"/>
                  <a:pt x="11" y="1050"/>
                  <a:pt x="26" y="1060"/>
                </a:cubicBezTo>
                <a:lnTo>
                  <a:pt x="610" y="1474"/>
                </a:lnTo>
                <a:cubicBezTo>
                  <a:pt x="620" y="1481"/>
                  <a:pt x="632" y="1485"/>
                  <a:pt x="644" y="1485"/>
                </a:cubicBezTo>
                <a:lnTo>
                  <a:pt x="3037" y="1485"/>
                </a:lnTo>
                <a:cubicBezTo>
                  <a:pt x="3070" y="1485"/>
                  <a:pt x="3097" y="1458"/>
                  <a:pt x="3097" y="1425"/>
                </a:cubicBezTo>
                <a:lnTo>
                  <a:pt x="3097" y="488"/>
                </a:lnTo>
                <a:cubicBezTo>
                  <a:pt x="3096" y="455"/>
                  <a:pt x="3070" y="428"/>
                  <a:pt x="3037" y="428"/>
                </a:cubicBezTo>
                <a:close/>
              </a:path>
            </a:pathLst>
          </a:custGeom>
          <a:solidFill>
            <a:srgbClr val="6FBFA4"/>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cs typeface="+mn-ea"/>
              <a:sym typeface="+mn-lt"/>
            </a:endParaRPr>
          </a:p>
        </p:txBody>
      </p:sp>
      <p:grpSp>
        <p:nvGrpSpPr>
          <p:cNvPr id="6" name="组合 5"/>
          <p:cNvGrpSpPr/>
          <p:nvPr/>
        </p:nvGrpSpPr>
        <p:grpSpPr>
          <a:xfrm>
            <a:off x="798195" y="2421890"/>
            <a:ext cx="4828540" cy="1511300"/>
            <a:chOff x="1257" y="3814"/>
            <a:chExt cx="7604" cy="2380"/>
          </a:xfrm>
        </p:grpSpPr>
        <p:grpSp>
          <p:nvGrpSpPr>
            <p:cNvPr id="52" name="组合 51"/>
            <p:cNvGrpSpPr/>
            <p:nvPr/>
          </p:nvGrpSpPr>
          <p:grpSpPr>
            <a:xfrm>
              <a:off x="1257" y="3814"/>
              <a:ext cx="7604" cy="2380"/>
              <a:chOff x="797900" y="2422003"/>
              <a:chExt cx="4828224" cy="1511364"/>
            </a:xfrm>
          </p:grpSpPr>
          <p:cxnSp>
            <p:nvCxnSpPr>
              <p:cNvPr id="4" name="直接箭头连接符 3"/>
              <p:cNvCxnSpPr/>
              <p:nvPr/>
            </p:nvCxnSpPr>
            <p:spPr>
              <a:xfrm>
                <a:off x="2925204" y="3177684"/>
                <a:ext cx="270092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íṧḻîďê"/>
              <p:cNvSpPr/>
              <p:nvPr/>
            </p:nvSpPr>
            <p:spPr>
              <a:xfrm>
                <a:off x="3489100" y="2625228"/>
                <a:ext cx="1075331" cy="1075331"/>
              </a:xfrm>
              <a:prstGeom prst="ellipse">
                <a:avLst/>
              </a:prstGeom>
              <a:solidFill>
                <a:srgbClr val="B4DCB7"/>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7" name="iṧ1ïďé"/>
              <p:cNvSpPr/>
              <p:nvPr/>
            </p:nvSpPr>
            <p:spPr bwMode="auto">
              <a:xfrm>
                <a:off x="3609375" y="2737871"/>
                <a:ext cx="834780" cy="833617"/>
              </a:xfrm>
              <a:custGeom>
                <a:avLst/>
                <a:gdLst>
                  <a:gd name="T0" fmla="*/ 0 w 6126"/>
                  <a:gd name="T1" fmla="*/ 3063 h 6126"/>
                  <a:gd name="T2" fmla="*/ 6126 w 6126"/>
                  <a:gd name="T3" fmla="*/ 3063 h 6126"/>
                  <a:gd name="T4" fmla="*/ 3063 w 6126"/>
                  <a:gd name="T5" fmla="*/ 5753 h 6126"/>
                  <a:gd name="T6" fmla="*/ 3063 w 6126"/>
                  <a:gd name="T7" fmla="*/ 374 h 6126"/>
                  <a:gd name="T8" fmla="*/ 3063 w 6126"/>
                  <a:gd name="T9" fmla="*/ 5753 h 6126"/>
                  <a:gd name="T10" fmla="*/ 2421 w 6126"/>
                  <a:gd name="T11" fmla="*/ 5020 h 6126"/>
                  <a:gd name="T12" fmla="*/ 2100 w 6126"/>
                  <a:gd name="T13" fmla="*/ 5468 h 6126"/>
                  <a:gd name="T14" fmla="*/ 1670 w 6126"/>
                  <a:gd name="T15" fmla="*/ 4576 h 6126"/>
                  <a:gd name="T16" fmla="*/ 1444 w 6126"/>
                  <a:gd name="T17" fmla="*/ 5079 h 6126"/>
                  <a:gd name="T18" fmla="*/ 1670 w 6126"/>
                  <a:gd name="T19" fmla="*/ 4576 h 6126"/>
                  <a:gd name="T20" fmla="*/ 1306 w 6126"/>
                  <a:gd name="T21" fmla="*/ 4128 h 6126"/>
                  <a:gd name="T22" fmla="*/ 772 w 6126"/>
                  <a:gd name="T23" fmla="*/ 4265 h 6126"/>
                  <a:gd name="T24" fmla="*/ 1042 w 6126"/>
                  <a:gd name="T25" fmla="*/ 3454 h 6126"/>
                  <a:gd name="T26" fmla="*/ 493 w 6126"/>
                  <a:gd name="T27" fmla="*/ 3399 h 6126"/>
                  <a:gd name="T28" fmla="*/ 1042 w 6126"/>
                  <a:gd name="T29" fmla="*/ 3454 h 6126"/>
                  <a:gd name="T30" fmla="*/ 502 w 6126"/>
                  <a:gd name="T31" fmla="*/ 2637 h 6126"/>
                  <a:gd name="T32" fmla="*/ 1050 w 6126"/>
                  <a:gd name="T33" fmla="*/ 2582 h 6126"/>
                  <a:gd name="T34" fmla="*/ 1256 w 6126"/>
                  <a:gd name="T35" fmla="*/ 2042 h 6126"/>
                  <a:gd name="T36" fmla="*/ 871 w 6126"/>
                  <a:gd name="T37" fmla="*/ 1648 h 6126"/>
                  <a:gd name="T38" fmla="*/ 1256 w 6126"/>
                  <a:gd name="T39" fmla="*/ 2042 h 6126"/>
                  <a:gd name="T40" fmla="*/ 1823 w 6126"/>
                  <a:gd name="T41" fmla="*/ 1380 h 6126"/>
                  <a:gd name="T42" fmla="*/ 1367 w 6126"/>
                  <a:gd name="T43" fmla="*/ 1070 h 6126"/>
                  <a:gd name="T44" fmla="*/ 2286 w 6126"/>
                  <a:gd name="T45" fmla="*/ 549 h 6126"/>
                  <a:gd name="T46" fmla="*/ 2327 w 6126"/>
                  <a:gd name="T47" fmla="*/ 1099 h 6126"/>
                  <a:gd name="T48" fmla="*/ 2286 w 6126"/>
                  <a:gd name="T49" fmla="*/ 549 h 6126"/>
                  <a:gd name="T50" fmla="*/ 3038 w 6126"/>
                  <a:gd name="T51" fmla="*/ 956 h 6126"/>
                  <a:gd name="T52" fmla="*/ 3187 w 6126"/>
                  <a:gd name="T53" fmla="*/ 425 h 6126"/>
                  <a:gd name="T54" fmla="*/ 3936 w 6126"/>
                  <a:gd name="T55" fmla="*/ 566 h 6126"/>
                  <a:gd name="T56" fmla="*/ 3895 w 6126"/>
                  <a:gd name="T57" fmla="*/ 1116 h 6126"/>
                  <a:gd name="T58" fmla="*/ 3936 w 6126"/>
                  <a:gd name="T59" fmla="*/ 566 h 6126"/>
                  <a:gd name="T60" fmla="*/ 4390 w 6126"/>
                  <a:gd name="T61" fmla="*/ 1411 h 6126"/>
                  <a:gd name="T62" fmla="*/ 4846 w 6126"/>
                  <a:gd name="T63" fmla="*/ 1101 h 6126"/>
                  <a:gd name="T64" fmla="*/ 4944 w 6126"/>
                  <a:gd name="T65" fmla="*/ 2085 h 6126"/>
                  <a:gd name="T66" fmla="*/ 5329 w 6126"/>
                  <a:gd name="T67" fmla="*/ 1690 h 6126"/>
                  <a:gd name="T68" fmla="*/ 4944 w 6126"/>
                  <a:gd name="T69" fmla="*/ 2085 h 6126"/>
                  <a:gd name="T70" fmla="*/ 5656 w 6126"/>
                  <a:gd name="T71" fmla="*/ 2539 h 6126"/>
                  <a:gd name="T72" fmla="*/ 5160 w 6126"/>
                  <a:gd name="T73" fmla="*/ 2778 h 6126"/>
                  <a:gd name="T74" fmla="*/ 5151 w 6126"/>
                  <a:gd name="T75" fmla="*/ 3355 h 6126"/>
                  <a:gd name="T76" fmla="*/ 5648 w 6126"/>
                  <a:gd name="T77" fmla="*/ 3594 h 6126"/>
                  <a:gd name="T78" fmla="*/ 5151 w 6126"/>
                  <a:gd name="T79" fmla="*/ 3355 h 6126"/>
                  <a:gd name="T80" fmla="*/ 5379 w 6126"/>
                  <a:gd name="T81" fmla="*/ 4307 h 6126"/>
                  <a:gd name="T82" fmla="*/ 4845 w 6126"/>
                  <a:gd name="T83" fmla="*/ 4171 h 6126"/>
                  <a:gd name="T84" fmla="*/ 4467 w 6126"/>
                  <a:gd name="T85" fmla="*/ 4608 h 6126"/>
                  <a:gd name="T86" fmla="*/ 4694 w 6126"/>
                  <a:gd name="T87" fmla="*/ 5111 h 6126"/>
                  <a:gd name="T88" fmla="*/ 4467 w 6126"/>
                  <a:gd name="T89" fmla="*/ 4608 h 6126"/>
                  <a:gd name="T90" fmla="*/ 4030 w 6126"/>
                  <a:gd name="T91" fmla="*/ 5484 h 6126"/>
                  <a:gd name="T92" fmla="*/ 3708 w 6126"/>
                  <a:gd name="T93" fmla="*/ 5036 h 6126"/>
                  <a:gd name="T94" fmla="*/ 2988 w 6126"/>
                  <a:gd name="T95" fmla="*/ 5129 h 6126"/>
                  <a:gd name="T96" fmla="*/ 3138 w 6126"/>
                  <a:gd name="T97" fmla="*/ 5659 h 6126"/>
                  <a:gd name="T98" fmla="*/ 2988 w 6126"/>
                  <a:gd name="T99" fmla="*/ 5129 h 6126"/>
                  <a:gd name="T100" fmla="*/ 3231 w 6126"/>
                  <a:gd name="T101" fmla="*/ 3355 h 6126"/>
                  <a:gd name="T102" fmla="*/ 3038 w 6126"/>
                  <a:gd name="T103" fmla="*/ 4166 h 6126"/>
                  <a:gd name="T104" fmla="*/ 2845 w 6126"/>
                  <a:gd name="T105" fmla="*/ 3319 h 6126"/>
                  <a:gd name="T106" fmla="*/ 2867 w 6126"/>
                  <a:gd name="T107" fmla="*/ 2789 h 6126"/>
                  <a:gd name="T108" fmla="*/ 3060 w 6126"/>
                  <a:gd name="T109" fmla="*/ 1514 h 6126"/>
                  <a:gd name="T110" fmla="*/ 3253 w 6126"/>
                  <a:gd name="T111" fmla="*/ 2784 h 6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126" h="6126">
                    <a:moveTo>
                      <a:pt x="3063" y="0"/>
                    </a:moveTo>
                    <a:cubicBezTo>
                      <a:pt x="1374" y="0"/>
                      <a:pt x="0" y="1374"/>
                      <a:pt x="0" y="3063"/>
                    </a:cubicBezTo>
                    <a:cubicBezTo>
                      <a:pt x="0" y="4752"/>
                      <a:pt x="1374" y="6126"/>
                      <a:pt x="3063" y="6126"/>
                    </a:cubicBezTo>
                    <a:cubicBezTo>
                      <a:pt x="4752" y="6126"/>
                      <a:pt x="6126" y="4752"/>
                      <a:pt x="6126" y="3063"/>
                    </a:cubicBezTo>
                    <a:cubicBezTo>
                      <a:pt x="6126" y="1374"/>
                      <a:pt x="4752" y="0"/>
                      <a:pt x="3063" y="0"/>
                    </a:cubicBezTo>
                    <a:close/>
                    <a:moveTo>
                      <a:pt x="3063" y="5753"/>
                    </a:moveTo>
                    <a:cubicBezTo>
                      <a:pt x="1580" y="5753"/>
                      <a:pt x="374" y="4546"/>
                      <a:pt x="374" y="3063"/>
                    </a:cubicBezTo>
                    <a:cubicBezTo>
                      <a:pt x="374" y="1580"/>
                      <a:pt x="1580" y="374"/>
                      <a:pt x="3063" y="374"/>
                    </a:cubicBezTo>
                    <a:cubicBezTo>
                      <a:pt x="4546" y="374"/>
                      <a:pt x="5753" y="1580"/>
                      <a:pt x="5753" y="3063"/>
                    </a:cubicBezTo>
                    <a:cubicBezTo>
                      <a:pt x="5753" y="4546"/>
                      <a:pt x="4546" y="5753"/>
                      <a:pt x="3063" y="5753"/>
                    </a:cubicBezTo>
                    <a:close/>
                    <a:moveTo>
                      <a:pt x="2280" y="4969"/>
                    </a:moveTo>
                    <a:lnTo>
                      <a:pt x="2421" y="5020"/>
                    </a:lnTo>
                    <a:lnTo>
                      <a:pt x="2240" y="5519"/>
                    </a:lnTo>
                    <a:lnTo>
                      <a:pt x="2100" y="5468"/>
                    </a:lnTo>
                    <a:lnTo>
                      <a:pt x="2280" y="4969"/>
                    </a:lnTo>
                    <a:close/>
                    <a:moveTo>
                      <a:pt x="1670" y="4576"/>
                    </a:moveTo>
                    <a:lnTo>
                      <a:pt x="1785" y="4672"/>
                    </a:lnTo>
                    <a:lnTo>
                      <a:pt x="1444" y="5079"/>
                    </a:lnTo>
                    <a:lnTo>
                      <a:pt x="1330" y="4983"/>
                    </a:lnTo>
                    <a:lnTo>
                      <a:pt x="1670" y="4576"/>
                    </a:lnTo>
                    <a:close/>
                    <a:moveTo>
                      <a:pt x="1231" y="3999"/>
                    </a:moveTo>
                    <a:lnTo>
                      <a:pt x="1306" y="4128"/>
                    </a:lnTo>
                    <a:lnTo>
                      <a:pt x="847" y="4394"/>
                    </a:lnTo>
                    <a:lnTo>
                      <a:pt x="772" y="4265"/>
                    </a:lnTo>
                    <a:lnTo>
                      <a:pt x="1231" y="3999"/>
                    </a:lnTo>
                    <a:close/>
                    <a:moveTo>
                      <a:pt x="1042" y="3454"/>
                    </a:moveTo>
                    <a:lnTo>
                      <a:pt x="519" y="3546"/>
                    </a:lnTo>
                    <a:lnTo>
                      <a:pt x="493" y="3399"/>
                    </a:lnTo>
                    <a:lnTo>
                      <a:pt x="1016" y="3307"/>
                    </a:lnTo>
                    <a:lnTo>
                      <a:pt x="1042" y="3454"/>
                    </a:lnTo>
                    <a:close/>
                    <a:moveTo>
                      <a:pt x="1024" y="2729"/>
                    </a:moveTo>
                    <a:lnTo>
                      <a:pt x="502" y="2637"/>
                    </a:lnTo>
                    <a:lnTo>
                      <a:pt x="528" y="2490"/>
                    </a:lnTo>
                    <a:lnTo>
                      <a:pt x="1050" y="2582"/>
                    </a:lnTo>
                    <a:lnTo>
                      <a:pt x="1024" y="2729"/>
                    </a:lnTo>
                    <a:close/>
                    <a:moveTo>
                      <a:pt x="1256" y="2042"/>
                    </a:moveTo>
                    <a:lnTo>
                      <a:pt x="796" y="1777"/>
                    </a:lnTo>
                    <a:lnTo>
                      <a:pt x="871" y="1648"/>
                    </a:lnTo>
                    <a:lnTo>
                      <a:pt x="1330" y="1913"/>
                    </a:lnTo>
                    <a:lnTo>
                      <a:pt x="1256" y="2042"/>
                    </a:lnTo>
                    <a:close/>
                    <a:moveTo>
                      <a:pt x="1482" y="974"/>
                    </a:moveTo>
                    <a:lnTo>
                      <a:pt x="1823" y="1380"/>
                    </a:lnTo>
                    <a:lnTo>
                      <a:pt x="1708" y="1476"/>
                    </a:lnTo>
                    <a:lnTo>
                      <a:pt x="1367" y="1070"/>
                    </a:lnTo>
                    <a:lnTo>
                      <a:pt x="1482" y="974"/>
                    </a:lnTo>
                    <a:close/>
                    <a:moveTo>
                      <a:pt x="2286" y="549"/>
                    </a:moveTo>
                    <a:lnTo>
                      <a:pt x="2467" y="1048"/>
                    </a:lnTo>
                    <a:lnTo>
                      <a:pt x="2327" y="1099"/>
                    </a:lnTo>
                    <a:lnTo>
                      <a:pt x="2146" y="600"/>
                    </a:lnTo>
                    <a:lnTo>
                      <a:pt x="2286" y="549"/>
                    </a:lnTo>
                    <a:close/>
                    <a:moveTo>
                      <a:pt x="3187" y="956"/>
                    </a:moveTo>
                    <a:lnTo>
                      <a:pt x="3038" y="956"/>
                    </a:lnTo>
                    <a:lnTo>
                      <a:pt x="3038" y="425"/>
                    </a:lnTo>
                    <a:lnTo>
                      <a:pt x="3187" y="425"/>
                    </a:lnTo>
                    <a:lnTo>
                      <a:pt x="3187" y="956"/>
                    </a:lnTo>
                    <a:close/>
                    <a:moveTo>
                      <a:pt x="3936" y="566"/>
                    </a:moveTo>
                    <a:lnTo>
                      <a:pt x="4076" y="617"/>
                    </a:lnTo>
                    <a:lnTo>
                      <a:pt x="3895" y="1116"/>
                    </a:lnTo>
                    <a:lnTo>
                      <a:pt x="3754" y="1065"/>
                    </a:lnTo>
                    <a:lnTo>
                      <a:pt x="3936" y="566"/>
                    </a:lnTo>
                    <a:close/>
                    <a:moveTo>
                      <a:pt x="4505" y="1507"/>
                    </a:moveTo>
                    <a:lnTo>
                      <a:pt x="4390" y="1411"/>
                    </a:lnTo>
                    <a:lnTo>
                      <a:pt x="4731" y="1005"/>
                    </a:lnTo>
                    <a:lnTo>
                      <a:pt x="4846" y="1101"/>
                    </a:lnTo>
                    <a:lnTo>
                      <a:pt x="4505" y="1507"/>
                    </a:lnTo>
                    <a:close/>
                    <a:moveTo>
                      <a:pt x="4944" y="2085"/>
                    </a:moveTo>
                    <a:lnTo>
                      <a:pt x="4869" y="1956"/>
                    </a:lnTo>
                    <a:lnTo>
                      <a:pt x="5329" y="1690"/>
                    </a:lnTo>
                    <a:lnTo>
                      <a:pt x="5404" y="1820"/>
                    </a:lnTo>
                    <a:lnTo>
                      <a:pt x="4944" y="2085"/>
                    </a:lnTo>
                    <a:close/>
                    <a:moveTo>
                      <a:pt x="5134" y="2631"/>
                    </a:moveTo>
                    <a:lnTo>
                      <a:pt x="5656" y="2539"/>
                    </a:lnTo>
                    <a:lnTo>
                      <a:pt x="5682" y="2686"/>
                    </a:lnTo>
                    <a:lnTo>
                      <a:pt x="5160" y="2778"/>
                    </a:lnTo>
                    <a:lnTo>
                      <a:pt x="5134" y="2631"/>
                    </a:lnTo>
                    <a:close/>
                    <a:moveTo>
                      <a:pt x="5151" y="3355"/>
                    </a:moveTo>
                    <a:lnTo>
                      <a:pt x="5674" y="3447"/>
                    </a:lnTo>
                    <a:lnTo>
                      <a:pt x="5648" y="3594"/>
                    </a:lnTo>
                    <a:lnTo>
                      <a:pt x="5125" y="3502"/>
                    </a:lnTo>
                    <a:lnTo>
                      <a:pt x="5151" y="3355"/>
                    </a:lnTo>
                    <a:close/>
                    <a:moveTo>
                      <a:pt x="4920" y="4042"/>
                    </a:moveTo>
                    <a:lnTo>
                      <a:pt x="5379" y="4307"/>
                    </a:lnTo>
                    <a:lnTo>
                      <a:pt x="5305" y="4437"/>
                    </a:lnTo>
                    <a:lnTo>
                      <a:pt x="4845" y="4171"/>
                    </a:lnTo>
                    <a:lnTo>
                      <a:pt x="4920" y="4042"/>
                    </a:lnTo>
                    <a:close/>
                    <a:moveTo>
                      <a:pt x="4467" y="4608"/>
                    </a:moveTo>
                    <a:lnTo>
                      <a:pt x="4808" y="5015"/>
                    </a:lnTo>
                    <a:lnTo>
                      <a:pt x="4694" y="5111"/>
                    </a:lnTo>
                    <a:lnTo>
                      <a:pt x="4353" y="4704"/>
                    </a:lnTo>
                    <a:lnTo>
                      <a:pt x="4467" y="4608"/>
                    </a:lnTo>
                    <a:close/>
                    <a:moveTo>
                      <a:pt x="3849" y="4985"/>
                    </a:moveTo>
                    <a:lnTo>
                      <a:pt x="4030" y="5484"/>
                    </a:lnTo>
                    <a:lnTo>
                      <a:pt x="3890" y="5535"/>
                    </a:lnTo>
                    <a:lnTo>
                      <a:pt x="3708" y="5036"/>
                    </a:lnTo>
                    <a:lnTo>
                      <a:pt x="3849" y="4985"/>
                    </a:lnTo>
                    <a:close/>
                    <a:moveTo>
                      <a:pt x="2988" y="5129"/>
                    </a:moveTo>
                    <a:lnTo>
                      <a:pt x="3138" y="5129"/>
                    </a:lnTo>
                    <a:lnTo>
                      <a:pt x="3138" y="5659"/>
                    </a:lnTo>
                    <a:lnTo>
                      <a:pt x="2988" y="5659"/>
                    </a:lnTo>
                    <a:lnTo>
                      <a:pt x="2988" y="5129"/>
                    </a:lnTo>
                    <a:close/>
                    <a:moveTo>
                      <a:pt x="3401" y="3063"/>
                    </a:moveTo>
                    <a:cubicBezTo>
                      <a:pt x="3401" y="3189"/>
                      <a:pt x="3332" y="3297"/>
                      <a:pt x="3231" y="3355"/>
                    </a:cubicBezTo>
                    <a:lnTo>
                      <a:pt x="3231" y="3797"/>
                    </a:lnTo>
                    <a:lnTo>
                      <a:pt x="3038" y="4166"/>
                    </a:lnTo>
                    <a:lnTo>
                      <a:pt x="2845" y="3797"/>
                    </a:lnTo>
                    <a:lnTo>
                      <a:pt x="2845" y="3319"/>
                    </a:lnTo>
                    <a:cubicBezTo>
                      <a:pt x="2772" y="3257"/>
                      <a:pt x="2725" y="3166"/>
                      <a:pt x="2725" y="3063"/>
                    </a:cubicBezTo>
                    <a:cubicBezTo>
                      <a:pt x="2725" y="2950"/>
                      <a:pt x="2782" y="2850"/>
                      <a:pt x="2867" y="2789"/>
                    </a:cubicBezTo>
                    <a:lnTo>
                      <a:pt x="2867" y="1883"/>
                    </a:lnTo>
                    <a:lnTo>
                      <a:pt x="3060" y="1514"/>
                    </a:lnTo>
                    <a:lnTo>
                      <a:pt x="3253" y="1883"/>
                    </a:lnTo>
                    <a:lnTo>
                      <a:pt x="3253" y="2784"/>
                    </a:lnTo>
                    <a:cubicBezTo>
                      <a:pt x="3342" y="2844"/>
                      <a:pt x="3401" y="2947"/>
                      <a:pt x="3401" y="3063"/>
                    </a:cubicBezTo>
                    <a:close/>
                  </a:path>
                </a:pathLst>
              </a:custGeom>
              <a:solidFill>
                <a:schemeClr val="tx2">
                  <a:lumMod val="60000"/>
                  <a:lumOff val="40000"/>
                </a:schemeClr>
              </a:solidFill>
              <a:ln w="9525">
                <a:noFill/>
                <a:miter lim="800000"/>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sp>
            <p:nvSpPr>
              <p:cNvPr id="11" name="íṥľîḋe"/>
              <p:cNvSpPr/>
              <p:nvPr/>
            </p:nvSpPr>
            <p:spPr>
              <a:xfrm>
                <a:off x="797900" y="2422003"/>
                <a:ext cx="2150661" cy="1511364"/>
              </a:xfrm>
              <a:prstGeom prst="roundRect">
                <a:avLst>
                  <a:gd name="adj" fmla="val 9416"/>
                </a:avLst>
              </a:prstGeom>
              <a:solidFill>
                <a:srgbClr val="808080"/>
              </a:solidFill>
              <a:ln w="9525">
                <a:noFill/>
                <a:miter lim="800000"/>
              </a:ln>
            </p:spPr>
            <p:txBody>
              <a:bodyPr wrap="square" lIns="91440" tIns="45720" rIns="91440" bIns="45720" anchor="ctr">
                <a:normAutofit/>
              </a:bodyPr>
              <a:lstStyle/>
              <a:p>
                <a:pPr algn="ctr"/>
                <a:endParaRPr dirty="0">
                  <a:solidFill>
                    <a:schemeClr val="bg1"/>
                  </a:solidFill>
                  <a:cs typeface="+mn-ea"/>
                  <a:sym typeface="+mn-lt"/>
                </a:endParaRPr>
              </a:p>
            </p:txBody>
          </p:sp>
        </p:grpSp>
        <p:grpSp>
          <p:nvGrpSpPr>
            <p:cNvPr id="24" name="îš1ïdè"/>
            <p:cNvGrpSpPr/>
            <p:nvPr/>
          </p:nvGrpSpPr>
          <p:grpSpPr>
            <a:xfrm>
              <a:off x="1323" y="4140"/>
              <a:ext cx="3254" cy="1728"/>
              <a:chOff x="918203" y="2309989"/>
              <a:chExt cx="2066216" cy="1097181"/>
            </a:xfrm>
          </p:grpSpPr>
          <p:sp>
            <p:nvSpPr>
              <p:cNvPr id="34" name="íŝ1iďê"/>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5" name="ïṥlïḋè"/>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4" name="组合 53"/>
          <p:cNvGrpSpPr/>
          <p:nvPr/>
        </p:nvGrpSpPr>
        <p:grpSpPr>
          <a:xfrm>
            <a:off x="816950" y="4445129"/>
            <a:ext cx="4636635" cy="1511364"/>
            <a:chOff x="797900" y="4445128"/>
            <a:chExt cx="4636634" cy="1511364"/>
          </a:xfrm>
        </p:grpSpPr>
        <p:cxnSp>
          <p:nvCxnSpPr>
            <p:cNvPr id="12" name="直接箭头连接符 11"/>
            <p:cNvCxnSpPr>
              <a:stCxn id="13" idx="3"/>
            </p:cNvCxnSpPr>
            <p:nvPr/>
          </p:nvCxnSpPr>
          <p:spPr>
            <a:xfrm>
              <a:off x="2948561" y="5200810"/>
              <a:ext cx="2485973" cy="1"/>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î$ľîde"/>
            <p:cNvSpPr/>
            <p:nvPr/>
          </p:nvSpPr>
          <p:spPr>
            <a:xfrm>
              <a:off x="797900" y="4445128"/>
              <a:ext cx="2150661" cy="1511364"/>
            </a:xfrm>
            <a:prstGeom prst="roundRect">
              <a:avLst>
                <a:gd name="adj" fmla="val 9416"/>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14" name="íṥļíḍê"/>
            <p:cNvSpPr/>
            <p:nvPr/>
          </p:nvSpPr>
          <p:spPr>
            <a:xfrm>
              <a:off x="3489100" y="4674063"/>
              <a:ext cx="1075331" cy="1075331"/>
            </a:xfrm>
            <a:prstGeom prst="ellipse">
              <a:avLst/>
            </a:prstGeom>
            <a:solidFill>
              <a:schemeClr val="accent5">
                <a:lumMod val="40000"/>
                <a:lumOff val="60000"/>
              </a:schemeClr>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9" name="iṣlïďè"/>
            <p:cNvSpPr/>
            <p:nvPr/>
          </p:nvSpPr>
          <p:spPr bwMode="auto">
            <a:xfrm flipH="1">
              <a:off x="3674629" y="4832186"/>
              <a:ext cx="744018" cy="742996"/>
            </a:xfrm>
            <a:custGeom>
              <a:avLst/>
              <a:gdLst>
                <a:gd name="connsiteX0" fmla="*/ 320375 w 603265"/>
                <a:gd name="connsiteY0" fmla="*/ 466997 h 602437"/>
                <a:gd name="connsiteX1" fmla="*/ 516700 w 603265"/>
                <a:gd name="connsiteY1" fmla="*/ 466997 h 602437"/>
                <a:gd name="connsiteX2" fmla="*/ 516700 w 603265"/>
                <a:gd name="connsiteY2" fmla="*/ 516078 h 602437"/>
                <a:gd name="connsiteX3" fmla="*/ 320375 w 603265"/>
                <a:gd name="connsiteY3" fmla="*/ 516078 h 602437"/>
                <a:gd name="connsiteX4" fmla="*/ 320375 w 603265"/>
                <a:gd name="connsiteY4" fmla="*/ 390787 h 602437"/>
                <a:gd name="connsiteX5" fmla="*/ 516700 w 603265"/>
                <a:gd name="connsiteY5" fmla="*/ 390787 h 602437"/>
                <a:gd name="connsiteX6" fmla="*/ 516700 w 603265"/>
                <a:gd name="connsiteY6" fmla="*/ 439868 h 602437"/>
                <a:gd name="connsiteX7" fmla="*/ 320375 w 603265"/>
                <a:gd name="connsiteY7" fmla="*/ 439868 h 602437"/>
                <a:gd name="connsiteX8" fmla="*/ 320375 w 603265"/>
                <a:gd name="connsiteY8" fmla="*/ 314783 h 602437"/>
                <a:gd name="connsiteX9" fmla="*/ 516700 w 603265"/>
                <a:gd name="connsiteY9" fmla="*/ 314783 h 602437"/>
                <a:gd name="connsiteX10" fmla="*/ 516700 w 603265"/>
                <a:gd name="connsiteY10" fmla="*/ 363864 h 602437"/>
                <a:gd name="connsiteX11" fmla="*/ 320375 w 603265"/>
                <a:gd name="connsiteY11" fmla="*/ 363864 h 602437"/>
                <a:gd name="connsiteX12" fmla="*/ 320375 w 603265"/>
                <a:gd name="connsiteY12" fmla="*/ 238573 h 602437"/>
                <a:gd name="connsiteX13" fmla="*/ 516700 w 603265"/>
                <a:gd name="connsiteY13" fmla="*/ 238573 h 602437"/>
                <a:gd name="connsiteX14" fmla="*/ 516700 w 603265"/>
                <a:gd name="connsiteY14" fmla="*/ 287654 h 602437"/>
                <a:gd name="connsiteX15" fmla="*/ 320375 w 603265"/>
                <a:gd name="connsiteY15" fmla="*/ 287654 h 602437"/>
                <a:gd name="connsiteX16" fmla="*/ 320375 w 603265"/>
                <a:gd name="connsiteY16" fmla="*/ 162569 h 602437"/>
                <a:gd name="connsiteX17" fmla="*/ 516700 w 603265"/>
                <a:gd name="connsiteY17" fmla="*/ 162569 h 602437"/>
                <a:gd name="connsiteX18" fmla="*/ 516700 w 603265"/>
                <a:gd name="connsiteY18" fmla="*/ 210201 h 602437"/>
                <a:gd name="connsiteX19" fmla="*/ 320375 w 603265"/>
                <a:gd name="connsiteY19" fmla="*/ 210201 h 602437"/>
                <a:gd name="connsiteX20" fmla="*/ 320375 w 603265"/>
                <a:gd name="connsiteY20" fmla="*/ 86358 h 602437"/>
                <a:gd name="connsiteX21" fmla="*/ 516700 w 603265"/>
                <a:gd name="connsiteY21" fmla="*/ 86358 h 602437"/>
                <a:gd name="connsiteX22" fmla="*/ 516700 w 603265"/>
                <a:gd name="connsiteY22" fmla="*/ 134197 h 602437"/>
                <a:gd name="connsiteX23" fmla="*/ 320375 w 603265"/>
                <a:gd name="connsiteY23" fmla="*/ 134197 h 602437"/>
                <a:gd name="connsiteX24" fmla="*/ 86565 w 603265"/>
                <a:gd name="connsiteY24" fmla="*/ 86358 h 602437"/>
                <a:gd name="connsiteX25" fmla="*/ 281648 w 603265"/>
                <a:gd name="connsiteY25" fmla="*/ 86358 h 602437"/>
                <a:gd name="connsiteX26" fmla="*/ 281648 w 603265"/>
                <a:gd name="connsiteY26" fmla="*/ 516078 h 602437"/>
                <a:gd name="connsiteX27" fmla="*/ 86565 w 603265"/>
                <a:gd name="connsiteY27" fmla="*/ 516078 h 602437"/>
                <a:gd name="connsiteX28" fmla="*/ 34878 w 603265"/>
                <a:gd name="connsiteY28" fmla="*/ 34831 h 602437"/>
                <a:gd name="connsiteX29" fmla="*/ 34878 w 603265"/>
                <a:gd name="connsiteY29" fmla="*/ 567607 h 602437"/>
                <a:gd name="connsiteX30" fmla="*/ 568387 w 603265"/>
                <a:gd name="connsiteY30" fmla="*/ 567607 h 602437"/>
                <a:gd name="connsiteX31" fmla="*/ 568387 w 603265"/>
                <a:gd name="connsiteY31" fmla="*/ 34831 h 602437"/>
                <a:gd name="connsiteX32" fmla="*/ 0 w 603265"/>
                <a:gd name="connsiteY32" fmla="*/ 0 h 602437"/>
                <a:gd name="connsiteX33" fmla="*/ 603265 w 603265"/>
                <a:gd name="connsiteY33" fmla="*/ 0 h 602437"/>
                <a:gd name="connsiteX34" fmla="*/ 603265 w 603265"/>
                <a:gd name="connsiteY34" fmla="*/ 602437 h 602437"/>
                <a:gd name="connsiteX35" fmla="*/ 0 w 603265"/>
                <a:gd name="connsiteY35" fmla="*/ 602437 h 60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3265" h="602437">
                  <a:moveTo>
                    <a:pt x="320375" y="466997"/>
                  </a:moveTo>
                  <a:lnTo>
                    <a:pt x="516700" y="466997"/>
                  </a:lnTo>
                  <a:lnTo>
                    <a:pt x="516700" y="516078"/>
                  </a:lnTo>
                  <a:lnTo>
                    <a:pt x="320375" y="516078"/>
                  </a:lnTo>
                  <a:close/>
                  <a:moveTo>
                    <a:pt x="320375" y="390787"/>
                  </a:moveTo>
                  <a:lnTo>
                    <a:pt x="516700" y="390787"/>
                  </a:lnTo>
                  <a:lnTo>
                    <a:pt x="516700" y="439868"/>
                  </a:lnTo>
                  <a:lnTo>
                    <a:pt x="320375" y="439868"/>
                  </a:lnTo>
                  <a:close/>
                  <a:moveTo>
                    <a:pt x="320375" y="314783"/>
                  </a:moveTo>
                  <a:lnTo>
                    <a:pt x="516700" y="314783"/>
                  </a:lnTo>
                  <a:lnTo>
                    <a:pt x="516700" y="363864"/>
                  </a:lnTo>
                  <a:lnTo>
                    <a:pt x="320375" y="363864"/>
                  </a:lnTo>
                  <a:close/>
                  <a:moveTo>
                    <a:pt x="320375" y="238573"/>
                  </a:moveTo>
                  <a:lnTo>
                    <a:pt x="516700" y="238573"/>
                  </a:lnTo>
                  <a:lnTo>
                    <a:pt x="516700" y="287654"/>
                  </a:lnTo>
                  <a:lnTo>
                    <a:pt x="320375" y="287654"/>
                  </a:lnTo>
                  <a:close/>
                  <a:moveTo>
                    <a:pt x="320375" y="162569"/>
                  </a:moveTo>
                  <a:lnTo>
                    <a:pt x="516700" y="162569"/>
                  </a:lnTo>
                  <a:lnTo>
                    <a:pt x="516700" y="210201"/>
                  </a:lnTo>
                  <a:lnTo>
                    <a:pt x="320375" y="210201"/>
                  </a:lnTo>
                  <a:close/>
                  <a:moveTo>
                    <a:pt x="320375" y="86358"/>
                  </a:moveTo>
                  <a:lnTo>
                    <a:pt x="516700" y="86358"/>
                  </a:lnTo>
                  <a:lnTo>
                    <a:pt x="516700" y="134197"/>
                  </a:lnTo>
                  <a:lnTo>
                    <a:pt x="320375" y="134197"/>
                  </a:lnTo>
                  <a:close/>
                  <a:moveTo>
                    <a:pt x="86565" y="86358"/>
                  </a:moveTo>
                  <a:lnTo>
                    <a:pt x="281648" y="86358"/>
                  </a:lnTo>
                  <a:lnTo>
                    <a:pt x="281648" y="516078"/>
                  </a:lnTo>
                  <a:lnTo>
                    <a:pt x="86565" y="516078"/>
                  </a:lnTo>
                  <a:close/>
                  <a:moveTo>
                    <a:pt x="34878" y="34831"/>
                  </a:moveTo>
                  <a:lnTo>
                    <a:pt x="34878" y="567607"/>
                  </a:lnTo>
                  <a:lnTo>
                    <a:pt x="568387" y="567607"/>
                  </a:lnTo>
                  <a:lnTo>
                    <a:pt x="568387" y="34831"/>
                  </a:lnTo>
                  <a:close/>
                  <a:moveTo>
                    <a:pt x="0" y="0"/>
                  </a:moveTo>
                  <a:lnTo>
                    <a:pt x="603265" y="0"/>
                  </a:lnTo>
                  <a:lnTo>
                    <a:pt x="603265" y="602437"/>
                  </a:lnTo>
                  <a:lnTo>
                    <a:pt x="0" y="602437"/>
                  </a:lnTo>
                  <a:close/>
                </a:path>
              </a:pathLst>
            </a:custGeom>
            <a:solidFill>
              <a:schemeClr val="tx2">
                <a:lumMod val="60000"/>
                <a:lumOff val="40000"/>
              </a:schemeClr>
            </a:solidFill>
            <a:ln w="9525">
              <a:noFill/>
              <a:miter lim="800000"/>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5" name="íS1îďè"/>
            <p:cNvGrpSpPr/>
            <p:nvPr/>
          </p:nvGrpSpPr>
          <p:grpSpPr>
            <a:xfrm>
              <a:off x="840122" y="4652220"/>
              <a:ext cx="2066216" cy="1097181"/>
              <a:chOff x="918203" y="2309989"/>
              <a:chExt cx="2066216" cy="1097181"/>
            </a:xfrm>
          </p:grpSpPr>
          <p:sp>
            <p:nvSpPr>
              <p:cNvPr id="32" name="íşlíḑe"/>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3" name="î$ļíḑè"/>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5" name="组合 54"/>
          <p:cNvGrpSpPr/>
          <p:nvPr/>
        </p:nvGrpSpPr>
        <p:grpSpPr>
          <a:xfrm>
            <a:off x="6699995" y="4445129"/>
            <a:ext cx="4605155" cy="1511364"/>
            <a:chOff x="6699994" y="4445128"/>
            <a:chExt cx="4605155" cy="1511364"/>
          </a:xfrm>
        </p:grpSpPr>
        <p:sp>
          <p:nvSpPr>
            <p:cNvPr id="18" name="î$1ïḋé"/>
            <p:cNvSpPr/>
            <p:nvPr/>
          </p:nvSpPr>
          <p:spPr>
            <a:xfrm>
              <a:off x="9154488" y="4445128"/>
              <a:ext cx="2150661" cy="1511364"/>
            </a:xfrm>
            <a:prstGeom prst="roundRect">
              <a:avLst>
                <a:gd name="adj" fmla="val 94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cxnSp>
          <p:nvCxnSpPr>
            <p:cNvPr id="19" name="直接箭头连接符 18"/>
            <p:cNvCxnSpPr/>
            <p:nvPr/>
          </p:nvCxnSpPr>
          <p:spPr>
            <a:xfrm flipH="1">
              <a:off x="6699994" y="5211728"/>
              <a:ext cx="250994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işļiḍê"/>
            <p:cNvSpPr/>
            <p:nvPr/>
          </p:nvSpPr>
          <p:spPr>
            <a:xfrm>
              <a:off x="7563602" y="4674063"/>
              <a:ext cx="1075331" cy="1075331"/>
            </a:xfrm>
            <a:prstGeom prst="ellipse">
              <a:avLst/>
            </a:prstGeom>
            <a:solidFill>
              <a:srgbClr val="B4DCB7"/>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50" name="iṧḷïḍè"/>
            <p:cNvSpPr/>
            <p:nvPr/>
          </p:nvSpPr>
          <p:spPr bwMode="auto">
            <a:xfrm>
              <a:off x="7769835" y="4858083"/>
              <a:ext cx="673703" cy="735563"/>
            </a:xfrm>
            <a:custGeom>
              <a:avLst/>
              <a:gdLst>
                <a:gd name="connsiteX0" fmla="*/ 243391 w 555350"/>
                <a:gd name="connsiteY0" fmla="*/ 429161 h 606342"/>
                <a:gd name="connsiteX1" fmla="*/ 176249 w 555350"/>
                <a:gd name="connsiteY1" fmla="*/ 434931 h 606342"/>
                <a:gd name="connsiteX2" fmla="*/ 173319 w 555350"/>
                <a:gd name="connsiteY2" fmla="*/ 438173 h 606342"/>
                <a:gd name="connsiteX3" fmla="*/ 173319 w 555350"/>
                <a:gd name="connsiteY3" fmla="*/ 514535 h 606342"/>
                <a:gd name="connsiteX4" fmla="*/ 174428 w 555350"/>
                <a:gd name="connsiteY4" fmla="*/ 517065 h 606342"/>
                <a:gd name="connsiteX5" fmla="*/ 176566 w 555350"/>
                <a:gd name="connsiteY5" fmla="*/ 517856 h 606342"/>
                <a:gd name="connsiteX6" fmla="*/ 177120 w 555350"/>
                <a:gd name="connsiteY6" fmla="*/ 517776 h 606342"/>
                <a:gd name="connsiteX7" fmla="*/ 244183 w 555350"/>
                <a:gd name="connsiteY7" fmla="*/ 506393 h 606342"/>
                <a:gd name="connsiteX8" fmla="*/ 246954 w 555350"/>
                <a:gd name="connsiteY8" fmla="*/ 503231 h 606342"/>
                <a:gd name="connsiteX9" fmla="*/ 246954 w 555350"/>
                <a:gd name="connsiteY9" fmla="*/ 432402 h 606342"/>
                <a:gd name="connsiteX10" fmla="*/ 245846 w 555350"/>
                <a:gd name="connsiteY10" fmla="*/ 429951 h 606342"/>
                <a:gd name="connsiteX11" fmla="*/ 243391 w 555350"/>
                <a:gd name="connsiteY11" fmla="*/ 429161 h 606342"/>
                <a:gd name="connsiteX12" fmla="*/ 89708 w 555350"/>
                <a:gd name="connsiteY12" fmla="*/ 424576 h 606342"/>
                <a:gd name="connsiteX13" fmla="*/ 87016 w 555350"/>
                <a:gd name="connsiteY13" fmla="*/ 425287 h 606342"/>
                <a:gd name="connsiteX14" fmla="*/ 85828 w 555350"/>
                <a:gd name="connsiteY14" fmla="*/ 427817 h 606342"/>
                <a:gd name="connsiteX15" fmla="*/ 85828 w 555350"/>
                <a:gd name="connsiteY15" fmla="*/ 560780 h 606342"/>
                <a:gd name="connsiteX16" fmla="*/ 87491 w 555350"/>
                <a:gd name="connsiteY16" fmla="*/ 563626 h 606342"/>
                <a:gd name="connsiteX17" fmla="*/ 129693 w 555350"/>
                <a:gd name="connsiteY17" fmla="*/ 586709 h 606342"/>
                <a:gd name="connsiteX18" fmla="*/ 131276 w 555350"/>
                <a:gd name="connsiteY18" fmla="*/ 587104 h 606342"/>
                <a:gd name="connsiteX19" fmla="*/ 132939 w 555350"/>
                <a:gd name="connsiteY19" fmla="*/ 586629 h 606342"/>
                <a:gd name="connsiteX20" fmla="*/ 134522 w 555350"/>
                <a:gd name="connsiteY20" fmla="*/ 583863 h 606342"/>
                <a:gd name="connsiteX21" fmla="*/ 134522 w 555350"/>
                <a:gd name="connsiteY21" fmla="*/ 435722 h 606342"/>
                <a:gd name="connsiteX22" fmla="*/ 131830 w 555350"/>
                <a:gd name="connsiteY22" fmla="*/ 432481 h 606342"/>
                <a:gd name="connsiteX23" fmla="*/ 327557 w 555350"/>
                <a:gd name="connsiteY23" fmla="*/ 421888 h 606342"/>
                <a:gd name="connsiteX24" fmla="*/ 273399 w 555350"/>
                <a:gd name="connsiteY24" fmla="*/ 426552 h 606342"/>
                <a:gd name="connsiteX25" fmla="*/ 270391 w 555350"/>
                <a:gd name="connsiteY25" fmla="*/ 429793 h 606342"/>
                <a:gd name="connsiteX26" fmla="*/ 270391 w 555350"/>
                <a:gd name="connsiteY26" fmla="*/ 498172 h 606342"/>
                <a:gd name="connsiteX27" fmla="*/ 271578 w 555350"/>
                <a:gd name="connsiteY27" fmla="*/ 500623 h 606342"/>
                <a:gd name="connsiteX28" fmla="*/ 273716 w 555350"/>
                <a:gd name="connsiteY28" fmla="*/ 501413 h 606342"/>
                <a:gd name="connsiteX29" fmla="*/ 274270 w 555350"/>
                <a:gd name="connsiteY29" fmla="*/ 501334 h 606342"/>
                <a:gd name="connsiteX30" fmla="*/ 328349 w 555350"/>
                <a:gd name="connsiteY30" fmla="*/ 492164 h 606342"/>
                <a:gd name="connsiteX31" fmla="*/ 331041 w 555350"/>
                <a:gd name="connsiteY31" fmla="*/ 489002 h 606342"/>
                <a:gd name="connsiteX32" fmla="*/ 331041 w 555350"/>
                <a:gd name="connsiteY32" fmla="*/ 425129 h 606342"/>
                <a:gd name="connsiteX33" fmla="*/ 330011 w 555350"/>
                <a:gd name="connsiteY33" fmla="*/ 422679 h 606342"/>
                <a:gd name="connsiteX34" fmla="*/ 327557 w 555350"/>
                <a:gd name="connsiteY34" fmla="*/ 421888 h 606342"/>
                <a:gd name="connsiteX35" fmla="*/ 26920 w 555350"/>
                <a:gd name="connsiteY35" fmla="*/ 412797 h 606342"/>
                <a:gd name="connsiteX36" fmla="*/ 24228 w 555350"/>
                <a:gd name="connsiteY36" fmla="*/ 413509 h 606342"/>
                <a:gd name="connsiteX37" fmla="*/ 23041 w 555350"/>
                <a:gd name="connsiteY37" fmla="*/ 416038 h 606342"/>
                <a:gd name="connsiteX38" fmla="*/ 23041 w 555350"/>
                <a:gd name="connsiteY38" fmla="*/ 526393 h 606342"/>
                <a:gd name="connsiteX39" fmla="*/ 24703 w 555350"/>
                <a:gd name="connsiteY39" fmla="*/ 529239 h 606342"/>
                <a:gd name="connsiteX40" fmla="*/ 53207 w 555350"/>
                <a:gd name="connsiteY40" fmla="*/ 544812 h 606342"/>
                <a:gd name="connsiteX41" fmla="*/ 54791 w 555350"/>
                <a:gd name="connsiteY41" fmla="*/ 545286 h 606342"/>
                <a:gd name="connsiteX42" fmla="*/ 56453 w 555350"/>
                <a:gd name="connsiteY42" fmla="*/ 544812 h 606342"/>
                <a:gd name="connsiteX43" fmla="*/ 58037 w 555350"/>
                <a:gd name="connsiteY43" fmla="*/ 541966 h 606342"/>
                <a:gd name="connsiteX44" fmla="*/ 58037 w 555350"/>
                <a:gd name="connsiteY44" fmla="*/ 421414 h 606342"/>
                <a:gd name="connsiteX45" fmla="*/ 55345 w 555350"/>
                <a:gd name="connsiteY45" fmla="*/ 418173 h 606342"/>
                <a:gd name="connsiteX46" fmla="*/ 487812 w 555350"/>
                <a:gd name="connsiteY46" fmla="*/ 408054 h 606342"/>
                <a:gd name="connsiteX47" fmla="*/ 454320 w 555350"/>
                <a:gd name="connsiteY47" fmla="*/ 410900 h 606342"/>
                <a:gd name="connsiteX48" fmla="*/ 451311 w 555350"/>
                <a:gd name="connsiteY48" fmla="*/ 414141 h 606342"/>
                <a:gd name="connsiteX49" fmla="*/ 451311 w 555350"/>
                <a:gd name="connsiteY49" fmla="*/ 467500 h 606342"/>
                <a:gd name="connsiteX50" fmla="*/ 452499 w 555350"/>
                <a:gd name="connsiteY50" fmla="*/ 470030 h 606342"/>
                <a:gd name="connsiteX51" fmla="*/ 454557 w 555350"/>
                <a:gd name="connsiteY51" fmla="*/ 470820 h 606342"/>
                <a:gd name="connsiteX52" fmla="*/ 455111 w 555350"/>
                <a:gd name="connsiteY52" fmla="*/ 470741 h 606342"/>
                <a:gd name="connsiteX53" fmla="*/ 488603 w 555350"/>
                <a:gd name="connsiteY53" fmla="*/ 465129 h 606342"/>
                <a:gd name="connsiteX54" fmla="*/ 491375 w 555350"/>
                <a:gd name="connsiteY54" fmla="*/ 461888 h 606342"/>
                <a:gd name="connsiteX55" fmla="*/ 491296 w 555350"/>
                <a:gd name="connsiteY55" fmla="*/ 461888 h 606342"/>
                <a:gd name="connsiteX56" fmla="*/ 491296 w 555350"/>
                <a:gd name="connsiteY56" fmla="*/ 411295 h 606342"/>
                <a:gd name="connsiteX57" fmla="*/ 490266 w 555350"/>
                <a:gd name="connsiteY57" fmla="*/ 408845 h 606342"/>
                <a:gd name="connsiteX58" fmla="*/ 487812 w 555350"/>
                <a:gd name="connsiteY58" fmla="*/ 408054 h 606342"/>
                <a:gd name="connsiteX59" fmla="*/ 531913 w 555350"/>
                <a:gd name="connsiteY59" fmla="*/ 404260 h 606342"/>
                <a:gd name="connsiteX60" fmla="*/ 503251 w 555350"/>
                <a:gd name="connsiteY60" fmla="*/ 406710 h 606342"/>
                <a:gd name="connsiteX61" fmla="*/ 500243 w 555350"/>
                <a:gd name="connsiteY61" fmla="*/ 409952 h 606342"/>
                <a:gd name="connsiteX62" fmla="*/ 500243 w 555350"/>
                <a:gd name="connsiteY62" fmla="*/ 459279 h 606342"/>
                <a:gd name="connsiteX63" fmla="*/ 501430 w 555350"/>
                <a:gd name="connsiteY63" fmla="*/ 461730 h 606342"/>
                <a:gd name="connsiteX64" fmla="*/ 503489 w 555350"/>
                <a:gd name="connsiteY64" fmla="*/ 462520 h 606342"/>
                <a:gd name="connsiteX65" fmla="*/ 504043 w 555350"/>
                <a:gd name="connsiteY65" fmla="*/ 462441 h 606342"/>
                <a:gd name="connsiteX66" fmla="*/ 532784 w 555350"/>
                <a:gd name="connsiteY66" fmla="*/ 457619 h 606342"/>
                <a:gd name="connsiteX67" fmla="*/ 535477 w 555350"/>
                <a:gd name="connsiteY67" fmla="*/ 454378 h 606342"/>
                <a:gd name="connsiteX68" fmla="*/ 535477 w 555350"/>
                <a:gd name="connsiteY68" fmla="*/ 407501 h 606342"/>
                <a:gd name="connsiteX69" fmla="*/ 534447 w 555350"/>
                <a:gd name="connsiteY69" fmla="*/ 405050 h 606342"/>
                <a:gd name="connsiteX70" fmla="*/ 531913 w 555350"/>
                <a:gd name="connsiteY70" fmla="*/ 404260 h 606342"/>
                <a:gd name="connsiteX71" fmla="*/ 365553 w 555350"/>
                <a:gd name="connsiteY71" fmla="*/ 339962 h 606342"/>
                <a:gd name="connsiteX72" fmla="*/ 426093 w 555350"/>
                <a:gd name="connsiteY72" fmla="*/ 343203 h 606342"/>
                <a:gd name="connsiteX73" fmla="*/ 429179 w 555350"/>
                <a:gd name="connsiteY73" fmla="*/ 346444 h 606342"/>
                <a:gd name="connsiteX74" fmla="*/ 429179 w 555350"/>
                <a:gd name="connsiteY74" fmla="*/ 525475 h 606342"/>
                <a:gd name="connsiteX75" fmla="*/ 427992 w 555350"/>
                <a:gd name="connsiteY75" fmla="*/ 528005 h 606342"/>
                <a:gd name="connsiteX76" fmla="*/ 425934 w 555350"/>
                <a:gd name="connsiteY76" fmla="*/ 528716 h 606342"/>
                <a:gd name="connsiteX77" fmla="*/ 425222 w 555350"/>
                <a:gd name="connsiteY77" fmla="*/ 528637 h 606342"/>
                <a:gd name="connsiteX78" fmla="*/ 364603 w 555350"/>
                <a:gd name="connsiteY78" fmla="*/ 514963 h 606342"/>
                <a:gd name="connsiteX79" fmla="*/ 362071 w 555350"/>
                <a:gd name="connsiteY79" fmla="*/ 511801 h 606342"/>
                <a:gd name="connsiteX80" fmla="*/ 362071 w 555350"/>
                <a:gd name="connsiteY80" fmla="*/ 343203 h 606342"/>
                <a:gd name="connsiteX81" fmla="*/ 363100 w 555350"/>
                <a:gd name="connsiteY81" fmla="*/ 340832 h 606342"/>
                <a:gd name="connsiteX82" fmla="*/ 365553 w 555350"/>
                <a:gd name="connsiteY82" fmla="*/ 339962 h 606342"/>
                <a:gd name="connsiteX83" fmla="*/ 503647 w 555350"/>
                <a:gd name="connsiteY83" fmla="*/ 332719 h 606342"/>
                <a:gd name="connsiteX84" fmla="*/ 501272 w 555350"/>
                <a:gd name="connsiteY84" fmla="*/ 333588 h 606342"/>
                <a:gd name="connsiteX85" fmla="*/ 500243 w 555350"/>
                <a:gd name="connsiteY85" fmla="*/ 335960 h 606342"/>
                <a:gd name="connsiteX86" fmla="*/ 500243 w 555350"/>
                <a:gd name="connsiteY86" fmla="*/ 385288 h 606342"/>
                <a:gd name="connsiteX87" fmla="*/ 501272 w 555350"/>
                <a:gd name="connsiteY87" fmla="*/ 387659 h 606342"/>
                <a:gd name="connsiteX88" fmla="*/ 503489 w 555350"/>
                <a:gd name="connsiteY88" fmla="*/ 388529 h 606342"/>
                <a:gd name="connsiteX89" fmla="*/ 503647 w 555350"/>
                <a:gd name="connsiteY89" fmla="*/ 388529 h 606342"/>
                <a:gd name="connsiteX90" fmla="*/ 532389 w 555350"/>
                <a:gd name="connsiteY90" fmla="*/ 387264 h 606342"/>
                <a:gd name="connsiteX91" fmla="*/ 535477 w 555350"/>
                <a:gd name="connsiteY91" fmla="*/ 384023 h 606342"/>
                <a:gd name="connsiteX92" fmla="*/ 535477 w 555350"/>
                <a:gd name="connsiteY92" fmla="*/ 337066 h 606342"/>
                <a:gd name="connsiteX93" fmla="*/ 532389 w 555350"/>
                <a:gd name="connsiteY93" fmla="*/ 333825 h 606342"/>
                <a:gd name="connsiteX94" fmla="*/ 454716 w 555350"/>
                <a:gd name="connsiteY94" fmla="*/ 330821 h 606342"/>
                <a:gd name="connsiteX95" fmla="*/ 452340 w 555350"/>
                <a:gd name="connsiteY95" fmla="*/ 331770 h 606342"/>
                <a:gd name="connsiteX96" fmla="*/ 451311 w 555350"/>
                <a:gd name="connsiteY96" fmla="*/ 334063 h 606342"/>
                <a:gd name="connsiteX97" fmla="*/ 451311 w 555350"/>
                <a:gd name="connsiteY97" fmla="*/ 387501 h 606342"/>
                <a:gd name="connsiteX98" fmla="*/ 452340 w 555350"/>
                <a:gd name="connsiteY98" fmla="*/ 389794 h 606342"/>
                <a:gd name="connsiteX99" fmla="*/ 454636 w 555350"/>
                <a:gd name="connsiteY99" fmla="*/ 390742 h 606342"/>
                <a:gd name="connsiteX100" fmla="*/ 454716 w 555350"/>
                <a:gd name="connsiteY100" fmla="*/ 390742 h 606342"/>
                <a:gd name="connsiteX101" fmla="*/ 488208 w 555350"/>
                <a:gd name="connsiteY101" fmla="*/ 389240 h 606342"/>
                <a:gd name="connsiteX102" fmla="*/ 491375 w 555350"/>
                <a:gd name="connsiteY102" fmla="*/ 385999 h 606342"/>
                <a:gd name="connsiteX103" fmla="*/ 491375 w 555350"/>
                <a:gd name="connsiteY103" fmla="*/ 335406 h 606342"/>
                <a:gd name="connsiteX104" fmla="*/ 488208 w 555350"/>
                <a:gd name="connsiteY104" fmla="*/ 332086 h 606342"/>
                <a:gd name="connsiteX105" fmla="*/ 54474 w 555350"/>
                <a:gd name="connsiteY105" fmla="*/ 327659 h 606342"/>
                <a:gd name="connsiteX106" fmla="*/ 25970 w 555350"/>
                <a:gd name="connsiteY106" fmla="*/ 330031 h 606342"/>
                <a:gd name="connsiteX107" fmla="*/ 23041 w 555350"/>
                <a:gd name="connsiteY107" fmla="*/ 333272 h 606342"/>
                <a:gd name="connsiteX108" fmla="*/ 23041 w 555350"/>
                <a:gd name="connsiteY108" fmla="*/ 388450 h 606342"/>
                <a:gd name="connsiteX109" fmla="*/ 25970 w 555350"/>
                <a:gd name="connsiteY109" fmla="*/ 391691 h 606342"/>
                <a:gd name="connsiteX110" fmla="*/ 54474 w 555350"/>
                <a:gd name="connsiteY110" fmla="*/ 394458 h 606342"/>
                <a:gd name="connsiteX111" fmla="*/ 54791 w 555350"/>
                <a:gd name="connsiteY111" fmla="*/ 394458 h 606342"/>
                <a:gd name="connsiteX112" fmla="*/ 56929 w 555350"/>
                <a:gd name="connsiteY112" fmla="*/ 393667 h 606342"/>
                <a:gd name="connsiteX113" fmla="*/ 58037 w 555350"/>
                <a:gd name="connsiteY113" fmla="*/ 391217 h 606342"/>
                <a:gd name="connsiteX114" fmla="*/ 58037 w 555350"/>
                <a:gd name="connsiteY114" fmla="*/ 330901 h 606342"/>
                <a:gd name="connsiteX115" fmla="*/ 57008 w 555350"/>
                <a:gd name="connsiteY115" fmla="*/ 328529 h 606342"/>
                <a:gd name="connsiteX116" fmla="*/ 54474 w 555350"/>
                <a:gd name="connsiteY116" fmla="*/ 327659 h 606342"/>
                <a:gd name="connsiteX117" fmla="*/ 352418 w 555350"/>
                <a:gd name="connsiteY117" fmla="*/ 326948 h 606342"/>
                <a:gd name="connsiteX118" fmla="*/ 350043 w 555350"/>
                <a:gd name="connsiteY118" fmla="*/ 327897 h 606342"/>
                <a:gd name="connsiteX119" fmla="*/ 349014 w 555350"/>
                <a:gd name="connsiteY119" fmla="*/ 330189 h 606342"/>
                <a:gd name="connsiteX120" fmla="*/ 349014 w 555350"/>
                <a:gd name="connsiteY120" fmla="*/ 546709 h 606342"/>
                <a:gd name="connsiteX121" fmla="*/ 350281 w 555350"/>
                <a:gd name="connsiteY121" fmla="*/ 549239 h 606342"/>
                <a:gd name="connsiteX122" fmla="*/ 352260 w 555350"/>
                <a:gd name="connsiteY122" fmla="*/ 549950 h 606342"/>
                <a:gd name="connsiteX123" fmla="*/ 353131 w 555350"/>
                <a:gd name="connsiteY123" fmla="*/ 549871 h 606342"/>
                <a:gd name="connsiteX124" fmla="*/ 437217 w 555350"/>
                <a:gd name="connsiteY124" fmla="*/ 528606 h 606342"/>
                <a:gd name="connsiteX125" fmla="*/ 439672 w 555350"/>
                <a:gd name="connsiteY125" fmla="*/ 525444 h 606342"/>
                <a:gd name="connsiteX126" fmla="*/ 439672 w 555350"/>
                <a:gd name="connsiteY126" fmla="*/ 333430 h 606342"/>
                <a:gd name="connsiteX127" fmla="*/ 436584 w 555350"/>
                <a:gd name="connsiteY127" fmla="*/ 330189 h 606342"/>
                <a:gd name="connsiteX128" fmla="*/ 273795 w 555350"/>
                <a:gd name="connsiteY128" fmla="*/ 323944 h 606342"/>
                <a:gd name="connsiteX129" fmla="*/ 271420 w 555350"/>
                <a:gd name="connsiteY129" fmla="*/ 324893 h 606342"/>
                <a:gd name="connsiteX130" fmla="*/ 270391 w 555350"/>
                <a:gd name="connsiteY130" fmla="*/ 327264 h 606342"/>
                <a:gd name="connsiteX131" fmla="*/ 270391 w 555350"/>
                <a:gd name="connsiteY131" fmla="*/ 395643 h 606342"/>
                <a:gd name="connsiteX132" fmla="*/ 271420 w 555350"/>
                <a:gd name="connsiteY132" fmla="*/ 397936 h 606342"/>
                <a:gd name="connsiteX133" fmla="*/ 273716 w 555350"/>
                <a:gd name="connsiteY133" fmla="*/ 398884 h 606342"/>
                <a:gd name="connsiteX134" fmla="*/ 273795 w 555350"/>
                <a:gd name="connsiteY134" fmla="*/ 398884 h 606342"/>
                <a:gd name="connsiteX135" fmla="*/ 327953 w 555350"/>
                <a:gd name="connsiteY135" fmla="*/ 396434 h 606342"/>
                <a:gd name="connsiteX136" fmla="*/ 331041 w 555350"/>
                <a:gd name="connsiteY136" fmla="*/ 393193 h 606342"/>
                <a:gd name="connsiteX137" fmla="*/ 331120 w 555350"/>
                <a:gd name="connsiteY137" fmla="*/ 393193 h 606342"/>
                <a:gd name="connsiteX138" fmla="*/ 331120 w 555350"/>
                <a:gd name="connsiteY138" fmla="*/ 329319 h 606342"/>
                <a:gd name="connsiteX139" fmla="*/ 327953 w 555350"/>
                <a:gd name="connsiteY139" fmla="*/ 325999 h 606342"/>
                <a:gd name="connsiteX140" fmla="*/ 130959 w 555350"/>
                <a:gd name="connsiteY140" fmla="*/ 321414 h 606342"/>
                <a:gd name="connsiteX141" fmla="*/ 88837 w 555350"/>
                <a:gd name="connsiteY141" fmla="*/ 324893 h 606342"/>
                <a:gd name="connsiteX142" fmla="*/ 85828 w 555350"/>
                <a:gd name="connsiteY142" fmla="*/ 328134 h 606342"/>
                <a:gd name="connsiteX143" fmla="*/ 85828 w 555350"/>
                <a:gd name="connsiteY143" fmla="*/ 394616 h 606342"/>
                <a:gd name="connsiteX144" fmla="*/ 88758 w 555350"/>
                <a:gd name="connsiteY144" fmla="*/ 397778 h 606342"/>
                <a:gd name="connsiteX145" fmla="*/ 130959 w 555350"/>
                <a:gd name="connsiteY145" fmla="*/ 401967 h 606342"/>
                <a:gd name="connsiteX146" fmla="*/ 131276 w 555350"/>
                <a:gd name="connsiteY146" fmla="*/ 401967 h 606342"/>
                <a:gd name="connsiteX147" fmla="*/ 133414 w 555350"/>
                <a:gd name="connsiteY147" fmla="*/ 401098 h 606342"/>
                <a:gd name="connsiteX148" fmla="*/ 134522 w 555350"/>
                <a:gd name="connsiteY148" fmla="*/ 398647 h 606342"/>
                <a:gd name="connsiteX149" fmla="*/ 134522 w 555350"/>
                <a:gd name="connsiteY149" fmla="*/ 324576 h 606342"/>
                <a:gd name="connsiteX150" fmla="*/ 133493 w 555350"/>
                <a:gd name="connsiteY150" fmla="*/ 322205 h 606342"/>
                <a:gd name="connsiteX151" fmla="*/ 130959 w 555350"/>
                <a:gd name="connsiteY151" fmla="*/ 321414 h 606342"/>
                <a:gd name="connsiteX152" fmla="*/ 176724 w 555350"/>
                <a:gd name="connsiteY152" fmla="*/ 320308 h 606342"/>
                <a:gd name="connsiteX153" fmla="*/ 174269 w 555350"/>
                <a:gd name="connsiteY153" fmla="*/ 321177 h 606342"/>
                <a:gd name="connsiteX154" fmla="*/ 173319 w 555350"/>
                <a:gd name="connsiteY154" fmla="*/ 323549 h 606342"/>
                <a:gd name="connsiteX155" fmla="*/ 173319 w 555350"/>
                <a:gd name="connsiteY155" fmla="*/ 399991 h 606342"/>
                <a:gd name="connsiteX156" fmla="*/ 174269 w 555350"/>
                <a:gd name="connsiteY156" fmla="*/ 402284 h 606342"/>
                <a:gd name="connsiteX157" fmla="*/ 176566 w 555350"/>
                <a:gd name="connsiteY157" fmla="*/ 403232 h 606342"/>
                <a:gd name="connsiteX158" fmla="*/ 176724 w 555350"/>
                <a:gd name="connsiteY158" fmla="*/ 403232 h 606342"/>
                <a:gd name="connsiteX159" fmla="*/ 243787 w 555350"/>
                <a:gd name="connsiteY159" fmla="*/ 400228 h 606342"/>
                <a:gd name="connsiteX160" fmla="*/ 246954 w 555350"/>
                <a:gd name="connsiteY160" fmla="*/ 396987 h 606342"/>
                <a:gd name="connsiteX161" fmla="*/ 246954 w 555350"/>
                <a:gd name="connsiteY161" fmla="*/ 326078 h 606342"/>
                <a:gd name="connsiteX162" fmla="*/ 243787 w 555350"/>
                <a:gd name="connsiteY162" fmla="*/ 322837 h 606342"/>
                <a:gd name="connsiteX163" fmla="*/ 504043 w 555350"/>
                <a:gd name="connsiteY163" fmla="*/ 258806 h 606342"/>
                <a:gd name="connsiteX164" fmla="*/ 501430 w 555350"/>
                <a:gd name="connsiteY164" fmla="*/ 259518 h 606342"/>
                <a:gd name="connsiteX165" fmla="*/ 500243 w 555350"/>
                <a:gd name="connsiteY165" fmla="*/ 261968 h 606342"/>
                <a:gd name="connsiteX166" fmla="*/ 500243 w 555350"/>
                <a:gd name="connsiteY166" fmla="*/ 311296 h 606342"/>
                <a:gd name="connsiteX167" fmla="*/ 503251 w 555350"/>
                <a:gd name="connsiteY167" fmla="*/ 314537 h 606342"/>
                <a:gd name="connsiteX168" fmla="*/ 531993 w 555350"/>
                <a:gd name="connsiteY168" fmla="*/ 316830 h 606342"/>
                <a:gd name="connsiteX169" fmla="*/ 532230 w 555350"/>
                <a:gd name="connsiteY169" fmla="*/ 316830 h 606342"/>
                <a:gd name="connsiteX170" fmla="*/ 534447 w 555350"/>
                <a:gd name="connsiteY170" fmla="*/ 315960 h 606342"/>
                <a:gd name="connsiteX171" fmla="*/ 535477 w 555350"/>
                <a:gd name="connsiteY171" fmla="*/ 313588 h 606342"/>
                <a:gd name="connsiteX172" fmla="*/ 535477 w 555350"/>
                <a:gd name="connsiteY172" fmla="*/ 266632 h 606342"/>
                <a:gd name="connsiteX173" fmla="*/ 532784 w 555350"/>
                <a:gd name="connsiteY173" fmla="*/ 263391 h 606342"/>
                <a:gd name="connsiteX174" fmla="*/ 455111 w 555350"/>
                <a:gd name="connsiteY174" fmla="*/ 250822 h 606342"/>
                <a:gd name="connsiteX175" fmla="*/ 452499 w 555350"/>
                <a:gd name="connsiteY175" fmla="*/ 251613 h 606342"/>
                <a:gd name="connsiteX176" fmla="*/ 451311 w 555350"/>
                <a:gd name="connsiteY176" fmla="*/ 254063 h 606342"/>
                <a:gd name="connsiteX177" fmla="*/ 451311 w 555350"/>
                <a:gd name="connsiteY177" fmla="*/ 307422 h 606342"/>
                <a:gd name="connsiteX178" fmla="*/ 454320 w 555350"/>
                <a:gd name="connsiteY178" fmla="*/ 310664 h 606342"/>
                <a:gd name="connsiteX179" fmla="*/ 487812 w 555350"/>
                <a:gd name="connsiteY179" fmla="*/ 313351 h 606342"/>
                <a:gd name="connsiteX180" fmla="*/ 488049 w 555350"/>
                <a:gd name="connsiteY180" fmla="*/ 313351 h 606342"/>
                <a:gd name="connsiteX181" fmla="*/ 490266 w 555350"/>
                <a:gd name="connsiteY181" fmla="*/ 312482 h 606342"/>
                <a:gd name="connsiteX182" fmla="*/ 491375 w 555350"/>
                <a:gd name="connsiteY182" fmla="*/ 310110 h 606342"/>
                <a:gd name="connsiteX183" fmla="*/ 491375 w 555350"/>
                <a:gd name="connsiteY183" fmla="*/ 259518 h 606342"/>
                <a:gd name="connsiteX184" fmla="*/ 488603 w 555350"/>
                <a:gd name="connsiteY184" fmla="*/ 256277 h 606342"/>
                <a:gd name="connsiteX185" fmla="*/ 53682 w 555350"/>
                <a:gd name="connsiteY185" fmla="*/ 237384 h 606342"/>
                <a:gd name="connsiteX186" fmla="*/ 25178 w 555350"/>
                <a:gd name="connsiteY186" fmla="*/ 247423 h 606342"/>
                <a:gd name="connsiteX187" fmla="*/ 23041 w 555350"/>
                <a:gd name="connsiteY187" fmla="*/ 250506 h 606342"/>
                <a:gd name="connsiteX188" fmla="*/ 23041 w 555350"/>
                <a:gd name="connsiteY188" fmla="*/ 305683 h 606342"/>
                <a:gd name="connsiteX189" fmla="*/ 24149 w 555350"/>
                <a:gd name="connsiteY189" fmla="*/ 308213 h 606342"/>
                <a:gd name="connsiteX190" fmla="*/ 26287 w 555350"/>
                <a:gd name="connsiteY190" fmla="*/ 308924 h 606342"/>
                <a:gd name="connsiteX191" fmla="*/ 26841 w 555350"/>
                <a:gd name="connsiteY191" fmla="*/ 308924 h 606342"/>
                <a:gd name="connsiteX192" fmla="*/ 55345 w 555350"/>
                <a:gd name="connsiteY192" fmla="*/ 304023 h 606342"/>
                <a:gd name="connsiteX193" fmla="*/ 58037 w 555350"/>
                <a:gd name="connsiteY193" fmla="*/ 300782 h 606342"/>
                <a:gd name="connsiteX194" fmla="*/ 58037 w 555350"/>
                <a:gd name="connsiteY194" fmla="*/ 240467 h 606342"/>
                <a:gd name="connsiteX195" fmla="*/ 56691 w 555350"/>
                <a:gd name="connsiteY195" fmla="*/ 237858 h 606342"/>
                <a:gd name="connsiteX196" fmla="*/ 53682 w 555350"/>
                <a:gd name="connsiteY196" fmla="*/ 237384 h 606342"/>
                <a:gd name="connsiteX197" fmla="*/ 274191 w 555350"/>
                <a:gd name="connsiteY197" fmla="*/ 221495 h 606342"/>
                <a:gd name="connsiteX198" fmla="*/ 271578 w 555350"/>
                <a:gd name="connsiteY198" fmla="*/ 222206 h 606342"/>
                <a:gd name="connsiteX199" fmla="*/ 270391 w 555350"/>
                <a:gd name="connsiteY199" fmla="*/ 224657 h 606342"/>
                <a:gd name="connsiteX200" fmla="*/ 270391 w 555350"/>
                <a:gd name="connsiteY200" fmla="*/ 293035 h 606342"/>
                <a:gd name="connsiteX201" fmla="*/ 273399 w 555350"/>
                <a:gd name="connsiteY201" fmla="*/ 296276 h 606342"/>
                <a:gd name="connsiteX202" fmla="*/ 327557 w 555350"/>
                <a:gd name="connsiteY202" fmla="*/ 300624 h 606342"/>
                <a:gd name="connsiteX203" fmla="*/ 327794 w 555350"/>
                <a:gd name="connsiteY203" fmla="*/ 300624 h 606342"/>
                <a:gd name="connsiteX204" fmla="*/ 330011 w 555350"/>
                <a:gd name="connsiteY204" fmla="*/ 299755 h 606342"/>
                <a:gd name="connsiteX205" fmla="*/ 331041 w 555350"/>
                <a:gd name="connsiteY205" fmla="*/ 297383 h 606342"/>
                <a:gd name="connsiteX206" fmla="*/ 331120 w 555350"/>
                <a:gd name="connsiteY206" fmla="*/ 297383 h 606342"/>
                <a:gd name="connsiteX207" fmla="*/ 331120 w 555350"/>
                <a:gd name="connsiteY207" fmla="*/ 233510 h 606342"/>
                <a:gd name="connsiteX208" fmla="*/ 328349 w 555350"/>
                <a:gd name="connsiteY208" fmla="*/ 230269 h 606342"/>
                <a:gd name="connsiteX209" fmla="*/ 130168 w 555350"/>
                <a:gd name="connsiteY209" fmla="*/ 210427 h 606342"/>
                <a:gd name="connsiteX210" fmla="*/ 87966 w 555350"/>
                <a:gd name="connsiteY210" fmla="*/ 225289 h 606342"/>
                <a:gd name="connsiteX211" fmla="*/ 85828 w 555350"/>
                <a:gd name="connsiteY211" fmla="*/ 228372 h 606342"/>
                <a:gd name="connsiteX212" fmla="*/ 85828 w 555350"/>
                <a:gd name="connsiteY212" fmla="*/ 294853 h 606342"/>
                <a:gd name="connsiteX213" fmla="*/ 87016 w 555350"/>
                <a:gd name="connsiteY213" fmla="*/ 297304 h 606342"/>
                <a:gd name="connsiteX214" fmla="*/ 89075 w 555350"/>
                <a:gd name="connsiteY214" fmla="*/ 298095 h 606342"/>
                <a:gd name="connsiteX215" fmla="*/ 89629 w 555350"/>
                <a:gd name="connsiteY215" fmla="*/ 298095 h 606342"/>
                <a:gd name="connsiteX216" fmla="*/ 131830 w 555350"/>
                <a:gd name="connsiteY216" fmla="*/ 290822 h 606342"/>
                <a:gd name="connsiteX217" fmla="*/ 134522 w 555350"/>
                <a:gd name="connsiteY217" fmla="*/ 287581 h 606342"/>
                <a:gd name="connsiteX218" fmla="*/ 134522 w 555350"/>
                <a:gd name="connsiteY218" fmla="*/ 213510 h 606342"/>
                <a:gd name="connsiteX219" fmla="*/ 133176 w 555350"/>
                <a:gd name="connsiteY219" fmla="*/ 210902 h 606342"/>
                <a:gd name="connsiteX220" fmla="*/ 130168 w 555350"/>
                <a:gd name="connsiteY220" fmla="*/ 210427 h 606342"/>
                <a:gd name="connsiteX221" fmla="*/ 177120 w 555350"/>
                <a:gd name="connsiteY221" fmla="*/ 205684 h 606342"/>
                <a:gd name="connsiteX222" fmla="*/ 174428 w 555350"/>
                <a:gd name="connsiteY222" fmla="*/ 206475 h 606342"/>
                <a:gd name="connsiteX223" fmla="*/ 173319 w 555350"/>
                <a:gd name="connsiteY223" fmla="*/ 208926 h 606342"/>
                <a:gd name="connsiteX224" fmla="*/ 173319 w 555350"/>
                <a:gd name="connsiteY224" fmla="*/ 285367 h 606342"/>
                <a:gd name="connsiteX225" fmla="*/ 176328 w 555350"/>
                <a:gd name="connsiteY225" fmla="*/ 288608 h 606342"/>
                <a:gd name="connsiteX226" fmla="*/ 243391 w 555350"/>
                <a:gd name="connsiteY226" fmla="*/ 293905 h 606342"/>
                <a:gd name="connsiteX227" fmla="*/ 243708 w 555350"/>
                <a:gd name="connsiteY227" fmla="*/ 293905 h 606342"/>
                <a:gd name="connsiteX228" fmla="*/ 245846 w 555350"/>
                <a:gd name="connsiteY228" fmla="*/ 293114 h 606342"/>
                <a:gd name="connsiteX229" fmla="*/ 246954 w 555350"/>
                <a:gd name="connsiteY229" fmla="*/ 290664 h 606342"/>
                <a:gd name="connsiteX230" fmla="*/ 246954 w 555350"/>
                <a:gd name="connsiteY230" fmla="*/ 219834 h 606342"/>
                <a:gd name="connsiteX231" fmla="*/ 244183 w 555350"/>
                <a:gd name="connsiteY231" fmla="*/ 216593 h 606342"/>
                <a:gd name="connsiteX232" fmla="*/ 504439 w 555350"/>
                <a:gd name="connsiteY232" fmla="*/ 184894 h 606342"/>
                <a:gd name="connsiteX233" fmla="*/ 501589 w 555350"/>
                <a:gd name="connsiteY233" fmla="*/ 185447 h 606342"/>
                <a:gd name="connsiteX234" fmla="*/ 500243 w 555350"/>
                <a:gd name="connsiteY234" fmla="*/ 187977 h 606342"/>
                <a:gd name="connsiteX235" fmla="*/ 500243 w 555350"/>
                <a:gd name="connsiteY235" fmla="*/ 237305 h 606342"/>
                <a:gd name="connsiteX236" fmla="*/ 502855 w 555350"/>
                <a:gd name="connsiteY236" fmla="*/ 240546 h 606342"/>
                <a:gd name="connsiteX237" fmla="*/ 531597 w 555350"/>
                <a:gd name="connsiteY237" fmla="*/ 246395 h 606342"/>
                <a:gd name="connsiteX238" fmla="*/ 532230 w 555350"/>
                <a:gd name="connsiteY238" fmla="*/ 246395 h 606342"/>
                <a:gd name="connsiteX239" fmla="*/ 534289 w 555350"/>
                <a:gd name="connsiteY239" fmla="*/ 245684 h 606342"/>
                <a:gd name="connsiteX240" fmla="*/ 535477 w 555350"/>
                <a:gd name="connsiteY240" fmla="*/ 243154 h 606342"/>
                <a:gd name="connsiteX241" fmla="*/ 535477 w 555350"/>
                <a:gd name="connsiteY241" fmla="*/ 196277 h 606342"/>
                <a:gd name="connsiteX242" fmla="*/ 533180 w 555350"/>
                <a:gd name="connsiteY242" fmla="*/ 193115 h 606342"/>
                <a:gd name="connsiteX243" fmla="*/ 455507 w 555350"/>
                <a:gd name="connsiteY243" fmla="*/ 170823 h 606342"/>
                <a:gd name="connsiteX244" fmla="*/ 452657 w 555350"/>
                <a:gd name="connsiteY244" fmla="*/ 171376 h 606342"/>
                <a:gd name="connsiteX245" fmla="*/ 451311 w 555350"/>
                <a:gd name="connsiteY245" fmla="*/ 173985 h 606342"/>
                <a:gd name="connsiteX246" fmla="*/ 451311 w 555350"/>
                <a:gd name="connsiteY246" fmla="*/ 227344 h 606342"/>
                <a:gd name="connsiteX247" fmla="*/ 453924 w 555350"/>
                <a:gd name="connsiteY247" fmla="*/ 230585 h 606342"/>
                <a:gd name="connsiteX248" fmla="*/ 487416 w 555350"/>
                <a:gd name="connsiteY248" fmla="*/ 237384 h 606342"/>
                <a:gd name="connsiteX249" fmla="*/ 488049 w 555350"/>
                <a:gd name="connsiteY249" fmla="*/ 237463 h 606342"/>
                <a:gd name="connsiteX250" fmla="*/ 490108 w 555350"/>
                <a:gd name="connsiteY250" fmla="*/ 236672 h 606342"/>
                <a:gd name="connsiteX251" fmla="*/ 491375 w 555350"/>
                <a:gd name="connsiteY251" fmla="*/ 234143 h 606342"/>
                <a:gd name="connsiteX252" fmla="*/ 491375 w 555350"/>
                <a:gd name="connsiteY252" fmla="*/ 183550 h 606342"/>
                <a:gd name="connsiteX253" fmla="*/ 488999 w 555350"/>
                <a:gd name="connsiteY253" fmla="*/ 180467 h 606342"/>
                <a:gd name="connsiteX254" fmla="*/ 56374 w 555350"/>
                <a:gd name="connsiteY254" fmla="*/ 147187 h 606342"/>
                <a:gd name="connsiteX255" fmla="*/ 53049 w 555350"/>
                <a:gd name="connsiteY255" fmla="*/ 147266 h 606342"/>
                <a:gd name="connsiteX256" fmla="*/ 24545 w 555350"/>
                <a:gd name="connsiteY256" fmla="*/ 164973 h 606342"/>
                <a:gd name="connsiteX257" fmla="*/ 23041 w 555350"/>
                <a:gd name="connsiteY257" fmla="*/ 167740 h 606342"/>
                <a:gd name="connsiteX258" fmla="*/ 23041 w 555350"/>
                <a:gd name="connsiteY258" fmla="*/ 222917 h 606342"/>
                <a:gd name="connsiteX259" fmla="*/ 24466 w 555350"/>
                <a:gd name="connsiteY259" fmla="*/ 225684 h 606342"/>
                <a:gd name="connsiteX260" fmla="*/ 26287 w 555350"/>
                <a:gd name="connsiteY260" fmla="*/ 226159 h 606342"/>
                <a:gd name="connsiteX261" fmla="*/ 27633 w 555350"/>
                <a:gd name="connsiteY261" fmla="*/ 225921 h 606342"/>
                <a:gd name="connsiteX262" fmla="*/ 56058 w 555350"/>
                <a:gd name="connsiteY262" fmla="*/ 213352 h 606342"/>
                <a:gd name="connsiteX263" fmla="*/ 58037 w 555350"/>
                <a:gd name="connsiteY263" fmla="*/ 210348 h 606342"/>
                <a:gd name="connsiteX264" fmla="*/ 58037 w 555350"/>
                <a:gd name="connsiteY264" fmla="*/ 150033 h 606342"/>
                <a:gd name="connsiteX265" fmla="*/ 56374 w 555350"/>
                <a:gd name="connsiteY265" fmla="*/ 147187 h 606342"/>
                <a:gd name="connsiteX266" fmla="*/ 274587 w 555350"/>
                <a:gd name="connsiteY266" fmla="*/ 119045 h 606342"/>
                <a:gd name="connsiteX267" fmla="*/ 271737 w 555350"/>
                <a:gd name="connsiteY267" fmla="*/ 119598 h 606342"/>
                <a:gd name="connsiteX268" fmla="*/ 270391 w 555350"/>
                <a:gd name="connsiteY268" fmla="*/ 122128 h 606342"/>
                <a:gd name="connsiteX269" fmla="*/ 270391 w 555350"/>
                <a:gd name="connsiteY269" fmla="*/ 190507 h 606342"/>
                <a:gd name="connsiteX270" fmla="*/ 273004 w 555350"/>
                <a:gd name="connsiteY270" fmla="*/ 193748 h 606342"/>
                <a:gd name="connsiteX271" fmla="*/ 327161 w 555350"/>
                <a:gd name="connsiteY271" fmla="*/ 204736 h 606342"/>
                <a:gd name="connsiteX272" fmla="*/ 327794 w 555350"/>
                <a:gd name="connsiteY272" fmla="*/ 204815 h 606342"/>
                <a:gd name="connsiteX273" fmla="*/ 329853 w 555350"/>
                <a:gd name="connsiteY273" fmla="*/ 204103 h 606342"/>
                <a:gd name="connsiteX274" fmla="*/ 331041 w 555350"/>
                <a:gd name="connsiteY274" fmla="*/ 201574 h 606342"/>
                <a:gd name="connsiteX275" fmla="*/ 331041 w 555350"/>
                <a:gd name="connsiteY275" fmla="*/ 137701 h 606342"/>
                <a:gd name="connsiteX276" fmla="*/ 328744 w 555350"/>
                <a:gd name="connsiteY276" fmla="*/ 134539 h 606342"/>
                <a:gd name="connsiteX277" fmla="*/ 132860 w 555350"/>
                <a:gd name="connsiteY277" fmla="*/ 99599 h 606342"/>
                <a:gd name="connsiteX278" fmla="*/ 129534 w 555350"/>
                <a:gd name="connsiteY278" fmla="*/ 99678 h 606342"/>
                <a:gd name="connsiteX279" fmla="*/ 87333 w 555350"/>
                <a:gd name="connsiteY279" fmla="*/ 125922 h 606342"/>
                <a:gd name="connsiteX280" fmla="*/ 85828 w 555350"/>
                <a:gd name="connsiteY280" fmla="*/ 128689 h 606342"/>
                <a:gd name="connsiteX281" fmla="*/ 85828 w 555350"/>
                <a:gd name="connsiteY281" fmla="*/ 195092 h 606342"/>
                <a:gd name="connsiteX282" fmla="*/ 87333 w 555350"/>
                <a:gd name="connsiteY282" fmla="*/ 197858 h 606342"/>
                <a:gd name="connsiteX283" fmla="*/ 89075 w 555350"/>
                <a:gd name="connsiteY283" fmla="*/ 198412 h 606342"/>
                <a:gd name="connsiteX284" fmla="*/ 90421 w 555350"/>
                <a:gd name="connsiteY284" fmla="*/ 198096 h 606342"/>
                <a:gd name="connsiteX285" fmla="*/ 132622 w 555350"/>
                <a:gd name="connsiteY285" fmla="*/ 179440 h 606342"/>
                <a:gd name="connsiteX286" fmla="*/ 134522 w 555350"/>
                <a:gd name="connsiteY286" fmla="*/ 176515 h 606342"/>
                <a:gd name="connsiteX287" fmla="*/ 134522 w 555350"/>
                <a:gd name="connsiteY287" fmla="*/ 102444 h 606342"/>
                <a:gd name="connsiteX288" fmla="*/ 132860 w 555350"/>
                <a:gd name="connsiteY288" fmla="*/ 99599 h 606342"/>
                <a:gd name="connsiteX289" fmla="*/ 177516 w 555350"/>
                <a:gd name="connsiteY289" fmla="*/ 91219 h 606342"/>
                <a:gd name="connsiteX290" fmla="*/ 174586 w 555350"/>
                <a:gd name="connsiteY290" fmla="*/ 91694 h 606342"/>
                <a:gd name="connsiteX291" fmla="*/ 173319 w 555350"/>
                <a:gd name="connsiteY291" fmla="*/ 94302 h 606342"/>
                <a:gd name="connsiteX292" fmla="*/ 173319 w 555350"/>
                <a:gd name="connsiteY292" fmla="*/ 170744 h 606342"/>
                <a:gd name="connsiteX293" fmla="*/ 175932 w 555350"/>
                <a:gd name="connsiteY293" fmla="*/ 173906 h 606342"/>
                <a:gd name="connsiteX294" fmla="*/ 242995 w 555350"/>
                <a:gd name="connsiteY294" fmla="*/ 187582 h 606342"/>
                <a:gd name="connsiteX295" fmla="*/ 243708 w 555350"/>
                <a:gd name="connsiteY295" fmla="*/ 187661 h 606342"/>
                <a:gd name="connsiteX296" fmla="*/ 245767 w 555350"/>
                <a:gd name="connsiteY296" fmla="*/ 186949 h 606342"/>
                <a:gd name="connsiteX297" fmla="*/ 246954 w 555350"/>
                <a:gd name="connsiteY297" fmla="*/ 184420 h 606342"/>
                <a:gd name="connsiteX298" fmla="*/ 246954 w 555350"/>
                <a:gd name="connsiteY298" fmla="*/ 113511 h 606342"/>
                <a:gd name="connsiteX299" fmla="*/ 244579 w 555350"/>
                <a:gd name="connsiteY299" fmla="*/ 110429 h 606342"/>
                <a:gd name="connsiteX300" fmla="*/ 153129 w 555350"/>
                <a:gd name="connsiteY300" fmla="*/ 74 h 606342"/>
                <a:gd name="connsiteX301" fmla="*/ 157880 w 555350"/>
                <a:gd name="connsiteY301" fmla="*/ 548 h 606342"/>
                <a:gd name="connsiteX302" fmla="*/ 331199 w 555350"/>
                <a:gd name="connsiteY302" fmla="*/ 64579 h 606342"/>
                <a:gd name="connsiteX303" fmla="*/ 337612 w 555350"/>
                <a:gd name="connsiteY303" fmla="*/ 73749 h 606342"/>
                <a:gd name="connsiteX304" fmla="*/ 337612 w 555350"/>
                <a:gd name="connsiteY304" fmla="*/ 98650 h 606342"/>
                <a:gd name="connsiteX305" fmla="*/ 355348 w 555350"/>
                <a:gd name="connsiteY305" fmla="*/ 104421 h 606342"/>
                <a:gd name="connsiteX306" fmla="*/ 362078 w 555350"/>
                <a:gd name="connsiteY306" fmla="*/ 113749 h 606342"/>
                <a:gd name="connsiteX307" fmla="*/ 362078 w 555350"/>
                <a:gd name="connsiteY307" fmla="*/ 161021 h 606342"/>
                <a:gd name="connsiteX308" fmla="*/ 432783 w 555350"/>
                <a:gd name="connsiteY308" fmla="*/ 132326 h 606342"/>
                <a:gd name="connsiteX309" fmla="*/ 436188 w 555350"/>
                <a:gd name="connsiteY309" fmla="*/ 131535 h 606342"/>
                <a:gd name="connsiteX310" fmla="*/ 439514 w 555350"/>
                <a:gd name="connsiteY310" fmla="*/ 132088 h 606342"/>
                <a:gd name="connsiteX311" fmla="*/ 548620 w 555350"/>
                <a:gd name="connsiteY311" fmla="*/ 167819 h 606342"/>
                <a:gd name="connsiteX312" fmla="*/ 555350 w 555350"/>
                <a:gd name="connsiteY312" fmla="*/ 177147 h 606342"/>
                <a:gd name="connsiteX313" fmla="*/ 555350 w 555350"/>
                <a:gd name="connsiteY313" fmla="*/ 498014 h 606342"/>
                <a:gd name="connsiteX314" fmla="*/ 547907 w 555350"/>
                <a:gd name="connsiteY314" fmla="*/ 507421 h 606342"/>
                <a:gd name="connsiteX315" fmla="*/ 438801 w 555350"/>
                <a:gd name="connsiteY315" fmla="*/ 534930 h 606342"/>
                <a:gd name="connsiteX316" fmla="*/ 354715 w 555350"/>
                <a:gd name="connsiteY316" fmla="*/ 556195 h 606342"/>
                <a:gd name="connsiteX317" fmla="*/ 156850 w 555350"/>
                <a:gd name="connsiteY317" fmla="*/ 606076 h 606342"/>
                <a:gd name="connsiteX318" fmla="*/ 153367 w 555350"/>
                <a:gd name="connsiteY318" fmla="*/ 606234 h 606342"/>
                <a:gd name="connsiteX319" fmla="*/ 149804 w 555350"/>
                <a:gd name="connsiteY319" fmla="*/ 605127 h 606342"/>
                <a:gd name="connsiteX320" fmla="*/ 5147 w 555350"/>
                <a:gd name="connsiteY320" fmla="*/ 525998 h 606342"/>
                <a:gd name="connsiteX321" fmla="*/ 0 w 555350"/>
                <a:gd name="connsiteY321" fmla="*/ 517381 h 606342"/>
                <a:gd name="connsiteX322" fmla="*/ 0 w 555350"/>
                <a:gd name="connsiteY322" fmla="*/ 151851 h 606342"/>
                <a:gd name="connsiteX323" fmla="*/ 4117 w 555350"/>
                <a:gd name="connsiteY323" fmla="*/ 143946 h 606342"/>
                <a:gd name="connsiteX324" fmla="*/ 16469 w 555350"/>
                <a:gd name="connsiteY324" fmla="*/ 135092 h 606342"/>
                <a:gd name="connsiteX325" fmla="*/ 16469 w 555350"/>
                <a:gd name="connsiteY325" fmla="*/ 112563 h 606342"/>
                <a:gd name="connsiteX326" fmla="*/ 20111 w 555350"/>
                <a:gd name="connsiteY326" fmla="*/ 104974 h 606342"/>
                <a:gd name="connsiteX327" fmla="*/ 148299 w 555350"/>
                <a:gd name="connsiteY327" fmla="*/ 2129 h 606342"/>
                <a:gd name="connsiteX328" fmla="*/ 153129 w 555350"/>
                <a:gd name="connsiteY328" fmla="*/ 74 h 60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Lst>
              <a:rect l="l" t="t" r="r" b="b"/>
              <a:pathLst>
                <a:path w="555350" h="606342">
                  <a:moveTo>
                    <a:pt x="243391" y="429161"/>
                  </a:moveTo>
                  <a:lnTo>
                    <a:pt x="176249" y="434931"/>
                  </a:lnTo>
                  <a:cubicBezTo>
                    <a:pt x="174586" y="435090"/>
                    <a:pt x="173319" y="436433"/>
                    <a:pt x="173319" y="438173"/>
                  </a:cubicBezTo>
                  <a:lnTo>
                    <a:pt x="173319" y="514535"/>
                  </a:lnTo>
                  <a:cubicBezTo>
                    <a:pt x="173319" y="515563"/>
                    <a:pt x="173715" y="516433"/>
                    <a:pt x="174428" y="517065"/>
                  </a:cubicBezTo>
                  <a:cubicBezTo>
                    <a:pt x="175061" y="517539"/>
                    <a:pt x="175774" y="517856"/>
                    <a:pt x="176566" y="517856"/>
                  </a:cubicBezTo>
                  <a:cubicBezTo>
                    <a:pt x="176724" y="517856"/>
                    <a:pt x="176961" y="517856"/>
                    <a:pt x="177120" y="517776"/>
                  </a:cubicBezTo>
                  <a:lnTo>
                    <a:pt x="244183" y="506393"/>
                  </a:lnTo>
                  <a:cubicBezTo>
                    <a:pt x="245767" y="506156"/>
                    <a:pt x="246954" y="504812"/>
                    <a:pt x="246954" y="503231"/>
                  </a:cubicBezTo>
                  <a:lnTo>
                    <a:pt x="246954" y="432402"/>
                  </a:lnTo>
                  <a:cubicBezTo>
                    <a:pt x="246954" y="431453"/>
                    <a:pt x="246558" y="430584"/>
                    <a:pt x="245846" y="429951"/>
                  </a:cubicBezTo>
                  <a:cubicBezTo>
                    <a:pt x="245212" y="429398"/>
                    <a:pt x="244341" y="429003"/>
                    <a:pt x="243391" y="429161"/>
                  </a:cubicBezTo>
                  <a:close/>
                  <a:moveTo>
                    <a:pt x="89708" y="424576"/>
                  </a:moveTo>
                  <a:cubicBezTo>
                    <a:pt x="88758" y="424418"/>
                    <a:pt x="87808" y="424655"/>
                    <a:pt x="87016" y="425287"/>
                  </a:cubicBezTo>
                  <a:cubicBezTo>
                    <a:pt x="86303" y="425920"/>
                    <a:pt x="85828" y="426868"/>
                    <a:pt x="85828" y="427817"/>
                  </a:cubicBezTo>
                  <a:lnTo>
                    <a:pt x="85828" y="560780"/>
                  </a:lnTo>
                  <a:cubicBezTo>
                    <a:pt x="85828" y="561966"/>
                    <a:pt x="86462" y="563072"/>
                    <a:pt x="87491" y="563626"/>
                  </a:cubicBezTo>
                  <a:lnTo>
                    <a:pt x="129693" y="586709"/>
                  </a:lnTo>
                  <a:cubicBezTo>
                    <a:pt x="130168" y="586946"/>
                    <a:pt x="130722" y="587104"/>
                    <a:pt x="131276" y="587104"/>
                  </a:cubicBezTo>
                  <a:cubicBezTo>
                    <a:pt x="131830" y="587104"/>
                    <a:pt x="132385" y="586946"/>
                    <a:pt x="132939" y="586629"/>
                  </a:cubicBezTo>
                  <a:cubicBezTo>
                    <a:pt x="133889" y="586076"/>
                    <a:pt x="134522" y="584969"/>
                    <a:pt x="134522" y="583863"/>
                  </a:cubicBezTo>
                  <a:lnTo>
                    <a:pt x="134522" y="435722"/>
                  </a:lnTo>
                  <a:cubicBezTo>
                    <a:pt x="134522" y="434141"/>
                    <a:pt x="133414" y="432797"/>
                    <a:pt x="131830" y="432481"/>
                  </a:cubicBezTo>
                  <a:close/>
                  <a:moveTo>
                    <a:pt x="327557" y="421888"/>
                  </a:moveTo>
                  <a:lnTo>
                    <a:pt x="273399" y="426552"/>
                  </a:lnTo>
                  <a:cubicBezTo>
                    <a:pt x="271737" y="426710"/>
                    <a:pt x="270391" y="428054"/>
                    <a:pt x="270391" y="429793"/>
                  </a:cubicBezTo>
                  <a:lnTo>
                    <a:pt x="270391" y="498172"/>
                  </a:lnTo>
                  <a:cubicBezTo>
                    <a:pt x="270391" y="499121"/>
                    <a:pt x="270866" y="499990"/>
                    <a:pt x="271578" y="500623"/>
                  </a:cubicBezTo>
                  <a:cubicBezTo>
                    <a:pt x="272212" y="501097"/>
                    <a:pt x="272924" y="501413"/>
                    <a:pt x="273716" y="501413"/>
                  </a:cubicBezTo>
                  <a:cubicBezTo>
                    <a:pt x="273875" y="501413"/>
                    <a:pt x="274033" y="501413"/>
                    <a:pt x="274270" y="501334"/>
                  </a:cubicBezTo>
                  <a:lnTo>
                    <a:pt x="328349" y="492164"/>
                  </a:lnTo>
                  <a:cubicBezTo>
                    <a:pt x="329932" y="491927"/>
                    <a:pt x="331041" y="490583"/>
                    <a:pt x="331041" y="489002"/>
                  </a:cubicBezTo>
                  <a:lnTo>
                    <a:pt x="331041" y="425129"/>
                  </a:lnTo>
                  <a:cubicBezTo>
                    <a:pt x="331041" y="424181"/>
                    <a:pt x="330724" y="423311"/>
                    <a:pt x="330011" y="422679"/>
                  </a:cubicBezTo>
                  <a:cubicBezTo>
                    <a:pt x="329378" y="422125"/>
                    <a:pt x="328428" y="421730"/>
                    <a:pt x="327557" y="421888"/>
                  </a:cubicBezTo>
                  <a:close/>
                  <a:moveTo>
                    <a:pt x="26920" y="412797"/>
                  </a:moveTo>
                  <a:cubicBezTo>
                    <a:pt x="25891" y="412639"/>
                    <a:pt x="24941" y="412955"/>
                    <a:pt x="24228" y="413509"/>
                  </a:cubicBezTo>
                  <a:cubicBezTo>
                    <a:pt x="23436" y="414141"/>
                    <a:pt x="23041" y="415090"/>
                    <a:pt x="23041" y="416038"/>
                  </a:cubicBezTo>
                  <a:lnTo>
                    <a:pt x="23041" y="526393"/>
                  </a:lnTo>
                  <a:cubicBezTo>
                    <a:pt x="23041" y="527579"/>
                    <a:pt x="23674" y="528685"/>
                    <a:pt x="24703" y="529239"/>
                  </a:cubicBezTo>
                  <a:lnTo>
                    <a:pt x="53207" y="544812"/>
                  </a:lnTo>
                  <a:cubicBezTo>
                    <a:pt x="53682" y="545128"/>
                    <a:pt x="54236" y="545286"/>
                    <a:pt x="54791" y="545286"/>
                  </a:cubicBezTo>
                  <a:cubicBezTo>
                    <a:pt x="55345" y="545286"/>
                    <a:pt x="55899" y="545128"/>
                    <a:pt x="56453" y="544812"/>
                  </a:cubicBezTo>
                  <a:cubicBezTo>
                    <a:pt x="57404" y="544179"/>
                    <a:pt x="58037" y="543152"/>
                    <a:pt x="58037" y="541966"/>
                  </a:cubicBezTo>
                  <a:lnTo>
                    <a:pt x="58037" y="421414"/>
                  </a:lnTo>
                  <a:cubicBezTo>
                    <a:pt x="58037" y="419833"/>
                    <a:pt x="56929" y="418489"/>
                    <a:pt x="55345" y="418173"/>
                  </a:cubicBezTo>
                  <a:close/>
                  <a:moveTo>
                    <a:pt x="487812" y="408054"/>
                  </a:moveTo>
                  <a:lnTo>
                    <a:pt x="454320" y="410900"/>
                  </a:lnTo>
                  <a:cubicBezTo>
                    <a:pt x="452578" y="411058"/>
                    <a:pt x="451311" y="412481"/>
                    <a:pt x="451311" y="414141"/>
                  </a:cubicBezTo>
                  <a:lnTo>
                    <a:pt x="451311" y="467500"/>
                  </a:lnTo>
                  <a:cubicBezTo>
                    <a:pt x="451311" y="468449"/>
                    <a:pt x="451786" y="469398"/>
                    <a:pt x="452499" y="470030"/>
                  </a:cubicBezTo>
                  <a:cubicBezTo>
                    <a:pt x="453053" y="470504"/>
                    <a:pt x="453845" y="470820"/>
                    <a:pt x="454557" y="470820"/>
                  </a:cubicBezTo>
                  <a:cubicBezTo>
                    <a:pt x="454795" y="470820"/>
                    <a:pt x="454953" y="470820"/>
                    <a:pt x="455111" y="470741"/>
                  </a:cubicBezTo>
                  <a:lnTo>
                    <a:pt x="488603" y="465129"/>
                  </a:lnTo>
                  <a:cubicBezTo>
                    <a:pt x="490187" y="464813"/>
                    <a:pt x="491375" y="463469"/>
                    <a:pt x="491375" y="461888"/>
                  </a:cubicBezTo>
                  <a:lnTo>
                    <a:pt x="491296" y="461888"/>
                  </a:lnTo>
                  <a:lnTo>
                    <a:pt x="491296" y="411295"/>
                  </a:lnTo>
                  <a:cubicBezTo>
                    <a:pt x="491296" y="410347"/>
                    <a:pt x="490979" y="409477"/>
                    <a:pt x="490266" y="408845"/>
                  </a:cubicBezTo>
                  <a:cubicBezTo>
                    <a:pt x="489633" y="408212"/>
                    <a:pt x="488683" y="407896"/>
                    <a:pt x="487812" y="408054"/>
                  </a:cubicBezTo>
                  <a:close/>
                  <a:moveTo>
                    <a:pt x="531913" y="404260"/>
                  </a:moveTo>
                  <a:lnTo>
                    <a:pt x="503251" y="406710"/>
                  </a:lnTo>
                  <a:cubicBezTo>
                    <a:pt x="501589" y="406869"/>
                    <a:pt x="500243" y="408212"/>
                    <a:pt x="500243" y="409952"/>
                  </a:cubicBezTo>
                  <a:lnTo>
                    <a:pt x="500243" y="459279"/>
                  </a:lnTo>
                  <a:cubicBezTo>
                    <a:pt x="500243" y="460228"/>
                    <a:pt x="500638" y="461097"/>
                    <a:pt x="501430" y="461730"/>
                  </a:cubicBezTo>
                  <a:cubicBezTo>
                    <a:pt x="501984" y="462283"/>
                    <a:pt x="502776" y="462520"/>
                    <a:pt x="503489" y="462520"/>
                  </a:cubicBezTo>
                  <a:cubicBezTo>
                    <a:pt x="503726" y="462520"/>
                    <a:pt x="503885" y="462520"/>
                    <a:pt x="504043" y="462441"/>
                  </a:cubicBezTo>
                  <a:lnTo>
                    <a:pt x="532784" y="457619"/>
                  </a:lnTo>
                  <a:cubicBezTo>
                    <a:pt x="534368" y="457382"/>
                    <a:pt x="535477" y="455959"/>
                    <a:pt x="535477" y="454378"/>
                  </a:cubicBezTo>
                  <a:lnTo>
                    <a:pt x="535477" y="407501"/>
                  </a:lnTo>
                  <a:cubicBezTo>
                    <a:pt x="535477" y="406552"/>
                    <a:pt x="535081" y="405683"/>
                    <a:pt x="534447" y="405050"/>
                  </a:cubicBezTo>
                  <a:cubicBezTo>
                    <a:pt x="533735" y="404497"/>
                    <a:pt x="532864" y="404102"/>
                    <a:pt x="531913" y="404260"/>
                  </a:cubicBezTo>
                  <a:close/>
                  <a:moveTo>
                    <a:pt x="365553" y="339962"/>
                  </a:moveTo>
                  <a:lnTo>
                    <a:pt x="426093" y="343203"/>
                  </a:lnTo>
                  <a:cubicBezTo>
                    <a:pt x="427834" y="343282"/>
                    <a:pt x="429179" y="344705"/>
                    <a:pt x="429179" y="346444"/>
                  </a:cubicBezTo>
                  <a:lnTo>
                    <a:pt x="429179" y="525475"/>
                  </a:lnTo>
                  <a:cubicBezTo>
                    <a:pt x="429179" y="526424"/>
                    <a:pt x="428783" y="527373"/>
                    <a:pt x="427992" y="528005"/>
                  </a:cubicBezTo>
                  <a:cubicBezTo>
                    <a:pt x="427359" y="528479"/>
                    <a:pt x="426647" y="528716"/>
                    <a:pt x="425934" y="528716"/>
                  </a:cubicBezTo>
                  <a:cubicBezTo>
                    <a:pt x="425697" y="528716"/>
                    <a:pt x="425460" y="528637"/>
                    <a:pt x="425222" y="528637"/>
                  </a:cubicBezTo>
                  <a:lnTo>
                    <a:pt x="364603" y="514963"/>
                  </a:lnTo>
                  <a:cubicBezTo>
                    <a:pt x="363100" y="514647"/>
                    <a:pt x="362071" y="513303"/>
                    <a:pt x="362071" y="511801"/>
                  </a:cubicBezTo>
                  <a:lnTo>
                    <a:pt x="362071" y="343203"/>
                  </a:lnTo>
                  <a:cubicBezTo>
                    <a:pt x="362071" y="342334"/>
                    <a:pt x="362467" y="341464"/>
                    <a:pt x="363100" y="340832"/>
                  </a:cubicBezTo>
                  <a:cubicBezTo>
                    <a:pt x="363733" y="340278"/>
                    <a:pt x="364603" y="339883"/>
                    <a:pt x="365553" y="339962"/>
                  </a:cubicBezTo>
                  <a:close/>
                  <a:moveTo>
                    <a:pt x="503647" y="332719"/>
                  </a:moveTo>
                  <a:cubicBezTo>
                    <a:pt x="502776" y="332640"/>
                    <a:pt x="501905" y="333035"/>
                    <a:pt x="501272" y="333588"/>
                  </a:cubicBezTo>
                  <a:cubicBezTo>
                    <a:pt x="500638" y="334221"/>
                    <a:pt x="500243" y="335090"/>
                    <a:pt x="500243" y="335960"/>
                  </a:cubicBezTo>
                  <a:lnTo>
                    <a:pt x="500243" y="385288"/>
                  </a:lnTo>
                  <a:cubicBezTo>
                    <a:pt x="500243" y="386157"/>
                    <a:pt x="500638" y="387027"/>
                    <a:pt x="501272" y="387659"/>
                  </a:cubicBezTo>
                  <a:cubicBezTo>
                    <a:pt x="501905" y="388213"/>
                    <a:pt x="502697" y="388529"/>
                    <a:pt x="503489" y="388529"/>
                  </a:cubicBezTo>
                  <a:lnTo>
                    <a:pt x="503647" y="388529"/>
                  </a:lnTo>
                  <a:lnTo>
                    <a:pt x="532389" y="387264"/>
                  </a:lnTo>
                  <a:cubicBezTo>
                    <a:pt x="534130" y="387185"/>
                    <a:pt x="535477" y="385762"/>
                    <a:pt x="535477" y="384023"/>
                  </a:cubicBezTo>
                  <a:lnTo>
                    <a:pt x="535477" y="337066"/>
                  </a:lnTo>
                  <a:cubicBezTo>
                    <a:pt x="535477" y="335327"/>
                    <a:pt x="534130" y="333904"/>
                    <a:pt x="532389" y="333825"/>
                  </a:cubicBezTo>
                  <a:close/>
                  <a:moveTo>
                    <a:pt x="454716" y="330821"/>
                  </a:moveTo>
                  <a:cubicBezTo>
                    <a:pt x="453845" y="330821"/>
                    <a:pt x="452974" y="331138"/>
                    <a:pt x="452340" y="331770"/>
                  </a:cubicBezTo>
                  <a:cubicBezTo>
                    <a:pt x="451707" y="332323"/>
                    <a:pt x="451311" y="333193"/>
                    <a:pt x="451311" y="334063"/>
                  </a:cubicBezTo>
                  <a:lnTo>
                    <a:pt x="451311" y="387501"/>
                  </a:lnTo>
                  <a:cubicBezTo>
                    <a:pt x="451311" y="388371"/>
                    <a:pt x="451707" y="389240"/>
                    <a:pt x="452340" y="389794"/>
                  </a:cubicBezTo>
                  <a:cubicBezTo>
                    <a:pt x="452974" y="390426"/>
                    <a:pt x="453765" y="390742"/>
                    <a:pt x="454636" y="390742"/>
                  </a:cubicBezTo>
                  <a:lnTo>
                    <a:pt x="454716" y="390742"/>
                  </a:lnTo>
                  <a:lnTo>
                    <a:pt x="488208" y="389240"/>
                  </a:lnTo>
                  <a:cubicBezTo>
                    <a:pt x="489949" y="389161"/>
                    <a:pt x="491375" y="387738"/>
                    <a:pt x="491375" y="385999"/>
                  </a:cubicBezTo>
                  <a:lnTo>
                    <a:pt x="491375" y="335406"/>
                  </a:lnTo>
                  <a:cubicBezTo>
                    <a:pt x="491375" y="333588"/>
                    <a:pt x="489949" y="332165"/>
                    <a:pt x="488208" y="332086"/>
                  </a:cubicBezTo>
                  <a:close/>
                  <a:moveTo>
                    <a:pt x="54474" y="327659"/>
                  </a:moveTo>
                  <a:lnTo>
                    <a:pt x="25970" y="330031"/>
                  </a:lnTo>
                  <a:cubicBezTo>
                    <a:pt x="24307" y="330189"/>
                    <a:pt x="23041" y="331612"/>
                    <a:pt x="23041" y="333272"/>
                  </a:cubicBezTo>
                  <a:lnTo>
                    <a:pt x="23041" y="388450"/>
                  </a:lnTo>
                  <a:cubicBezTo>
                    <a:pt x="23041" y="390110"/>
                    <a:pt x="24307" y="391533"/>
                    <a:pt x="25970" y="391691"/>
                  </a:cubicBezTo>
                  <a:lnTo>
                    <a:pt x="54474" y="394458"/>
                  </a:lnTo>
                  <a:cubicBezTo>
                    <a:pt x="54553" y="394458"/>
                    <a:pt x="54632" y="394458"/>
                    <a:pt x="54791" y="394458"/>
                  </a:cubicBezTo>
                  <a:cubicBezTo>
                    <a:pt x="55583" y="394458"/>
                    <a:pt x="56374" y="394220"/>
                    <a:pt x="56929" y="393667"/>
                  </a:cubicBezTo>
                  <a:cubicBezTo>
                    <a:pt x="57641" y="393035"/>
                    <a:pt x="58037" y="392165"/>
                    <a:pt x="58037" y="391217"/>
                  </a:cubicBezTo>
                  <a:lnTo>
                    <a:pt x="58037" y="330901"/>
                  </a:lnTo>
                  <a:cubicBezTo>
                    <a:pt x="58037" y="330031"/>
                    <a:pt x="57641" y="329161"/>
                    <a:pt x="57008" y="328529"/>
                  </a:cubicBezTo>
                  <a:cubicBezTo>
                    <a:pt x="56295" y="327897"/>
                    <a:pt x="55424" y="327580"/>
                    <a:pt x="54474" y="327659"/>
                  </a:cubicBezTo>
                  <a:close/>
                  <a:moveTo>
                    <a:pt x="352418" y="326948"/>
                  </a:moveTo>
                  <a:cubicBezTo>
                    <a:pt x="351547" y="326948"/>
                    <a:pt x="350677" y="327264"/>
                    <a:pt x="350043" y="327897"/>
                  </a:cubicBezTo>
                  <a:cubicBezTo>
                    <a:pt x="349410" y="328450"/>
                    <a:pt x="349014" y="329319"/>
                    <a:pt x="349014" y="330189"/>
                  </a:cubicBezTo>
                  <a:lnTo>
                    <a:pt x="349014" y="546709"/>
                  </a:lnTo>
                  <a:cubicBezTo>
                    <a:pt x="349014" y="547737"/>
                    <a:pt x="349489" y="548606"/>
                    <a:pt x="350281" y="549239"/>
                  </a:cubicBezTo>
                  <a:cubicBezTo>
                    <a:pt x="350835" y="549713"/>
                    <a:pt x="351547" y="549950"/>
                    <a:pt x="352260" y="549950"/>
                  </a:cubicBezTo>
                  <a:cubicBezTo>
                    <a:pt x="352577" y="549950"/>
                    <a:pt x="352814" y="549950"/>
                    <a:pt x="353131" y="549871"/>
                  </a:cubicBezTo>
                  <a:lnTo>
                    <a:pt x="437217" y="528606"/>
                  </a:lnTo>
                  <a:cubicBezTo>
                    <a:pt x="438722" y="528290"/>
                    <a:pt x="439672" y="526946"/>
                    <a:pt x="439672" y="525444"/>
                  </a:cubicBezTo>
                  <a:lnTo>
                    <a:pt x="439672" y="333430"/>
                  </a:lnTo>
                  <a:cubicBezTo>
                    <a:pt x="439672" y="331691"/>
                    <a:pt x="438326" y="330189"/>
                    <a:pt x="436584" y="330189"/>
                  </a:cubicBezTo>
                  <a:close/>
                  <a:moveTo>
                    <a:pt x="273795" y="323944"/>
                  </a:moveTo>
                  <a:cubicBezTo>
                    <a:pt x="272924" y="323944"/>
                    <a:pt x="272053" y="324260"/>
                    <a:pt x="271420" y="324893"/>
                  </a:cubicBezTo>
                  <a:cubicBezTo>
                    <a:pt x="270787" y="325525"/>
                    <a:pt x="270391" y="326395"/>
                    <a:pt x="270391" y="327264"/>
                  </a:cubicBezTo>
                  <a:lnTo>
                    <a:pt x="270391" y="395643"/>
                  </a:lnTo>
                  <a:cubicBezTo>
                    <a:pt x="270391" y="396513"/>
                    <a:pt x="270787" y="397382"/>
                    <a:pt x="271420" y="397936"/>
                  </a:cubicBezTo>
                  <a:cubicBezTo>
                    <a:pt x="272053" y="398568"/>
                    <a:pt x="272845" y="398884"/>
                    <a:pt x="273716" y="398884"/>
                  </a:cubicBezTo>
                  <a:cubicBezTo>
                    <a:pt x="273716" y="398884"/>
                    <a:pt x="273795" y="398884"/>
                    <a:pt x="273795" y="398884"/>
                  </a:cubicBezTo>
                  <a:lnTo>
                    <a:pt x="327953" y="396434"/>
                  </a:lnTo>
                  <a:cubicBezTo>
                    <a:pt x="329695" y="396355"/>
                    <a:pt x="331041" y="394932"/>
                    <a:pt x="331041" y="393193"/>
                  </a:cubicBezTo>
                  <a:lnTo>
                    <a:pt x="331120" y="393193"/>
                  </a:lnTo>
                  <a:lnTo>
                    <a:pt x="331120" y="329319"/>
                  </a:lnTo>
                  <a:cubicBezTo>
                    <a:pt x="331120" y="327580"/>
                    <a:pt x="329695" y="326078"/>
                    <a:pt x="327953" y="325999"/>
                  </a:cubicBezTo>
                  <a:close/>
                  <a:moveTo>
                    <a:pt x="130959" y="321414"/>
                  </a:moveTo>
                  <a:lnTo>
                    <a:pt x="88837" y="324893"/>
                  </a:lnTo>
                  <a:cubicBezTo>
                    <a:pt x="87095" y="324972"/>
                    <a:pt x="85828" y="326395"/>
                    <a:pt x="85828" y="328134"/>
                  </a:cubicBezTo>
                  <a:lnTo>
                    <a:pt x="85828" y="394616"/>
                  </a:lnTo>
                  <a:cubicBezTo>
                    <a:pt x="85828" y="396276"/>
                    <a:pt x="87095" y="397699"/>
                    <a:pt x="88758" y="397778"/>
                  </a:cubicBezTo>
                  <a:lnTo>
                    <a:pt x="130959" y="401967"/>
                  </a:lnTo>
                  <a:cubicBezTo>
                    <a:pt x="131039" y="401967"/>
                    <a:pt x="131118" y="401967"/>
                    <a:pt x="131276" y="401967"/>
                  </a:cubicBezTo>
                  <a:cubicBezTo>
                    <a:pt x="132068" y="401967"/>
                    <a:pt x="132860" y="401651"/>
                    <a:pt x="133414" y="401098"/>
                  </a:cubicBezTo>
                  <a:cubicBezTo>
                    <a:pt x="134126" y="400465"/>
                    <a:pt x="134522" y="399596"/>
                    <a:pt x="134522" y="398647"/>
                  </a:cubicBezTo>
                  <a:lnTo>
                    <a:pt x="134522" y="324576"/>
                  </a:lnTo>
                  <a:cubicBezTo>
                    <a:pt x="134522" y="323707"/>
                    <a:pt x="134126" y="322837"/>
                    <a:pt x="133493" y="322205"/>
                  </a:cubicBezTo>
                  <a:cubicBezTo>
                    <a:pt x="132780" y="321573"/>
                    <a:pt x="131909" y="321256"/>
                    <a:pt x="130959" y="321414"/>
                  </a:cubicBezTo>
                  <a:close/>
                  <a:moveTo>
                    <a:pt x="176724" y="320308"/>
                  </a:moveTo>
                  <a:cubicBezTo>
                    <a:pt x="175774" y="320229"/>
                    <a:pt x="174903" y="320545"/>
                    <a:pt x="174269" y="321177"/>
                  </a:cubicBezTo>
                  <a:cubicBezTo>
                    <a:pt x="173636" y="321810"/>
                    <a:pt x="173319" y="322679"/>
                    <a:pt x="173319" y="323549"/>
                  </a:cubicBezTo>
                  <a:lnTo>
                    <a:pt x="173319" y="399991"/>
                  </a:lnTo>
                  <a:cubicBezTo>
                    <a:pt x="173319" y="400861"/>
                    <a:pt x="173636" y="401730"/>
                    <a:pt x="174269" y="402284"/>
                  </a:cubicBezTo>
                  <a:cubicBezTo>
                    <a:pt x="174903" y="402916"/>
                    <a:pt x="175695" y="403232"/>
                    <a:pt x="176566" y="403232"/>
                  </a:cubicBezTo>
                  <a:cubicBezTo>
                    <a:pt x="176645" y="403232"/>
                    <a:pt x="176645" y="403232"/>
                    <a:pt x="176724" y="403232"/>
                  </a:cubicBezTo>
                  <a:lnTo>
                    <a:pt x="243787" y="400228"/>
                  </a:lnTo>
                  <a:cubicBezTo>
                    <a:pt x="245608" y="400149"/>
                    <a:pt x="246954" y="398726"/>
                    <a:pt x="246954" y="396987"/>
                  </a:cubicBezTo>
                  <a:lnTo>
                    <a:pt x="246954" y="326078"/>
                  </a:lnTo>
                  <a:cubicBezTo>
                    <a:pt x="246954" y="324339"/>
                    <a:pt x="245529" y="322916"/>
                    <a:pt x="243787" y="322837"/>
                  </a:cubicBezTo>
                  <a:close/>
                  <a:moveTo>
                    <a:pt x="504043" y="258806"/>
                  </a:moveTo>
                  <a:cubicBezTo>
                    <a:pt x="503093" y="258648"/>
                    <a:pt x="502143" y="258885"/>
                    <a:pt x="501430" y="259518"/>
                  </a:cubicBezTo>
                  <a:cubicBezTo>
                    <a:pt x="500718" y="260150"/>
                    <a:pt x="500243" y="261020"/>
                    <a:pt x="500243" y="261968"/>
                  </a:cubicBezTo>
                  <a:lnTo>
                    <a:pt x="500243" y="311296"/>
                  </a:lnTo>
                  <a:cubicBezTo>
                    <a:pt x="500243" y="313035"/>
                    <a:pt x="501589" y="314379"/>
                    <a:pt x="503251" y="314537"/>
                  </a:cubicBezTo>
                  <a:lnTo>
                    <a:pt x="531993" y="316830"/>
                  </a:lnTo>
                  <a:cubicBezTo>
                    <a:pt x="532072" y="316830"/>
                    <a:pt x="532151" y="316830"/>
                    <a:pt x="532230" y="316830"/>
                  </a:cubicBezTo>
                  <a:cubicBezTo>
                    <a:pt x="533022" y="316830"/>
                    <a:pt x="533814" y="316513"/>
                    <a:pt x="534447" y="315960"/>
                  </a:cubicBezTo>
                  <a:cubicBezTo>
                    <a:pt x="535160" y="315328"/>
                    <a:pt x="535477" y="314458"/>
                    <a:pt x="535477" y="313588"/>
                  </a:cubicBezTo>
                  <a:lnTo>
                    <a:pt x="535477" y="266632"/>
                  </a:lnTo>
                  <a:cubicBezTo>
                    <a:pt x="535477" y="265051"/>
                    <a:pt x="534368" y="263708"/>
                    <a:pt x="532784" y="263391"/>
                  </a:cubicBezTo>
                  <a:close/>
                  <a:moveTo>
                    <a:pt x="455111" y="250822"/>
                  </a:moveTo>
                  <a:cubicBezTo>
                    <a:pt x="454161" y="250664"/>
                    <a:pt x="453211" y="250980"/>
                    <a:pt x="452499" y="251613"/>
                  </a:cubicBezTo>
                  <a:cubicBezTo>
                    <a:pt x="451786" y="252166"/>
                    <a:pt x="451311" y="253115"/>
                    <a:pt x="451311" y="254063"/>
                  </a:cubicBezTo>
                  <a:lnTo>
                    <a:pt x="451311" y="307422"/>
                  </a:lnTo>
                  <a:cubicBezTo>
                    <a:pt x="451311" y="309162"/>
                    <a:pt x="452657" y="310505"/>
                    <a:pt x="454320" y="310664"/>
                  </a:cubicBezTo>
                  <a:lnTo>
                    <a:pt x="487812" y="313351"/>
                  </a:lnTo>
                  <a:cubicBezTo>
                    <a:pt x="487891" y="313351"/>
                    <a:pt x="487970" y="313351"/>
                    <a:pt x="488049" y="313351"/>
                  </a:cubicBezTo>
                  <a:cubicBezTo>
                    <a:pt x="488920" y="313351"/>
                    <a:pt x="489712" y="313035"/>
                    <a:pt x="490266" y="312482"/>
                  </a:cubicBezTo>
                  <a:cubicBezTo>
                    <a:pt x="490979" y="311849"/>
                    <a:pt x="491375" y="310980"/>
                    <a:pt x="491375" y="310110"/>
                  </a:cubicBezTo>
                  <a:lnTo>
                    <a:pt x="491375" y="259518"/>
                  </a:lnTo>
                  <a:cubicBezTo>
                    <a:pt x="491375" y="257937"/>
                    <a:pt x="490187" y="256514"/>
                    <a:pt x="488603" y="256277"/>
                  </a:cubicBezTo>
                  <a:close/>
                  <a:moveTo>
                    <a:pt x="53682" y="237384"/>
                  </a:moveTo>
                  <a:lnTo>
                    <a:pt x="25178" y="247423"/>
                  </a:lnTo>
                  <a:cubicBezTo>
                    <a:pt x="23912" y="247897"/>
                    <a:pt x="23041" y="249162"/>
                    <a:pt x="23041" y="250506"/>
                  </a:cubicBezTo>
                  <a:lnTo>
                    <a:pt x="23041" y="305683"/>
                  </a:lnTo>
                  <a:cubicBezTo>
                    <a:pt x="23041" y="306632"/>
                    <a:pt x="23436" y="307581"/>
                    <a:pt x="24149" y="308213"/>
                  </a:cubicBezTo>
                  <a:cubicBezTo>
                    <a:pt x="24783" y="308687"/>
                    <a:pt x="25495" y="308924"/>
                    <a:pt x="26287" y="308924"/>
                  </a:cubicBezTo>
                  <a:cubicBezTo>
                    <a:pt x="26445" y="308924"/>
                    <a:pt x="26683" y="308924"/>
                    <a:pt x="26841" y="308924"/>
                  </a:cubicBezTo>
                  <a:lnTo>
                    <a:pt x="55345" y="304023"/>
                  </a:lnTo>
                  <a:cubicBezTo>
                    <a:pt x="56849" y="303707"/>
                    <a:pt x="58037" y="302363"/>
                    <a:pt x="58037" y="300782"/>
                  </a:cubicBezTo>
                  <a:lnTo>
                    <a:pt x="58037" y="240467"/>
                  </a:lnTo>
                  <a:cubicBezTo>
                    <a:pt x="58037" y="239439"/>
                    <a:pt x="57483" y="238411"/>
                    <a:pt x="56691" y="237858"/>
                  </a:cubicBezTo>
                  <a:cubicBezTo>
                    <a:pt x="55820" y="237226"/>
                    <a:pt x="54712" y="237068"/>
                    <a:pt x="53682" y="237384"/>
                  </a:cubicBezTo>
                  <a:close/>
                  <a:moveTo>
                    <a:pt x="274191" y="221495"/>
                  </a:moveTo>
                  <a:cubicBezTo>
                    <a:pt x="273241" y="221336"/>
                    <a:pt x="272291" y="221574"/>
                    <a:pt x="271578" y="222206"/>
                  </a:cubicBezTo>
                  <a:cubicBezTo>
                    <a:pt x="270866" y="222838"/>
                    <a:pt x="270391" y="223708"/>
                    <a:pt x="270391" y="224657"/>
                  </a:cubicBezTo>
                  <a:lnTo>
                    <a:pt x="270391" y="293035"/>
                  </a:lnTo>
                  <a:cubicBezTo>
                    <a:pt x="270391" y="294774"/>
                    <a:pt x="271737" y="296197"/>
                    <a:pt x="273399" y="296276"/>
                  </a:cubicBezTo>
                  <a:lnTo>
                    <a:pt x="327557" y="300624"/>
                  </a:lnTo>
                  <a:cubicBezTo>
                    <a:pt x="327636" y="300624"/>
                    <a:pt x="327715" y="300624"/>
                    <a:pt x="327794" y="300624"/>
                  </a:cubicBezTo>
                  <a:cubicBezTo>
                    <a:pt x="328665" y="300624"/>
                    <a:pt x="329457" y="300308"/>
                    <a:pt x="330011" y="299755"/>
                  </a:cubicBezTo>
                  <a:cubicBezTo>
                    <a:pt x="330724" y="299122"/>
                    <a:pt x="331041" y="298253"/>
                    <a:pt x="331041" y="297383"/>
                  </a:cubicBezTo>
                  <a:lnTo>
                    <a:pt x="331120" y="297383"/>
                  </a:lnTo>
                  <a:lnTo>
                    <a:pt x="331120" y="233510"/>
                  </a:lnTo>
                  <a:cubicBezTo>
                    <a:pt x="331120" y="231850"/>
                    <a:pt x="329932" y="230506"/>
                    <a:pt x="328349" y="230269"/>
                  </a:cubicBezTo>
                  <a:close/>
                  <a:moveTo>
                    <a:pt x="130168" y="210427"/>
                  </a:moveTo>
                  <a:lnTo>
                    <a:pt x="87966" y="225289"/>
                  </a:lnTo>
                  <a:cubicBezTo>
                    <a:pt x="86699" y="225763"/>
                    <a:pt x="85828" y="227028"/>
                    <a:pt x="85828" y="228372"/>
                  </a:cubicBezTo>
                  <a:lnTo>
                    <a:pt x="85828" y="294853"/>
                  </a:lnTo>
                  <a:cubicBezTo>
                    <a:pt x="85828" y="295802"/>
                    <a:pt x="86224" y="296751"/>
                    <a:pt x="87016" y="297304"/>
                  </a:cubicBezTo>
                  <a:cubicBezTo>
                    <a:pt x="87570" y="297857"/>
                    <a:pt x="88362" y="298095"/>
                    <a:pt x="89075" y="298095"/>
                  </a:cubicBezTo>
                  <a:cubicBezTo>
                    <a:pt x="89233" y="298095"/>
                    <a:pt x="89470" y="298095"/>
                    <a:pt x="89629" y="298095"/>
                  </a:cubicBezTo>
                  <a:lnTo>
                    <a:pt x="131830" y="290822"/>
                  </a:lnTo>
                  <a:cubicBezTo>
                    <a:pt x="133414" y="290506"/>
                    <a:pt x="134522" y="289162"/>
                    <a:pt x="134522" y="287581"/>
                  </a:cubicBezTo>
                  <a:lnTo>
                    <a:pt x="134522" y="213510"/>
                  </a:lnTo>
                  <a:cubicBezTo>
                    <a:pt x="134522" y="212483"/>
                    <a:pt x="133968" y="211455"/>
                    <a:pt x="133176" y="210902"/>
                  </a:cubicBezTo>
                  <a:cubicBezTo>
                    <a:pt x="132305" y="210269"/>
                    <a:pt x="131197" y="210111"/>
                    <a:pt x="130168" y="210427"/>
                  </a:cubicBezTo>
                  <a:close/>
                  <a:moveTo>
                    <a:pt x="177120" y="205684"/>
                  </a:moveTo>
                  <a:cubicBezTo>
                    <a:pt x="176170" y="205605"/>
                    <a:pt x="175140" y="205843"/>
                    <a:pt x="174428" y="206475"/>
                  </a:cubicBezTo>
                  <a:cubicBezTo>
                    <a:pt x="173715" y="207107"/>
                    <a:pt x="173319" y="207977"/>
                    <a:pt x="173319" y="208926"/>
                  </a:cubicBezTo>
                  <a:lnTo>
                    <a:pt x="173319" y="285367"/>
                  </a:lnTo>
                  <a:cubicBezTo>
                    <a:pt x="173319" y="287027"/>
                    <a:pt x="174586" y="288450"/>
                    <a:pt x="176328" y="288608"/>
                  </a:cubicBezTo>
                  <a:lnTo>
                    <a:pt x="243391" y="293905"/>
                  </a:lnTo>
                  <a:lnTo>
                    <a:pt x="243708" y="293905"/>
                  </a:lnTo>
                  <a:cubicBezTo>
                    <a:pt x="244500" y="293905"/>
                    <a:pt x="245291" y="293668"/>
                    <a:pt x="245846" y="293114"/>
                  </a:cubicBezTo>
                  <a:cubicBezTo>
                    <a:pt x="246558" y="292482"/>
                    <a:pt x="246954" y="291612"/>
                    <a:pt x="246954" y="290664"/>
                  </a:cubicBezTo>
                  <a:lnTo>
                    <a:pt x="246954" y="219834"/>
                  </a:lnTo>
                  <a:cubicBezTo>
                    <a:pt x="246954" y="218253"/>
                    <a:pt x="245767" y="216910"/>
                    <a:pt x="244183" y="216593"/>
                  </a:cubicBezTo>
                  <a:close/>
                  <a:moveTo>
                    <a:pt x="504439" y="184894"/>
                  </a:moveTo>
                  <a:cubicBezTo>
                    <a:pt x="503489" y="184578"/>
                    <a:pt x="502380" y="184815"/>
                    <a:pt x="501589" y="185447"/>
                  </a:cubicBezTo>
                  <a:cubicBezTo>
                    <a:pt x="500718" y="186001"/>
                    <a:pt x="500243" y="187029"/>
                    <a:pt x="500243" y="187977"/>
                  </a:cubicBezTo>
                  <a:lnTo>
                    <a:pt x="500243" y="237305"/>
                  </a:lnTo>
                  <a:cubicBezTo>
                    <a:pt x="500243" y="238886"/>
                    <a:pt x="501351" y="240230"/>
                    <a:pt x="502855" y="240546"/>
                  </a:cubicBezTo>
                  <a:lnTo>
                    <a:pt x="531597" y="246395"/>
                  </a:lnTo>
                  <a:cubicBezTo>
                    <a:pt x="531755" y="246395"/>
                    <a:pt x="531993" y="246395"/>
                    <a:pt x="532230" y="246395"/>
                  </a:cubicBezTo>
                  <a:cubicBezTo>
                    <a:pt x="532943" y="246395"/>
                    <a:pt x="533735" y="246158"/>
                    <a:pt x="534289" y="245684"/>
                  </a:cubicBezTo>
                  <a:cubicBezTo>
                    <a:pt x="535081" y="245052"/>
                    <a:pt x="535477" y="244182"/>
                    <a:pt x="535477" y="243154"/>
                  </a:cubicBezTo>
                  <a:lnTo>
                    <a:pt x="535477" y="196277"/>
                  </a:lnTo>
                  <a:cubicBezTo>
                    <a:pt x="535477" y="194775"/>
                    <a:pt x="534526" y="193511"/>
                    <a:pt x="533180" y="193115"/>
                  </a:cubicBezTo>
                  <a:close/>
                  <a:moveTo>
                    <a:pt x="455507" y="170823"/>
                  </a:moveTo>
                  <a:cubicBezTo>
                    <a:pt x="454557" y="170586"/>
                    <a:pt x="453449" y="170744"/>
                    <a:pt x="452657" y="171376"/>
                  </a:cubicBezTo>
                  <a:cubicBezTo>
                    <a:pt x="451786" y="172009"/>
                    <a:pt x="451311" y="172958"/>
                    <a:pt x="451311" y="173985"/>
                  </a:cubicBezTo>
                  <a:lnTo>
                    <a:pt x="451311" y="227344"/>
                  </a:lnTo>
                  <a:cubicBezTo>
                    <a:pt x="451311" y="228925"/>
                    <a:pt x="452419" y="230269"/>
                    <a:pt x="453924" y="230585"/>
                  </a:cubicBezTo>
                  <a:lnTo>
                    <a:pt x="487416" y="237384"/>
                  </a:lnTo>
                  <a:cubicBezTo>
                    <a:pt x="487653" y="237384"/>
                    <a:pt x="487891" y="237463"/>
                    <a:pt x="488049" y="237463"/>
                  </a:cubicBezTo>
                  <a:cubicBezTo>
                    <a:pt x="488841" y="237463"/>
                    <a:pt x="489554" y="237147"/>
                    <a:pt x="490108" y="236672"/>
                  </a:cubicBezTo>
                  <a:cubicBezTo>
                    <a:pt x="490900" y="236119"/>
                    <a:pt x="491375" y="235170"/>
                    <a:pt x="491375" y="234143"/>
                  </a:cubicBezTo>
                  <a:lnTo>
                    <a:pt x="491375" y="183550"/>
                  </a:lnTo>
                  <a:cubicBezTo>
                    <a:pt x="491375" y="182127"/>
                    <a:pt x="490425" y="180863"/>
                    <a:pt x="488999" y="180467"/>
                  </a:cubicBezTo>
                  <a:close/>
                  <a:moveTo>
                    <a:pt x="56374" y="147187"/>
                  </a:moveTo>
                  <a:cubicBezTo>
                    <a:pt x="55345" y="146634"/>
                    <a:pt x="54078" y="146634"/>
                    <a:pt x="53049" y="147266"/>
                  </a:cubicBezTo>
                  <a:lnTo>
                    <a:pt x="24545" y="164973"/>
                  </a:lnTo>
                  <a:cubicBezTo>
                    <a:pt x="23595" y="165606"/>
                    <a:pt x="23041" y="166633"/>
                    <a:pt x="23041" y="167740"/>
                  </a:cubicBezTo>
                  <a:lnTo>
                    <a:pt x="23041" y="222917"/>
                  </a:lnTo>
                  <a:cubicBezTo>
                    <a:pt x="23041" y="224024"/>
                    <a:pt x="23595" y="225052"/>
                    <a:pt x="24466" y="225684"/>
                  </a:cubicBezTo>
                  <a:cubicBezTo>
                    <a:pt x="25020" y="226000"/>
                    <a:pt x="25653" y="226159"/>
                    <a:pt x="26287" y="226159"/>
                  </a:cubicBezTo>
                  <a:cubicBezTo>
                    <a:pt x="26683" y="226159"/>
                    <a:pt x="27158" y="226079"/>
                    <a:pt x="27633" y="225921"/>
                  </a:cubicBezTo>
                  <a:lnTo>
                    <a:pt x="56058" y="213352"/>
                  </a:lnTo>
                  <a:cubicBezTo>
                    <a:pt x="57245" y="212799"/>
                    <a:pt x="58037" y="211613"/>
                    <a:pt x="58037" y="210348"/>
                  </a:cubicBezTo>
                  <a:lnTo>
                    <a:pt x="58037" y="150033"/>
                  </a:lnTo>
                  <a:cubicBezTo>
                    <a:pt x="58037" y="148847"/>
                    <a:pt x="57404" y="147740"/>
                    <a:pt x="56374" y="147187"/>
                  </a:cubicBezTo>
                  <a:close/>
                  <a:moveTo>
                    <a:pt x="274587" y="119045"/>
                  </a:moveTo>
                  <a:cubicBezTo>
                    <a:pt x="273558" y="118729"/>
                    <a:pt x="272528" y="118966"/>
                    <a:pt x="271737" y="119598"/>
                  </a:cubicBezTo>
                  <a:cubicBezTo>
                    <a:pt x="270866" y="120152"/>
                    <a:pt x="270391" y="121100"/>
                    <a:pt x="270391" y="122128"/>
                  </a:cubicBezTo>
                  <a:lnTo>
                    <a:pt x="270391" y="190507"/>
                  </a:lnTo>
                  <a:cubicBezTo>
                    <a:pt x="270391" y="192088"/>
                    <a:pt x="271499" y="193432"/>
                    <a:pt x="273004" y="193748"/>
                  </a:cubicBezTo>
                  <a:lnTo>
                    <a:pt x="327161" y="204736"/>
                  </a:lnTo>
                  <a:cubicBezTo>
                    <a:pt x="327398" y="204815"/>
                    <a:pt x="327557" y="204815"/>
                    <a:pt x="327794" y="204815"/>
                  </a:cubicBezTo>
                  <a:cubicBezTo>
                    <a:pt x="328586" y="204815"/>
                    <a:pt x="329299" y="204578"/>
                    <a:pt x="329853" y="204103"/>
                  </a:cubicBezTo>
                  <a:cubicBezTo>
                    <a:pt x="330645" y="203471"/>
                    <a:pt x="331041" y="202522"/>
                    <a:pt x="331041" y="201574"/>
                  </a:cubicBezTo>
                  <a:lnTo>
                    <a:pt x="331041" y="137701"/>
                  </a:lnTo>
                  <a:cubicBezTo>
                    <a:pt x="331041" y="136199"/>
                    <a:pt x="330090" y="134934"/>
                    <a:pt x="328744" y="134539"/>
                  </a:cubicBezTo>
                  <a:close/>
                  <a:moveTo>
                    <a:pt x="132860" y="99599"/>
                  </a:moveTo>
                  <a:cubicBezTo>
                    <a:pt x="131830" y="98966"/>
                    <a:pt x="130563" y="99045"/>
                    <a:pt x="129534" y="99678"/>
                  </a:cubicBezTo>
                  <a:lnTo>
                    <a:pt x="87333" y="125922"/>
                  </a:lnTo>
                  <a:cubicBezTo>
                    <a:pt x="86383" y="126476"/>
                    <a:pt x="85828" y="127503"/>
                    <a:pt x="85828" y="128689"/>
                  </a:cubicBezTo>
                  <a:lnTo>
                    <a:pt x="85828" y="195092"/>
                  </a:lnTo>
                  <a:cubicBezTo>
                    <a:pt x="85828" y="196198"/>
                    <a:pt x="86383" y="197226"/>
                    <a:pt x="87333" y="197858"/>
                  </a:cubicBezTo>
                  <a:cubicBezTo>
                    <a:pt x="87887" y="198175"/>
                    <a:pt x="88520" y="198412"/>
                    <a:pt x="89075" y="198412"/>
                  </a:cubicBezTo>
                  <a:cubicBezTo>
                    <a:pt x="89550" y="198412"/>
                    <a:pt x="90025" y="198333"/>
                    <a:pt x="90421" y="198096"/>
                  </a:cubicBezTo>
                  <a:lnTo>
                    <a:pt x="132622" y="179440"/>
                  </a:lnTo>
                  <a:cubicBezTo>
                    <a:pt x="133731" y="178965"/>
                    <a:pt x="134522" y="177780"/>
                    <a:pt x="134522" y="176515"/>
                  </a:cubicBezTo>
                  <a:lnTo>
                    <a:pt x="134522" y="102444"/>
                  </a:lnTo>
                  <a:cubicBezTo>
                    <a:pt x="134522" y="101259"/>
                    <a:pt x="133889" y="100152"/>
                    <a:pt x="132860" y="99599"/>
                  </a:cubicBezTo>
                  <a:close/>
                  <a:moveTo>
                    <a:pt x="177516" y="91219"/>
                  </a:moveTo>
                  <a:cubicBezTo>
                    <a:pt x="176486" y="90903"/>
                    <a:pt x="175457" y="91061"/>
                    <a:pt x="174586" y="91694"/>
                  </a:cubicBezTo>
                  <a:cubicBezTo>
                    <a:pt x="173794" y="92326"/>
                    <a:pt x="173319" y="93275"/>
                    <a:pt x="173319" y="94302"/>
                  </a:cubicBezTo>
                  <a:lnTo>
                    <a:pt x="173319" y="170744"/>
                  </a:lnTo>
                  <a:cubicBezTo>
                    <a:pt x="173319" y="172246"/>
                    <a:pt x="174428" y="173590"/>
                    <a:pt x="175932" y="173906"/>
                  </a:cubicBezTo>
                  <a:lnTo>
                    <a:pt x="242995" y="187582"/>
                  </a:lnTo>
                  <a:cubicBezTo>
                    <a:pt x="243233" y="187661"/>
                    <a:pt x="243470" y="187661"/>
                    <a:pt x="243708" y="187661"/>
                  </a:cubicBezTo>
                  <a:cubicBezTo>
                    <a:pt x="244421" y="187661"/>
                    <a:pt x="245133" y="187424"/>
                    <a:pt x="245767" y="186949"/>
                  </a:cubicBezTo>
                  <a:cubicBezTo>
                    <a:pt x="246479" y="186317"/>
                    <a:pt x="246954" y="185368"/>
                    <a:pt x="246954" y="184420"/>
                  </a:cubicBezTo>
                  <a:lnTo>
                    <a:pt x="246954" y="113511"/>
                  </a:lnTo>
                  <a:cubicBezTo>
                    <a:pt x="246954" y="112089"/>
                    <a:pt x="246004" y="110824"/>
                    <a:pt x="244579" y="110429"/>
                  </a:cubicBezTo>
                  <a:close/>
                  <a:moveTo>
                    <a:pt x="153129" y="74"/>
                  </a:moveTo>
                  <a:cubicBezTo>
                    <a:pt x="155821" y="-242"/>
                    <a:pt x="157880" y="548"/>
                    <a:pt x="157880" y="548"/>
                  </a:cubicBezTo>
                  <a:lnTo>
                    <a:pt x="331199" y="64579"/>
                  </a:lnTo>
                  <a:cubicBezTo>
                    <a:pt x="335079" y="66002"/>
                    <a:pt x="337612" y="69717"/>
                    <a:pt x="337612" y="73749"/>
                  </a:cubicBezTo>
                  <a:lnTo>
                    <a:pt x="337612" y="98650"/>
                  </a:lnTo>
                  <a:lnTo>
                    <a:pt x="355348" y="104421"/>
                  </a:lnTo>
                  <a:cubicBezTo>
                    <a:pt x="359386" y="105765"/>
                    <a:pt x="362078" y="109559"/>
                    <a:pt x="362078" y="113749"/>
                  </a:cubicBezTo>
                  <a:lnTo>
                    <a:pt x="362078" y="161021"/>
                  </a:lnTo>
                  <a:lnTo>
                    <a:pt x="432783" y="132326"/>
                  </a:lnTo>
                  <a:cubicBezTo>
                    <a:pt x="432942" y="132246"/>
                    <a:pt x="434446" y="131614"/>
                    <a:pt x="436188" y="131535"/>
                  </a:cubicBezTo>
                  <a:cubicBezTo>
                    <a:pt x="438009" y="131535"/>
                    <a:pt x="439514" y="132088"/>
                    <a:pt x="439514" y="132088"/>
                  </a:cubicBezTo>
                  <a:lnTo>
                    <a:pt x="548620" y="167819"/>
                  </a:lnTo>
                  <a:cubicBezTo>
                    <a:pt x="552658" y="169163"/>
                    <a:pt x="555350" y="172878"/>
                    <a:pt x="555350" y="177147"/>
                  </a:cubicBezTo>
                  <a:lnTo>
                    <a:pt x="555350" y="498014"/>
                  </a:lnTo>
                  <a:cubicBezTo>
                    <a:pt x="555350" y="502441"/>
                    <a:pt x="552262" y="506393"/>
                    <a:pt x="547907" y="507421"/>
                  </a:cubicBezTo>
                  <a:lnTo>
                    <a:pt x="438801" y="534930"/>
                  </a:lnTo>
                  <a:lnTo>
                    <a:pt x="354715" y="556195"/>
                  </a:lnTo>
                  <a:lnTo>
                    <a:pt x="156850" y="606076"/>
                  </a:lnTo>
                  <a:cubicBezTo>
                    <a:pt x="156850" y="606076"/>
                    <a:pt x="155425" y="606550"/>
                    <a:pt x="153367" y="606234"/>
                  </a:cubicBezTo>
                  <a:cubicBezTo>
                    <a:pt x="151308" y="605997"/>
                    <a:pt x="149804" y="605127"/>
                    <a:pt x="149804" y="605127"/>
                  </a:cubicBezTo>
                  <a:lnTo>
                    <a:pt x="5147" y="525998"/>
                  </a:lnTo>
                  <a:cubicBezTo>
                    <a:pt x="1979" y="524259"/>
                    <a:pt x="0" y="520938"/>
                    <a:pt x="0" y="517381"/>
                  </a:cubicBezTo>
                  <a:lnTo>
                    <a:pt x="0" y="151851"/>
                  </a:lnTo>
                  <a:cubicBezTo>
                    <a:pt x="0" y="148689"/>
                    <a:pt x="1584" y="145764"/>
                    <a:pt x="4117" y="143946"/>
                  </a:cubicBezTo>
                  <a:lnTo>
                    <a:pt x="16469" y="135092"/>
                  </a:lnTo>
                  <a:lnTo>
                    <a:pt x="16469" y="112563"/>
                  </a:lnTo>
                  <a:cubicBezTo>
                    <a:pt x="16469" y="109638"/>
                    <a:pt x="17815" y="106792"/>
                    <a:pt x="20111" y="104974"/>
                  </a:cubicBezTo>
                  <a:lnTo>
                    <a:pt x="148299" y="2129"/>
                  </a:lnTo>
                  <a:cubicBezTo>
                    <a:pt x="148299" y="2129"/>
                    <a:pt x="150437" y="390"/>
                    <a:pt x="153129" y="74"/>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6" name="işlíḓè"/>
            <p:cNvGrpSpPr/>
            <p:nvPr/>
          </p:nvGrpSpPr>
          <p:grpSpPr>
            <a:xfrm>
              <a:off x="9196710" y="4652220"/>
              <a:ext cx="2066216" cy="1097181"/>
              <a:chOff x="918203" y="2309989"/>
              <a:chExt cx="2066216" cy="1097181"/>
            </a:xfrm>
          </p:grpSpPr>
          <p:sp>
            <p:nvSpPr>
              <p:cNvPr id="30" name="iṩľïḍé"/>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1" name="ïSľíḓé"/>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3" name="组合 52"/>
          <p:cNvGrpSpPr/>
          <p:nvPr/>
        </p:nvGrpSpPr>
        <p:grpSpPr>
          <a:xfrm>
            <a:off x="6699994" y="2422003"/>
            <a:ext cx="4606151" cy="1511364"/>
            <a:chOff x="6699994" y="2422003"/>
            <a:chExt cx="4606150" cy="1511364"/>
          </a:xfrm>
        </p:grpSpPr>
        <p:cxnSp>
          <p:nvCxnSpPr>
            <p:cNvPr id="3" name="直接箭头连接符 2"/>
            <p:cNvCxnSpPr/>
            <p:nvPr/>
          </p:nvCxnSpPr>
          <p:spPr>
            <a:xfrm flipH="1">
              <a:off x="6699994" y="3177684"/>
              <a:ext cx="258614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işḻïdè"/>
            <p:cNvSpPr/>
            <p:nvPr/>
          </p:nvSpPr>
          <p:spPr>
            <a:xfrm>
              <a:off x="9155483" y="2422003"/>
              <a:ext cx="2150661" cy="1511364"/>
            </a:xfrm>
            <a:prstGeom prst="roundRect">
              <a:avLst>
                <a:gd name="adj" fmla="val 94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22" name="íšliďè"/>
            <p:cNvSpPr/>
            <p:nvPr/>
          </p:nvSpPr>
          <p:spPr>
            <a:xfrm>
              <a:off x="7563602" y="2641307"/>
              <a:ext cx="1075331" cy="1075331"/>
            </a:xfrm>
            <a:prstGeom prst="ellipse">
              <a:avLst/>
            </a:prstGeom>
            <a:solidFill>
              <a:srgbClr val="B4DCB7"/>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8" name="íṥḷiḑè"/>
            <p:cNvSpPr/>
            <p:nvPr/>
          </p:nvSpPr>
          <p:spPr bwMode="auto">
            <a:xfrm flipH="1">
              <a:off x="7721732" y="2787084"/>
              <a:ext cx="770466" cy="769298"/>
            </a:xfrm>
            <a:custGeom>
              <a:avLst/>
              <a:gdLst>
                <a:gd name="connsiteX0" fmla="*/ 277652 w 604604"/>
                <a:gd name="connsiteY0" fmla="*/ 308566 h 603687"/>
                <a:gd name="connsiteX1" fmla="*/ 302301 w 604604"/>
                <a:gd name="connsiteY1" fmla="*/ 334224 h 603687"/>
                <a:gd name="connsiteX2" fmla="*/ 326951 w 604604"/>
                <a:gd name="connsiteY2" fmla="*/ 308566 h 603687"/>
                <a:gd name="connsiteX3" fmla="*/ 302301 w 604604"/>
                <a:gd name="connsiteY3" fmla="*/ 313094 h 603687"/>
                <a:gd name="connsiteX4" fmla="*/ 277652 w 604604"/>
                <a:gd name="connsiteY4" fmla="*/ 308566 h 603687"/>
                <a:gd name="connsiteX5" fmla="*/ 417060 w 604604"/>
                <a:gd name="connsiteY5" fmla="*/ 307753 h 603687"/>
                <a:gd name="connsiteX6" fmla="*/ 429385 w 604604"/>
                <a:gd name="connsiteY6" fmla="*/ 320524 h 603687"/>
                <a:gd name="connsiteX7" fmla="*/ 441593 w 604604"/>
                <a:gd name="connsiteY7" fmla="*/ 307753 h 603687"/>
                <a:gd name="connsiteX8" fmla="*/ 429385 w 604604"/>
                <a:gd name="connsiteY8" fmla="*/ 309147 h 603687"/>
                <a:gd name="connsiteX9" fmla="*/ 417060 w 604604"/>
                <a:gd name="connsiteY9" fmla="*/ 307753 h 603687"/>
                <a:gd name="connsiteX10" fmla="*/ 163010 w 604604"/>
                <a:gd name="connsiteY10" fmla="*/ 307753 h 603687"/>
                <a:gd name="connsiteX11" fmla="*/ 175218 w 604604"/>
                <a:gd name="connsiteY11" fmla="*/ 320524 h 603687"/>
                <a:gd name="connsiteX12" fmla="*/ 187543 w 604604"/>
                <a:gd name="connsiteY12" fmla="*/ 307753 h 603687"/>
                <a:gd name="connsiteX13" fmla="*/ 175218 w 604604"/>
                <a:gd name="connsiteY13" fmla="*/ 309147 h 603687"/>
                <a:gd name="connsiteX14" fmla="*/ 163010 w 604604"/>
                <a:gd name="connsiteY14" fmla="*/ 307753 h 603687"/>
                <a:gd name="connsiteX15" fmla="*/ 429385 w 604604"/>
                <a:gd name="connsiteY15" fmla="*/ 219055 h 603687"/>
                <a:gd name="connsiteX16" fmla="*/ 395085 w 604604"/>
                <a:gd name="connsiteY16" fmla="*/ 253304 h 603687"/>
                <a:gd name="connsiteX17" fmla="*/ 429385 w 604604"/>
                <a:gd name="connsiteY17" fmla="*/ 287436 h 603687"/>
                <a:gd name="connsiteX18" fmla="*/ 463568 w 604604"/>
                <a:gd name="connsiteY18" fmla="*/ 253304 h 603687"/>
                <a:gd name="connsiteX19" fmla="*/ 429385 w 604604"/>
                <a:gd name="connsiteY19" fmla="*/ 219055 h 603687"/>
                <a:gd name="connsiteX20" fmla="*/ 175218 w 604604"/>
                <a:gd name="connsiteY20" fmla="*/ 219055 h 603687"/>
                <a:gd name="connsiteX21" fmla="*/ 141035 w 604604"/>
                <a:gd name="connsiteY21" fmla="*/ 253304 h 603687"/>
                <a:gd name="connsiteX22" fmla="*/ 175218 w 604604"/>
                <a:gd name="connsiteY22" fmla="*/ 287436 h 603687"/>
                <a:gd name="connsiteX23" fmla="*/ 209518 w 604604"/>
                <a:gd name="connsiteY23" fmla="*/ 253304 h 603687"/>
                <a:gd name="connsiteX24" fmla="*/ 175218 w 604604"/>
                <a:gd name="connsiteY24" fmla="*/ 219055 h 603687"/>
                <a:gd name="connsiteX25" fmla="*/ 302301 w 604604"/>
                <a:gd name="connsiteY25" fmla="*/ 195371 h 603687"/>
                <a:gd name="connsiteX26" fmla="*/ 254166 w 604604"/>
                <a:gd name="connsiteY26" fmla="*/ 243320 h 603687"/>
                <a:gd name="connsiteX27" fmla="*/ 302301 w 604604"/>
                <a:gd name="connsiteY27" fmla="*/ 291384 h 603687"/>
                <a:gd name="connsiteX28" fmla="*/ 350437 w 604604"/>
                <a:gd name="connsiteY28" fmla="*/ 243320 h 603687"/>
                <a:gd name="connsiteX29" fmla="*/ 302301 w 604604"/>
                <a:gd name="connsiteY29" fmla="*/ 195371 h 603687"/>
                <a:gd name="connsiteX30" fmla="*/ 302301 w 604604"/>
                <a:gd name="connsiteY30" fmla="*/ 173661 h 603687"/>
                <a:gd name="connsiteX31" fmla="*/ 372180 w 604604"/>
                <a:gd name="connsiteY31" fmla="*/ 243320 h 603687"/>
                <a:gd name="connsiteX32" fmla="*/ 342415 w 604604"/>
                <a:gd name="connsiteY32" fmla="*/ 300439 h 603687"/>
                <a:gd name="connsiteX33" fmla="*/ 345089 w 604604"/>
                <a:gd name="connsiteY33" fmla="*/ 301484 h 603687"/>
                <a:gd name="connsiteX34" fmla="*/ 369273 w 604604"/>
                <a:gd name="connsiteY34" fmla="*/ 320872 h 603687"/>
                <a:gd name="connsiteX35" fmla="*/ 394852 w 604604"/>
                <a:gd name="connsiteY35" fmla="*/ 297189 h 603687"/>
                <a:gd name="connsiteX36" fmla="*/ 373459 w 604604"/>
                <a:gd name="connsiteY36" fmla="*/ 253304 h 603687"/>
                <a:gd name="connsiteX37" fmla="*/ 429385 w 604604"/>
                <a:gd name="connsiteY37" fmla="*/ 197461 h 603687"/>
                <a:gd name="connsiteX38" fmla="*/ 485311 w 604604"/>
                <a:gd name="connsiteY38" fmla="*/ 253304 h 603687"/>
                <a:gd name="connsiteX39" fmla="*/ 463801 w 604604"/>
                <a:gd name="connsiteY39" fmla="*/ 297189 h 603687"/>
                <a:gd name="connsiteX40" fmla="*/ 506588 w 604604"/>
                <a:gd name="connsiteY40" fmla="*/ 376715 h 603687"/>
                <a:gd name="connsiteX41" fmla="*/ 495775 w 604604"/>
                <a:gd name="connsiteY41" fmla="*/ 387628 h 603687"/>
                <a:gd name="connsiteX42" fmla="*/ 399038 w 604604"/>
                <a:gd name="connsiteY42" fmla="*/ 387628 h 603687"/>
                <a:gd name="connsiteX43" fmla="*/ 399968 w 604604"/>
                <a:gd name="connsiteY43" fmla="*/ 403069 h 603687"/>
                <a:gd name="connsiteX44" fmla="*/ 389155 w 604604"/>
                <a:gd name="connsiteY44" fmla="*/ 413866 h 603687"/>
                <a:gd name="connsiteX45" fmla="*/ 215448 w 604604"/>
                <a:gd name="connsiteY45" fmla="*/ 413866 h 603687"/>
                <a:gd name="connsiteX46" fmla="*/ 204635 w 604604"/>
                <a:gd name="connsiteY46" fmla="*/ 403069 h 603687"/>
                <a:gd name="connsiteX47" fmla="*/ 205565 w 604604"/>
                <a:gd name="connsiteY47" fmla="*/ 387628 h 603687"/>
                <a:gd name="connsiteX48" fmla="*/ 108828 w 604604"/>
                <a:gd name="connsiteY48" fmla="*/ 387628 h 603687"/>
                <a:gd name="connsiteX49" fmla="*/ 98015 w 604604"/>
                <a:gd name="connsiteY49" fmla="*/ 376715 h 603687"/>
                <a:gd name="connsiteX50" fmla="*/ 140802 w 604604"/>
                <a:gd name="connsiteY50" fmla="*/ 297189 h 603687"/>
                <a:gd name="connsiteX51" fmla="*/ 119292 w 604604"/>
                <a:gd name="connsiteY51" fmla="*/ 253304 h 603687"/>
                <a:gd name="connsiteX52" fmla="*/ 175218 w 604604"/>
                <a:gd name="connsiteY52" fmla="*/ 197461 h 603687"/>
                <a:gd name="connsiteX53" fmla="*/ 231144 w 604604"/>
                <a:gd name="connsiteY53" fmla="*/ 253304 h 603687"/>
                <a:gd name="connsiteX54" fmla="*/ 209751 w 604604"/>
                <a:gd name="connsiteY54" fmla="*/ 297189 h 603687"/>
                <a:gd name="connsiteX55" fmla="*/ 235330 w 604604"/>
                <a:gd name="connsiteY55" fmla="*/ 320872 h 603687"/>
                <a:gd name="connsiteX56" fmla="*/ 259514 w 604604"/>
                <a:gd name="connsiteY56" fmla="*/ 301484 h 603687"/>
                <a:gd name="connsiteX57" fmla="*/ 262188 w 604604"/>
                <a:gd name="connsiteY57" fmla="*/ 300439 h 603687"/>
                <a:gd name="connsiteX58" fmla="*/ 232423 w 604604"/>
                <a:gd name="connsiteY58" fmla="*/ 243320 h 603687"/>
                <a:gd name="connsiteX59" fmla="*/ 302301 w 604604"/>
                <a:gd name="connsiteY59" fmla="*/ 173661 h 603687"/>
                <a:gd name="connsiteX60" fmla="*/ 301023 w 604604"/>
                <a:gd name="connsiteY60" fmla="*/ 68147 h 603687"/>
                <a:gd name="connsiteX61" fmla="*/ 68250 w 604604"/>
                <a:gd name="connsiteY61" fmla="*/ 300567 h 603687"/>
                <a:gd name="connsiteX62" fmla="*/ 68367 w 604604"/>
                <a:gd name="connsiteY62" fmla="*/ 301844 h 603687"/>
                <a:gd name="connsiteX63" fmla="*/ 68250 w 604604"/>
                <a:gd name="connsiteY63" fmla="*/ 303121 h 603687"/>
                <a:gd name="connsiteX64" fmla="*/ 301023 w 604604"/>
                <a:gd name="connsiteY64" fmla="*/ 535540 h 603687"/>
                <a:gd name="connsiteX65" fmla="*/ 302302 w 604604"/>
                <a:gd name="connsiteY65" fmla="*/ 535424 h 603687"/>
                <a:gd name="connsiteX66" fmla="*/ 303581 w 604604"/>
                <a:gd name="connsiteY66" fmla="*/ 535540 h 603687"/>
                <a:gd name="connsiteX67" fmla="*/ 536353 w 604604"/>
                <a:gd name="connsiteY67" fmla="*/ 303121 h 603687"/>
                <a:gd name="connsiteX68" fmla="*/ 536237 w 604604"/>
                <a:gd name="connsiteY68" fmla="*/ 301844 h 603687"/>
                <a:gd name="connsiteX69" fmla="*/ 536353 w 604604"/>
                <a:gd name="connsiteY69" fmla="*/ 300567 h 603687"/>
                <a:gd name="connsiteX70" fmla="*/ 303581 w 604604"/>
                <a:gd name="connsiteY70" fmla="*/ 68147 h 603687"/>
                <a:gd name="connsiteX71" fmla="*/ 302302 w 604604"/>
                <a:gd name="connsiteY71" fmla="*/ 68263 h 603687"/>
                <a:gd name="connsiteX72" fmla="*/ 301023 w 604604"/>
                <a:gd name="connsiteY72" fmla="*/ 68147 h 603687"/>
                <a:gd name="connsiteX73" fmla="*/ 302302 w 604604"/>
                <a:gd name="connsiteY73" fmla="*/ 0 h 603687"/>
                <a:gd name="connsiteX74" fmla="*/ 317766 w 604604"/>
                <a:gd name="connsiteY74" fmla="*/ 15441 h 603687"/>
                <a:gd name="connsiteX75" fmla="*/ 317766 w 604604"/>
                <a:gd name="connsiteY75" fmla="*/ 37615 h 603687"/>
                <a:gd name="connsiteX76" fmla="*/ 566933 w 604604"/>
                <a:gd name="connsiteY76" fmla="*/ 286403 h 603687"/>
                <a:gd name="connsiteX77" fmla="*/ 589140 w 604604"/>
                <a:gd name="connsiteY77" fmla="*/ 286403 h 603687"/>
                <a:gd name="connsiteX78" fmla="*/ 604604 w 604604"/>
                <a:gd name="connsiteY78" fmla="*/ 301844 h 603687"/>
                <a:gd name="connsiteX79" fmla="*/ 589140 w 604604"/>
                <a:gd name="connsiteY79" fmla="*/ 317284 h 603687"/>
                <a:gd name="connsiteX80" fmla="*/ 566933 w 604604"/>
                <a:gd name="connsiteY80" fmla="*/ 317284 h 603687"/>
                <a:gd name="connsiteX81" fmla="*/ 317766 w 604604"/>
                <a:gd name="connsiteY81" fmla="*/ 566073 h 603687"/>
                <a:gd name="connsiteX82" fmla="*/ 317766 w 604604"/>
                <a:gd name="connsiteY82" fmla="*/ 588247 h 603687"/>
                <a:gd name="connsiteX83" fmla="*/ 302302 w 604604"/>
                <a:gd name="connsiteY83" fmla="*/ 603687 h 603687"/>
                <a:gd name="connsiteX84" fmla="*/ 286838 w 604604"/>
                <a:gd name="connsiteY84" fmla="*/ 588247 h 603687"/>
                <a:gd name="connsiteX85" fmla="*/ 286838 w 604604"/>
                <a:gd name="connsiteY85" fmla="*/ 566073 h 603687"/>
                <a:gd name="connsiteX86" fmla="*/ 37671 w 604604"/>
                <a:gd name="connsiteY86" fmla="*/ 317284 h 603687"/>
                <a:gd name="connsiteX87" fmla="*/ 15464 w 604604"/>
                <a:gd name="connsiteY87" fmla="*/ 317284 h 603687"/>
                <a:gd name="connsiteX88" fmla="*/ 0 w 604604"/>
                <a:gd name="connsiteY88" fmla="*/ 301844 h 603687"/>
                <a:gd name="connsiteX89" fmla="*/ 15464 w 604604"/>
                <a:gd name="connsiteY89" fmla="*/ 286403 h 603687"/>
                <a:gd name="connsiteX90" fmla="*/ 37671 w 604604"/>
                <a:gd name="connsiteY90" fmla="*/ 286403 h 603687"/>
                <a:gd name="connsiteX91" fmla="*/ 286838 w 604604"/>
                <a:gd name="connsiteY91" fmla="*/ 37615 h 603687"/>
                <a:gd name="connsiteX92" fmla="*/ 286838 w 604604"/>
                <a:gd name="connsiteY92" fmla="*/ 15441 h 603687"/>
                <a:gd name="connsiteX93" fmla="*/ 302302 w 604604"/>
                <a:gd name="connsiteY93" fmla="*/ 0 h 60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4604" h="603687">
                  <a:moveTo>
                    <a:pt x="277652" y="308566"/>
                  </a:moveTo>
                  <a:lnTo>
                    <a:pt x="302301" y="334224"/>
                  </a:lnTo>
                  <a:lnTo>
                    <a:pt x="326951" y="308566"/>
                  </a:lnTo>
                  <a:cubicBezTo>
                    <a:pt x="319277" y="311469"/>
                    <a:pt x="311022" y="313094"/>
                    <a:pt x="302301" y="313094"/>
                  </a:cubicBezTo>
                  <a:cubicBezTo>
                    <a:pt x="293581" y="313094"/>
                    <a:pt x="285326" y="311469"/>
                    <a:pt x="277652" y="308566"/>
                  </a:cubicBezTo>
                  <a:close/>
                  <a:moveTo>
                    <a:pt x="417060" y="307753"/>
                  </a:moveTo>
                  <a:lnTo>
                    <a:pt x="429385" y="320524"/>
                  </a:lnTo>
                  <a:lnTo>
                    <a:pt x="441593" y="307753"/>
                  </a:lnTo>
                  <a:cubicBezTo>
                    <a:pt x="437640" y="308566"/>
                    <a:pt x="433570" y="309147"/>
                    <a:pt x="429385" y="309147"/>
                  </a:cubicBezTo>
                  <a:cubicBezTo>
                    <a:pt x="425083" y="309147"/>
                    <a:pt x="421013" y="308566"/>
                    <a:pt x="417060" y="307753"/>
                  </a:cubicBezTo>
                  <a:close/>
                  <a:moveTo>
                    <a:pt x="163010" y="307753"/>
                  </a:moveTo>
                  <a:lnTo>
                    <a:pt x="175218" y="320524"/>
                  </a:lnTo>
                  <a:lnTo>
                    <a:pt x="187543" y="307753"/>
                  </a:lnTo>
                  <a:cubicBezTo>
                    <a:pt x="183590" y="308566"/>
                    <a:pt x="179520" y="309147"/>
                    <a:pt x="175218" y="309147"/>
                  </a:cubicBezTo>
                  <a:cubicBezTo>
                    <a:pt x="171033" y="309147"/>
                    <a:pt x="166963" y="308566"/>
                    <a:pt x="163010" y="307753"/>
                  </a:cubicBezTo>
                  <a:close/>
                  <a:moveTo>
                    <a:pt x="429385" y="219055"/>
                  </a:moveTo>
                  <a:cubicBezTo>
                    <a:pt x="410433" y="219055"/>
                    <a:pt x="395085" y="234380"/>
                    <a:pt x="395085" y="253304"/>
                  </a:cubicBezTo>
                  <a:cubicBezTo>
                    <a:pt x="395085" y="272112"/>
                    <a:pt x="410433" y="287436"/>
                    <a:pt x="429385" y="287436"/>
                  </a:cubicBezTo>
                  <a:cubicBezTo>
                    <a:pt x="448220" y="287436"/>
                    <a:pt x="463568" y="272112"/>
                    <a:pt x="463568" y="253304"/>
                  </a:cubicBezTo>
                  <a:cubicBezTo>
                    <a:pt x="463568" y="234380"/>
                    <a:pt x="448220" y="219055"/>
                    <a:pt x="429385" y="219055"/>
                  </a:cubicBezTo>
                  <a:close/>
                  <a:moveTo>
                    <a:pt x="175218" y="219055"/>
                  </a:moveTo>
                  <a:cubicBezTo>
                    <a:pt x="156383" y="219055"/>
                    <a:pt x="141035" y="234380"/>
                    <a:pt x="141035" y="253304"/>
                  </a:cubicBezTo>
                  <a:cubicBezTo>
                    <a:pt x="141035" y="272112"/>
                    <a:pt x="156383" y="287436"/>
                    <a:pt x="175218" y="287436"/>
                  </a:cubicBezTo>
                  <a:cubicBezTo>
                    <a:pt x="194170" y="287436"/>
                    <a:pt x="209518" y="272112"/>
                    <a:pt x="209518" y="253304"/>
                  </a:cubicBezTo>
                  <a:cubicBezTo>
                    <a:pt x="209518" y="234380"/>
                    <a:pt x="194170" y="219055"/>
                    <a:pt x="175218" y="219055"/>
                  </a:cubicBezTo>
                  <a:close/>
                  <a:moveTo>
                    <a:pt x="302301" y="195371"/>
                  </a:moveTo>
                  <a:cubicBezTo>
                    <a:pt x="275792" y="195371"/>
                    <a:pt x="254166" y="216849"/>
                    <a:pt x="254166" y="243320"/>
                  </a:cubicBezTo>
                  <a:cubicBezTo>
                    <a:pt x="254166" y="269906"/>
                    <a:pt x="275792" y="291384"/>
                    <a:pt x="302301" y="291384"/>
                  </a:cubicBezTo>
                  <a:cubicBezTo>
                    <a:pt x="328811" y="291384"/>
                    <a:pt x="350437" y="269906"/>
                    <a:pt x="350437" y="243320"/>
                  </a:cubicBezTo>
                  <a:cubicBezTo>
                    <a:pt x="350437" y="216849"/>
                    <a:pt x="328811" y="195371"/>
                    <a:pt x="302301" y="195371"/>
                  </a:cubicBezTo>
                  <a:close/>
                  <a:moveTo>
                    <a:pt x="302301" y="173661"/>
                  </a:moveTo>
                  <a:cubicBezTo>
                    <a:pt x="340787" y="173661"/>
                    <a:pt x="372180" y="204891"/>
                    <a:pt x="372180" y="243320"/>
                  </a:cubicBezTo>
                  <a:cubicBezTo>
                    <a:pt x="372180" y="266887"/>
                    <a:pt x="360320" y="287785"/>
                    <a:pt x="342415" y="300439"/>
                  </a:cubicBezTo>
                  <a:cubicBezTo>
                    <a:pt x="343345" y="300672"/>
                    <a:pt x="344275" y="300904"/>
                    <a:pt x="345089" y="301484"/>
                  </a:cubicBezTo>
                  <a:cubicBezTo>
                    <a:pt x="353925" y="306476"/>
                    <a:pt x="362181" y="312978"/>
                    <a:pt x="369273" y="320872"/>
                  </a:cubicBezTo>
                  <a:cubicBezTo>
                    <a:pt x="376249" y="311004"/>
                    <a:pt x="384969" y="302877"/>
                    <a:pt x="394852" y="297189"/>
                  </a:cubicBezTo>
                  <a:cubicBezTo>
                    <a:pt x="381830" y="286972"/>
                    <a:pt x="373459" y="271067"/>
                    <a:pt x="373459" y="253304"/>
                  </a:cubicBezTo>
                  <a:cubicBezTo>
                    <a:pt x="373459" y="222422"/>
                    <a:pt x="398457" y="197461"/>
                    <a:pt x="429385" y="197461"/>
                  </a:cubicBezTo>
                  <a:cubicBezTo>
                    <a:pt x="460196" y="197461"/>
                    <a:pt x="485311" y="222422"/>
                    <a:pt x="485311" y="253304"/>
                  </a:cubicBezTo>
                  <a:cubicBezTo>
                    <a:pt x="485311" y="271067"/>
                    <a:pt x="476823" y="286972"/>
                    <a:pt x="463801" y="297189"/>
                  </a:cubicBezTo>
                  <a:cubicBezTo>
                    <a:pt x="490194" y="312281"/>
                    <a:pt x="506588" y="342699"/>
                    <a:pt x="506588" y="376715"/>
                  </a:cubicBezTo>
                  <a:cubicBezTo>
                    <a:pt x="506588" y="382752"/>
                    <a:pt x="501705" y="387628"/>
                    <a:pt x="495775" y="387628"/>
                  </a:cubicBezTo>
                  <a:lnTo>
                    <a:pt x="399038" y="387628"/>
                  </a:lnTo>
                  <a:cubicBezTo>
                    <a:pt x="399736" y="392737"/>
                    <a:pt x="399968" y="397845"/>
                    <a:pt x="399968" y="403069"/>
                  </a:cubicBezTo>
                  <a:cubicBezTo>
                    <a:pt x="399968" y="408990"/>
                    <a:pt x="395085" y="413866"/>
                    <a:pt x="389155" y="413866"/>
                  </a:cubicBezTo>
                  <a:lnTo>
                    <a:pt x="215448" y="413866"/>
                  </a:lnTo>
                  <a:cubicBezTo>
                    <a:pt x="209518" y="413866"/>
                    <a:pt x="204635" y="408990"/>
                    <a:pt x="204635" y="403069"/>
                  </a:cubicBezTo>
                  <a:cubicBezTo>
                    <a:pt x="204635" y="397845"/>
                    <a:pt x="204867" y="392737"/>
                    <a:pt x="205565" y="387628"/>
                  </a:cubicBezTo>
                  <a:lnTo>
                    <a:pt x="108828" y="387628"/>
                  </a:lnTo>
                  <a:cubicBezTo>
                    <a:pt x="102898" y="387628"/>
                    <a:pt x="98015" y="382752"/>
                    <a:pt x="98015" y="376715"/>
                  </a:cubicBezTo>
                  <a:cubicBezTo>
                    <a:pt x="98015" y="342699"/>
                    <a:pt x="114409" y="312281"/>
                    <a:pt x="140802" y="297189"/>
                  </a:cubicBezTo>
                  <a:cubicBezTo>
                    <a:pt x="127780" y="286972"/>
                    <a:pt x="119292" y="271067"/>
                    <a:pt x="119292" y="253304"/>
                  </a:cubicBezTo>
                  <a:cubicBezTo>
                    <a:pt x="119292" y="222422"/>
                    <a:pt x="144407" y="197461"/>
                    <a:pt x="175218" y="197461"/>
                  </a:cubicBezTo>
                  <a:cubicBezTo>
                    <a:pt x="206030" y="197461"/>
                    <a:pt x="231144" y="222422"/>
                    <a:pt x="231144" y="253304"/>
                  </a:cubicBezTo>
                  <a:cubicBezTo>
                    <a:pt x="231144" y="271067"/>
                    <a:pt x="222773" y="286972"/>
                    <a:pt x="209751" y="297189"/>
                  </a:cubicBezTo>
                  <a:cubicBezTo>
                    <a:pt x="219633" y="302877"/>
                    <a:pt x="228354" y="311004"/>
                    <a:pt x="235330" y="320872"/>
                  </a:cubicBezTo>
                  <a:cubicBezTo>
                    <a:pt x="242422" y="312978"/>
                    <a:pt x="250678" y="306476"/>
                    <a:pt x="259514" y="301484"/>
                  </a:cubicBezTo>
                  <a:cubicBezTo>
                    <a:pt x="260328" y="300904"/>
                    <a:pt x="261258" y="300672"/>
                    <a:pt x="262188" y="300439"/>
                  </a:cubicBezTo>
                  <a:cubicBezTo>
                    <a:pt x="244283" y="287785"/>
                    <a:pt x="232423" y="266887"/>
                    <a:pt x="232423" y="243320"/>
                  </a:cubicBezTo>
                  <a:cubicBezTo>
                    <a:pt x="232423" y="204891"/>
                    <a:pt x="263816" y="173661"/>
                    <a:pt x="302301" y="173661"/>
                  </a:cubicBezTo>
                  <a:close/>
                  <a:moveTo>
                    <a:pt x="301023" y="68147"/>
                  </a:moveTo>
                  <a:cubicBezTo>
                    <a:pt x="173010" y="68844"/>
                    <a:pt x="68948" y="172748"/>
                    <a:pt x="68250" y="300567"/>
                  </a:cubicBezTo>
                  <a:cubicBezTo>
                    <a:pt x="68250" y="300915"/>
                    <a:pt x="68367" y="301379"/>
                    <a:pt x="68367" y="301844"/>
                  </a:cubicBezTo>
                  <a:cubicBezTo>
                    <a:pt x="68367" y="302308"/>
                    <a:pt x="68250" y="302772"/>
                    <a:pt x="68250" y="303121"/>
                  </a:cubicBezTo>
                  <a:cubicBezTo>
                    <a:pt x="68948" y="430940"/>
                    <a:pt x="173010" y="534844"/>
                    <a:pt x="301023" y="535540"/>
                  </a:cubicBezTo>
                  <a:cubicBezTo>
                    <a:pt x="301372" y="535540"/>
                    <a:pt x="301837" y="535424"/>
                    <a:pt x="302302" y="535424"/>
                  </a:cubicBezTo>
                  <a:cubicBezTo>
                    <a:pt x="302767" y="535424"/>
                    <a:pt x="303232" y="535540"/>
                    <a:pt x="303581" y="535540"/>
                  </a:cubicBezTo>
                  <a:cubicBezTo>
                    <a:pt x="431594" y="534844"/>
                    <a:pt x="535656" y="430940"/>
                    <a:pt x="536353" y="303121"/>
                  </a:cubicBezTo>
                  <a:cubicBezTo>
                    <a:pt x="536353" y="302772"/>
                    <a:pt x="536237" y="302308"/>
                    <a:pt x="536237" y="301844"/>
                  </a:cubicBezTo>
                  <a:cubicBezTo>
                    <a:pt x="536237" y="301379"/>
                    <a:pt x="536353" y="300915"/>
                    <a:pt x="536353" y="300567"/>
                  </a:cubicBezTo>
                  <a:cubicBezTo>
                    <a:pt x="535656" y="172748"/>
                    <a:pt x="431594" y="68844"/>
                    <a:pt x="303581" y="68147"/>
                  </a:cubicBezTo>
                  <a:cubicBezTo>
                    <a:pt x="303232" y="68147"/>
                    <a:pt x="302767" y="68263"/>
                    <a:pt x="302302" y="68263"/>
                  </a:cubicBezTo>
                  <a:cubicBezTo>
                    <a:pt x="301837" y="68263"/>
                    <a:pt x="301372" y="68147"/>
                    <a:pt x="301023" y="68147"/>
                  </a:cubicBezTo>
                  <a:close/>
                  <a:moveTo>
                    <a:pt x="302302" y="0"/>
                  </a:moveTo>
                  <a:cubicBezTo>
                    <a:pt x="310906" y="0"/>
                    <a:pt x="317766" y="6966"/>
                    <a:pt x="317766" y="15441"/>
                  </a:cubicBezTo>
                  <a:lnTo>
                    <a:pt x="317766" y="37615"/>
                  </a:lnTo>
                  <a:cubicBezTo>
                    <a:pt x="451593" y="45393"/>
                    <a:pt x="559142" y="152779"/>
                    <a:pt x="566933" y="286403"/>
                  </a:cubicBezTo>
                  <a:lnTo>
                    <a:pt x="589140" y="286403"/>
                  </a:lnTo>
                  <a:cubicBezTo>
                    <a:pt x="597628" y="286403"/>
                    <a:pt x="604604" y="293253"/>
                    <a:pt x="604604" y="301844"/>
                  </a:cubicBezTo>
                  <a:cubicBezTo>
                    <a:pt x="604604" y="310435"/>
                    <a:pt x="597628" y="317284"/>
                    <a:pt x="589140" y="317284"/>
                  </a:cubicBezTo>
                  <a:lnTo>
                    <a:pt x="566933" y="317284"/>
                  </a:lnTo>
                  <a:cubicBezTo>
                    <a:pt x="559142" y="450908"/>
                    <a:pt x="451593" y="558295"/>
                    <a:pt x="317766" y="566073"/>
                  </a:cubicBezTo>
                  <a:lnTo>
                    <a:pt x="317766" y="588247"/>
                  </a:lnTo>
                  <a:cubicBezTo>
                    <a:pt x="317766" y="596722"/>
                    <a:pt x="310906" y="603687"/>
                    <a:pt x="302302" y="603687"/>
                  </a:cubicBezTo>
                  <a:cubicBezTo>
                    <a:pt x="293698" y="603687"/>
                    <a:pt x="286838" y="596722"/>
                    <a:pt x="286838" y="588247"/>
                  </a:cubicBezTo>
                  <a:lnTo>
                    <a:pt x="286838" y="566073"/>
                  </a:lnTo>
                  <a:cubicBezTo>
                    <a:pt x="153011" y="558295"/>
                    <a:pt x="45462" y="450908"/>
                    <a:pt x="37671" y="317284"/>
                  </a:cubicBezTo>
                  <a:lnTo>
                    <a:pt x="15464" y="317284"/>
                  </a:lnTo>
                  <a:cubicBezTo>
                    <a:pt x="6976" y="317284"/>
                    <a:pt x="0" y="310435"/>
                    <a:pt x="0" y="301844"/>
                  </a:cubicBezTo>
                  <a:cubicBezTo>
                    <a:pt x="0" y="293253"/>
                    <a:pt x="6976" y="286403"/>
                    <a:pt x="15464" y="286403"/>
                  </a:cubicBezTo>
                  <a:lnTo>
                    <a:pt x="37671" y="286403"/>
                  </a:lnTo>
                  <a:cubicBezTo>
                    <a:pt x="45462" y="152779"/>
                    <a:pt x="153011" y="45393"/>
                    <a:pt x="286838" y="37615"/>
                  </a:cubicBezTo>
                  <a:lnTo>
                    <a:pt x="286838" y="15441"/>
                  </a:lnTo>
                  <a:cubicBezTo>
                    <a:pt x="286838" y="6966"/>
                    <a:pt x="293698" y="0"/>
                    <a:pt x="302302" y="0"/>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7" name="iṧlîḍe"/>
            <p:cNvGrpSpPr/>
            <p:nvPr/>
          </p:nvGrpSpPr>
          <p:grpSpPr>
            <a:xfrm>
              <a:off x="9197705" y="2629095"/>
              <a:ext cx="2066216" cy="1097181"/>
              <a:chOff x="918203" y="2309989"/>
              <a:chExt cx="2066216" cy="1097181"/>
            </a:xfrm>
          </p:grpSpPr>
          <p:sp>
            <p:nvSpPr>
              <p:cNvPr id="28" name="îsḻïďê"/>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29" name="iṩļïďê"/>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2000"/>
                                        <p:tgtEl>
                                          <p:spTgt spid="46"/>
                                        </p:tgtEl>
                                      </p:cBhvr>
                                    </p:animEffect>
                                    <p:anim calcmode="lin" valueType="num">
                                      <p:cBhvr>
                                        <p:cTn id="12" dur="2000" fill="hold"/>
                                        <p:tgtEl>
                                          <p:spTgt spid="46"/>
                                        </p:tgtEl>
                                        <p:attrNameLst>
                                          <p:attrName>ppt_w</p:attrName>
                                        </p:attrNameLst>
                                      </p:cBhvr>
                                      <p:tavLst>
                                        <p:tav tm="0" fmla="#ppt_w*sin(2.5*pi*$)">
                                          <p:val>
                                            <p:fltVal val="0"/>
                                          </p:val>
                                        </p:tav>
                                        <p:tav tm="100000">
                                          <p:val>
                                            <p:fltVal val="1"/>
                                          </p:val>
                                        </p:tav>
                                      </p:tavLst>
                                    </p:anim>
                                    <p:anim calcmode="lin" valueType="num">
                                      <p:cBhvr>
                                        <p:cTn id="13" dur="2000" fill="hold"/>
                                        <p:tgtEl>
                                          <p:spTgt spid="4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0-#ppt_w/2"/>
                                          </p:val>
                                        </p:tav>
                                        <p:tav tm="100000">
                                          <p:val>
                                            <p:strVal val="#ppt_x"/>
                                          </p:val>
                                        </p:tav>
                                      </p:tavLst>
                                    </p:anim>
                                    <p:anim calcmode="lin" valueType="num">
                                      <p:cBhvr additive="base">
                                        <p:cTn id="23" dur="500" fill="hold"/>
                                        <p:tgtEl>
                                          <p:spTgt spid="54"/>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2" fill="hold"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 fill="hold"/>
                                        <p:tgtEl>
                                          <p:spTgt spid="53"/>
                                        </p:tgtEl>
                                        <p:attrNameLst>
                                          <p:attrName>ppt_x</p:attrName>
                                        </p:attrNameLst>
                                      </p:cBhvr>
                                      <p:tavLst>
                                        <p:tav tm="0">
                                          <p:val>
                                            <p:strVal val="1+#ppt_w/2"/>
                                          </p:val>
                                        </p:tav>
                                        <p:tav tm="100000">
                                          <p:val>
                                            <p:strVal val="#ppt_x"/>
                                          </p:val>
                                        </p:tav>
                                      </p:tavLst>
                                    </p:anim>
                                    <p:anim calcmode="lin" valueType="num">
                                      <p:cBhvr additive="base">
                                        <p:cTn id="28" dur="500" fill="hold"/>
                                        <p:tgtEl>
                                          <p:spTgt spid="53"/>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1+#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0" name="组合 9"/>
          <p:cNvGrpSpPr/>
          <p:nvPr/>
        </p:nvGrpSpPr>
        <p:grpSpPr>
          <a:xfrm>
            <a:off x="6311900" y="1729105"/>
            <a:ext cx="4512945" cy="4219575"/>
            <a:chOff x="9940" y="2723"/>
            <a:chExt cx="7107" cy="6645"/>
          </a:xfrm>
        </p:grpSpPr>
        <p:grpSp>
          <p:nvGrpSpPr>
            <p:cNvPr id="37" name="组合 36"/>
            <p:cNvGrpSpPr/>
            <p:nvPr/>
          </p:nvGrpSpPr>
          <p:grpSpPr>
            <a:xfrm>
              <a:off x="9940" y="2723"/>
              <a:ext cx="7107" cy="6645"/>
              <a:chOff x="6459260" y="1628712"/>
              <a:chExt cx="5022149" cy="4695583"/>
            </a:xfrm>
          </p:grpSpPr>
          <p:sp>
            <p:nvSpPr>
              <p:cNvPr id="38" name="矩形 83"/>
              <p:cNvSpPr>
                <a:spLocks noChangeArrowheads="1"/>
              </p:cNvSpPr>
              <p:nvPr/>
            </p:nvSpPr>
            <p:spPr bwMode="auto">
              <a:xfrm>
                <a:off x="6520226" y="1720171"/>
                <a:ext cx="4863138" cy="4536836"/>
              </a:xfrm>
              <a:prstGeom prst="rect">
                <a:avLst/>
              </a:prstGeom>
              <a:noFill/>
              <a:ln w="9525" cmpd="sng">
                <a:solidFill>
                  <a:srgbClr val="6FBFA4"/>
                </a:solidFill>
                <a:miter lim="800000"/>
              </a:ln>
            </p:spPr>
            <p:txBody>
              <a:bodyPr/>
              <a:lstStyle/>
              <a:p>
                <a:pPr defTabSz="913765">
                  <a:defRPr/>
                </a:pPr>
                <a:endParaRPr lang="zh-CN" altLang="en-US" sz="1400" kern="0" dirty="0">
                  <a:solidFill>
                    <a:sysClr val="windowText" lastClr="000000"/>
                  </a:solidFill>
                  <a:cs typeface="+mn-ea"/>
                  <a:sym typeface="+mn-lt"/>
                </a:endParaRPr>
              </a:p>
            </p:txBody>
          </p:sp>
          <p:sp>
            <p:nvSpPr>
              <p:cNvPr id="39" name="TextBox 84"/>
              <p:cNvSpPr txBox="1">
                <a:spLocks noChangeArrowheads="1"/>
              </p:cNvSpPr>
              <p:nvPr/>
            </p:nvSpPr>
            <p:spPr bwMode="auto">
              <a:xfrm>
                <a:off x="6901840" y="2005480"/>
                <a:ext cx="4099907" cy="695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40" name="Freeform 12"/>
              <p:cNvSpPr/>
              <p:nvPr/>
            </p:nvSpPr>
            <p:spPr bwMode="auto">
              <a:xfrm>
                <a:off x="6459260" y="1628712"/>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6FBFA4"/>
              </a:solidFill>
              <a:ln>
                <a:noFill/>
              </a:ln>
            </p:spPr>
            <p:txBody>
              <a:bodyPr/>
              <a:lstStyle/>
              <a:p>
                <a:pPr defTabSz="913765">
                  <a:defRPr/>
                </a:pPr>
                <a:endParaRPr lang="zh-CN" altLang="en-US" sz="1400" kern="0" dirty="0">
                  <a:solidFill>
                    <a:sysClr val="windowText" lastClr="000000"/>
                  </a:solidFill>
                  <a:cs typeface="+mn-ea"/>
                  <a:sym typeface="+mn-lt"/>
                </a:endParaRPr>
              </a:p>
            </p:txBody>
          </p:sp>
          <p:sp>
            <p:nvSpPr>
              <p:cNvPr id="41" name="Freeform 12"/>
              <p:cNvSpPr/>
              <p:nvPr/>
            </p:nvSpPr>
            <p:spPr bwMode="auto">
              <a:xfrm flipH="1" flipV="1">
                <a:off x="10952771" y="5794070"/>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6FBFA4"/>
              </a:solidFill>
              <a:ln>
                <a:noFill/>
              </a:ln>
            </p:spPr>
            <p:txBody>
              <a:bodyPr/>
              <a:lstStyle/>
              <a:p>
                <a:pPr defTabSz="913765">
                  <a:defRPr/>
                </a:pPr>
                <a:endParaRPr lang="zh-CN" altLang="en-US" sz="1400" kern="0" dirty="0">
                  <a:solidFill>
                    <a:sysClr val="windowText" lastClr="000000"/>
                  </a:solidFill>
                  <a:cs typeface="+mn-ea"/>
                  <a:sym typeface="+mn-lt"/>
                </a:endParaRPr>
              </a:p>
            </p:txBody>
          </p:sp>
        </p:grpSp>
        <p:sp>
          <p:nvSpPr>
            <p:cNvPr id="2" name="TextBox 84"/>
            <p:cNvSpPr txBox="1">
              <a:spLocks noChangeArrowheads="1"/>
            </p:cNvSpPr>
            <p:nvPr/>
          </p:nvSpPr>
          <p:spPr bwMode="auto">
            <a:xfrm>
              <a:off x="10566" y="4760"/>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3" name="TextBox 84"/>
            <p:cNvSpPr txBox="1">
              <a:spLocks noChangeArrowheads="1"/>
            </p:cNvSpPr>
            <p:nvPr/>
          </p:nvSpPr>
          <p:spPr bwMode="auto">
            <a:xfrm>
              <a:off x="10566" y="6332"/>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4" name="TextBox 84"/>
            <p:cNvSpPr txBox="1">
              <a:spLocks noChangeArrowheads="1"/>
            </p:cNvSpPr>
            <p:nvPr/>
          </p:nvSpPr>
          <p:spPr bwMode="auto">
            <a:xfrm>
              <a:off x="10603" y="7740"/>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grpSp>
      <p:pic>
        <p:nvPicPr>
          <p:cNvPr id="6" name="图片 5"/>
          <p:cNvPicPr>
            <a:picLocks noChangeAspect="1"/>
          </p:cNvPicPr>
          <p:nvPr/>
        </p:nvPicPr>
        <p:blipFill>
          <a:blip r:embed="rId5"/>
          <a:stretch>
            <a:fillRect/>
          </a:stretch>
        </p:blipFill>
        <p:spPr>
          <a:xfrm>
            <a:off x="664845" y="1877695"/>
            <a:ext cx="2519680" cy="3872230"/>
          </a:xfrm>
          <a:prstGeom prst="rect">
            <a:avLst/>
          </a:prstGeom>
          <a:ln w="38100">
            <a:solidFill>
              <a:srgbClr val="62B468"/>
            </a:solidFill>
          </a:ln>
        </p:spPr>
      </p:pic>
      <p:pic>
        <p:nvPicPr>
          <p:cNvPr id="7" name="图片 6"/>
          <p:cNvPicPr>
            <a:picLocks noChangeAspect="1"/>
          </p:cNvPicPr>
          <p:nvPr/>
        </p:nvPicPr>
        <p:blipFill>
          <a:blip r:embed="rId6"/>
          <a:stretch>
            <a:fillRect/>
          </a:stretch>
        </p:blipFill>
        <p:spPr>
          <a:xfrm>
            <a:off x="3339465" y="1877695"/>
            <a:ext cx="2545715" cy="3890645"/>
          </a:xfrm>
          <a:prstGeom prst="rect">
            <a:avLst/>
          </a:prstGeom>
          <a:ln w="381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6" name="空心弧 10"/>
          <p:cNvSpPr>
            <a:spLocks noChangeArrowheads="1"/>
          </p:cNvSpPr>
          <p:nvPr/>
        </p:nvSpPr>
        <p:spPr bwMode="auto">
          <a:xfrm rot="16200000">
            <a:off x="1713376" y="2074994"/>
            <a:ext cx="3020053" cy="302441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13691 h 21600"/>
            </a:gdLst>
            <a:ahLst/>
            <a:cxnLst>
              <a:cxn ang="T8">
                <a:pos x="T0" y="T1"/>
              </a:cxn>
              <a:cxn ang="T9">
                <a:pos x="T2" y="T3"/>
              </a:cxn>
              <a:cxn ang="T10">
                <a:pos x="T4" y="T5"/>
              </a:cxn>
              <a:cxn ang="T11">
                <a:pos x="T6" y="T7"/>
              </a:cxn>
            </a:cxnLst>
            <a:rect l="T12" t="T13" r="T14" b="T15"/>
            <a:pathLst>
              <a:path w="21600" h="21600">
                <a:moveTo>
                  <a:pt x="2948" y="15227"/>
                </a:moveTo>
                <a:cubicBezTo>
                  <a:pt x="2186" y="13876"/>
                  <a:pt x="1786" y="12351"/>
                  <a:pt x="1786" y="10800"/>
                </a:cubicBezTo>
                <a:cubicBezTo>
                  <a:pt x="1786" y="5821"/>
                  <a:pt x="5821" y="1786"/>
                  <a:pt x="10800" y="1786"/>
                </a:cubicBezTo>
                <a:cubicBezTo>
                  <a:pt x="15778" y="1786"/>
                  <a:pt x="19814" y="5821"/>
                  <a:pt x="19814" y="10800"/>
                </a:cubicBezTo>
                <a:cubicBezTo>
                  <a:pt x="19814" y="12351"/>
                  <a:pt x="19413" y="13876"/>
                  <a:pt x="18651" y="15227"/>
                </a:cubicBezTo>
                <a:lnTo>
                  <a:pt x="20207" y="16105"/>
                </a:lnTo>
                <a:cubicBezTo>
                  <a:pt x="21120" y="14486"/>
                  <a:pt x="21600" y="12658"/>
                  <a:pt x="21600" y="10800"/>
                </a:cubicBezTo>
                <a:cubicBezTo>
                  <a:pt x="21600" y="4835"/>
                  <a:pt x="16764" y="0"/>
                  <a:pt x="10800" y="0"/>
                </a:cubicBezTo>
                <a:cubicBezTo>
                  <a:pt x="4835" y="0"/>
                  <a:pt x="0" y="4835"/>
                  <a:pt x="0" y="10800"/>
                </a:cubicBezTo>
                <a:cubicBezTo>
                  <a:pt x="-1" y="12658"/>
                  <a:pt x="479" y="14486"/>
                  <a:pt x="1392" y="16105"/>
                </a:cubicBezTo>
                <a:lnTo>
                  <a:pt x="2948" y="15227"/>
                </a:lnTo>
                <a:close/>
              </a:path>
            </a:pathLst>
          </a:custGeom>
          <a:solidFill>
            <a:schemeClr val="bg1">
              <a:lumMod val="50000"/>
            </a:schemeClr>
          </a:solidFill>
          <a:ln>
            <a:noFill/>
          </a:ln>
        </p:spPr>
        <p:txBody>
          <a:bodyPr anchor="ctr"/>
          <a:lstStyle/>
          <a:p>
            <a:endParaRPr lang="zh-CN" altLang="en-US" dirty="0">
              <a:cs typeface="+mn-ea"/>
              <a:sym typeface="+mn-lt"/>
            </a:endParaRPr>
          </a:p>
        </p:txBody>
      </p:sp>
      <p:sp>
        <p:nvSpPr>
          <p:cNvPr id="7" name="空心弧 11"/>
          <p:cNvSpPr>
            <a:spLocks noChangeArrowheads="1"/>
          </p:cNvSpPr>
          <p:nvPr/>
        </p:nvSpPr>
        <p:spPr bwMode="auto">
          <a:xfrm rot="16426183">
            <a:off x="1959759" y="2322964"/>
            <a:ext cx="2505068" cy="250943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3969 h 21600"/>
            </a:gdLst>
            <a:ahLst/>
            <a:cxnLst>
              <a:cxn ang="T8">
                <a:pos x="T0" y="T1"/>
              </a:cxn>
              <a:cxn ang="T9">
                <a:pos x="T2" y="T3"/>
              </a:cxn>
              <a:cxn ang="T10">
                <a:pos x="T4" y="T5"/>
              </a:cxn>
              <a:cxn ang="T11">
                <a:pos x="T6" y="T7"/>
              </a:cxn>
            </a:cxnLst>
            <a:rect l="T12" t="T13" r="T14" b="T15"/>
            <a:pathLst>
              <a:path w="21600" h="21600">
                <a:moveTo>
                  <a:pt x="2641" y="7714"/>
                </a:moveTo>
                <a:cubicBezTo>
                  <a:pt x="3924" y="4322"/>
                  <a:pt x="7173" y="2078"/>
                  <a:pt x="10799" y="2078"/>
                </a:cubicBezTo>
                <a:cubicBezTo>
                  <a:pt x="14426" y="2077"/>
                  <a:pt x="17675" y="4322"/>
                  <a:pt x="18958" y="7714"/>
                </a:cubicBezTo>
                <a:lnTo>
                  <a:pt x="20901" y="6979"/>
                </a:lnTo>
                <a:cubicBezTo>
                  <a:pt x="19313" y="2779"/>
                  <a:pt x="15290" y="0"/>
                  <a:pt x="10800" y="0"/>
                </a:cubicBezTo>
                <a:cubicBezTo>
                  <a:pt x="6309" y="-1"/>
                  <a:pt x="2286" y="2779"/>
                  <a:pt x="698" y="6979"/>
                </a:cubicBezTo>
                <a:lnTo>
                  <a:pt x="2641" y="7714"/>
                </a:lnTo>
                <a:close/>
              </a:path>
            </a:pathLst>
          </a:custGeom>
          <a:solidFill>
            <a:srgbClr val="6FBFA4"/>
          </a:solidFill>
          <a:ln>
            <a:noFill/>
          </a:ln>
        </p:spPr>
        <p:txBody>
          <a:bodyPr anchor="ctr"/>
          <a:lstStyle/>
          <a:p>
            <a:endParaRPr lang="zh-CN" altLang="en-US" dirty="0">
              <a:cs typeface="+mn-ea"/>
              <a:sym typeface="+mn-lt"/>
            </a:endParaRPr>
          </a:p>
        </p:txBody>
      </p:sp>
      <p:sp>
        <p:nvSpPr>
          <p:cNvPr id="2" name="空心弧 12"/>
          <p:cNvSpPr>
            <a:spLocks noChangeArrowheads="1"/>
          </p:cNvSpPr>
          <p:nvPr/>
        </p:nvSpPr>
        <p:spPr bwMode="auto">
          <a:xfrm rot="16200000">
            <a:off x="1443686" y="1828121"/>
            <a:ext cx="3519753" cy="351975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18772 h 21600"/>
            </a:gdLst>
            <a:ahLst/>
            <a:cxnLst>
              <a:cxn ang="T8">
                <a:pos x="T0" y="T1"/>
              </a:cxn>
              <a:cxn ang="T9">
                <a:pos x="T2" y="T3"/>
              </a:cxn>
              <a:cxn ang="T10">
                <a:pos x="T4" y="T5"/>
              </a:cxn>
              <a:cxn ang="T11">
                <a:pos x="T6" y="T7"/>
              </a:cxn>
            </a:cxnLst>
            <a:rect l="T12" t="T13" r="T14" b="T15"/>
            <a:pathLst>
              <a:path w="21600" h="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rgbClr val="6FBFA4"/>
          </a:solidFill>
          <a:ln>
            <a:noFill/>
          </a:ln>
        </p:spPr>
        <p:txBody>
          <a:bodyPr anchor="ctr"/>
          <a:lstStyle/>
          <a:p>
            <a:endParaRPr lang="zh-CN" altLang="en-US" dirty="0">
              <a:cs typeface="+mn-ea"/>
              <a:sym typeface="+mn-lt"/>
            </a:endParaRPr>
          </a:p>
        </p:txBody>
      </p:sp>
      <p:sp>
        <p:nvSpPr>
          <p:cNvPr id="3" name="矩形 13"/>
          <p:cNvSpPr>
            <a:spLocks noChangeArrowheads="1"/>
          </p:cNvSpPr>
          <p:nvPr/>
        </p:nvSpPr>
        <p:spPr bwMode="auto">
          <a:xfrm>
            <a:off x="2336357" y="3229462"/>
            <a:ext cx="2777831" cy="7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4000" dirty="0">
                <a:solidFill>
                  <a:schemeClr val="bg1">
                    <a:lumMod val="50000"/>
                  </a:schemeClr>
                </a:solidFill>
                <a:cs typeface="+mn-ea"/>
                <a:sym typeface="+mn-lt"/>
              </a:rPr>
              <a:t>加入标题</a:t>
            </a:r>
          </a:p>
        </p:txBody>
      </p:sp>
      <p:sp>
        <p:nvSpPr>
          <p:cNvPr id="10" name="TextBox 20"/>
          <p:cNvSpPr txBox="1"/>
          <p:nvPr/>
        </p:nvSpPr>
        <p:spPr bwMode="auto">
          <a:xfrm>
            <a:off x="5460908" y="2402738"/>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4" name="TextBox 20"/>
          <p:cNvSpPr txBox="1"/>
          <p:nvPr/>
        </p:nvSpPr>
        <p:spPr bwMode="auto">
          <a:xfrm>
            <a:off x="8153943" y="2402738"/>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14" name="TextBox 20"/>
          <p:cNvSpPr txBox="1"/>
          <p:nvPr/>
        </p:nvSpPr>
        <p:spPr bwMode="auto">
          <a:xfrm>
            <a:off x="5460908" y="3937533"/>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17" name="TextBox 20"/>
          <p:cNvSpPr txBox="1"/>
          <p:nvPr/>
        </p:nvSpPr>
        <p:spPr bwMode="auto">
          <a:xfrm>
            <a:off x="8153943" y="3937533"/>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p:cBhvr>
                                        <p:cTn id="11" dur="750"/>
                                        <p:tgtEl>
                                          <p:spTgt spid="7"/>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p:cBhvr>
                                        <p:cTn id="15" dur="750"/>
                                        <p:tgtEl>
                                          <p:spTgt spid="6"/>
                                        </p:tgtEl>
                                      </p:cBhvr>
                                    </p:animEffect>
                                  </p:childTnLst>
                                </p:cTn>
                              </p:par>
                            </p:childTnLst>
                          </p:cTn>
                        </p:par>
                        <p:par>
                          <p:cTn id="16" fill="hold">
                            <p:stCondLst>
                              <p:cond delay="2500"/>
                            </p:stCondLst>
                            <p:childTnLst>
                              <p:par>
                                <p:cTn id="17" presetID="18" presetClass="entr" presetSubtype="12"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p:cBhvr>
                                        <p:cTn id="19" dur="750"/>
                                        <p:tgtEl>
                                          <p:spTgt spid="2"/>
                                        </p:tgtEl>
                                      </p:cBhvr>
                                    </p:animEffect>
                                  </p:childTnLst>
                                </p:cTn>
                              </p:par>
                            </p:childTnLst>
                          </p:cTn>
                        </p:par>
                        <p:par>
                          <p:cTn id="20" fill="hold">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2" grpId="0" bldLvl="0" animBg="1"/>
      <p:bldP spid="3"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4" name="组合 3"/>
          <p:cNvGrpSpPr/>
          <p:nvPr/>
        </p:nvGrpSpPr>
        <p:grpSpPr>
          <a:xfrm>
            <a:off x="2047240" y="1802130"/>
            <a:ext cx="7998460" cy="2076450"/>
            <a:chOff x="3224" y="2838"/>
            <a:chExt cx="12596" cy="3270"/>
          </a:xfrm>
        </p:grpSpPr>
        <p:pic>
          <p:nvPicPr>
            <p:cNvPr id="2" name="图片 1"/>
            <p:cNvPicPr>
              <a:picLocks noChangeAspect="1"/>
            </p:cNvPicPr>
            <p:nvPr/>
          </p:nvPicPr>
          <p:blipFill>
            <a:blip r:embed="rId5" cstate="screen">
              <a:extLst>
                <a:ext uri="{28A0092B-C50C-407E-A947-70E740481C1C}">
                  <a14:useLocalDpi xmlns:a14="http://schemas.microsoft.com/office/drawing/2010/main"/>
                </a:ext>
              </a:extLst>
            </a:blip>
            <a:srcRect r="1036"/>
            <a:stretch>
              <a:fillRect/>
            </a:stretch>
          </p:blipFill>
          <p:spPr>
            <a:xfrm>
              <a:off x="3224" y="2838"/>
              <a:ext cx="5816" cy="3270"/>
            </a:xfrm>
            <a:prstGeom prst="rect">
              <a:avLst/>
            </a:prstGeom>
            <a:ln w="38100">
              <a:solidFill>
                <a:srgbClr val="62B468"/>
              </a:solidFill>
            </a:ln>
          </p:spPr>
        </p:pic>
        <p:pic>
          <p:nvPicPr>
            <p:cNvPr id="3" name="图片 2"/>
            <p:cNvPicPr>
              <a:picLocks noChangeAspect="1"/>
            </p:cNvPicPr>
            <p:nvPr/>
          </p:nvPicPr>
          <p:blipFill>
            <a:blip r:embed="rId6"/>
            <a:stretch>
              <a:fillRect/>
            </a:stretch>
          </p:blipFill>
          <p:spPr>
            <a:xfrm>
              <a:off x="10014" y="2838"/>
              <a:ext cx="5806" cy="3271"/>
            </a:xfrm>
            <a:prstGeom prst="rect">
              <a:avLst/>
            </a:prstGeom>
            <a:ln w="38100">
              <a:solidFill>
                <a:srgbClr val="62B468"/>
              </a:solidFill>
            </a:ln>
          </p:spPr>
        </p:pic>
      </p:grpSp>
      <p:sp>
        <p:nvSpPr>
          <p:cNvPr id="27" name="TextBox 20"/>
          <p:cNvSpPr txBox="1"/>
          <p:nvPr/>
        </p:nvSpPr>
        <p:spPr bwMode="auto">
          <a:xfrm>
            <a:off x="2046605" y="4449445"/>
            <a:ext cx="8101965" cy="1060450"/>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outVertical)">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7" name="组合 16"/>
          <p:cNvGrpSpPr/>
          <p:nvPr/>
        </p:nvGrpSpPr>
        <p:grpSpPr>
          <a:xfrm flipH="1">
            <a:off x="1774825" y="1828800"/>
            <a:ext cx="2523490" cy="3707765"/>
            <a:chOff x="7681774" y="2874412"/>
            <a:chExt cx="2700795" cy="3841894"/>
          </a:xfrm>
        </p:grpSpPr>
        <p:sp>
          <p:nvSpPr>
            <p:cNvPr id="18" name="Freeform 161"/>
            <p:cNvSpPr/>
            <p:nvPr/>
          </p:nvSpPr>
          <p:spPr bwMode="auto">
            <a:xfrm>
              <a:off x="9564618" y="3572970"/>
              <a:ext cx="817951" cy="1282173"/>
            </a:xfrm>
            <a:custGeom>
              <a:avLst/>
              <a:gdLst>
                <a:gd name="T0" fmla="*/ 111 w 731"/>
                <a:gd name="T1" fmla="*/ 870 h 1146"/>
                <a:gd name="T2" fmla="*/ 507 w 731"/>
                <a:gd name="T3" fmla="*/ 1086 h 1146"/>
                <a:gd name="T4" fmla="*/ 649 w 731"/>
                <a:gd name="T5" fmla="*/ 917 h 1146"/>
                <a:gd name="T6" fmla="*/ 617 w 731"/>
                <a:gd name="T7" fmla="*/ 140 h 1146"/>
                <a:gd name="T8" fmla="*/ 484 w 731"/>
                <a:gd name="T9" fmla="*/ 52 h 1146"/>
                <a:gd name="T10" fmla="*/ 75 w 731"/>
                <a:gd name="T11" fmla="*/ 302 h 1146"/>
                <a:gd name="T12" fmla="*/ 23 w 731"/>
                <a:gd name="T13" fmla="*/ 401 h 1146"/>
                <a:gd name="T14" fmla="*/ 41 w 731"/>
                <a:gd name="T15" fmla="*/ 692 h 1146"/>
                <a:gd name="T16" fmla="*/ 111 w 731"/>
                <a:gd name="T17" fmla="*/ 87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111" y="870"/>
                  </a:moveTo>
                  <a:cubicBezTo>
                    <a:pt x="176" y="904"/>
                    <a:pt x="507" y="1086"/>
                    <a:pt x="507" y="1086"/>
                  </a:cubicBezTo>
                  <a:cubicBezTo>
                    <a:pt x="507" y="1086"/>
                    <a:pt x="584" y="1146"/>
                    <a:pt x="649" y="917"/>
                  </a:cubicBezTo>
                  <a:cubicBezTo>
                    <a:pt x="714" y="689"/>
                    <a:pt x="731" y="416"/>
                    <a:pt x="617" y="140"/>
                  </a:cubicBezTo>
                  <a:cubicBezTo>
                    <a:pt x="602" y="104"/>
                    <a:pt x="565" y="0"/>
                    <a:pt x="484" y="52"/>
                  </a:cubicBezTo>
                  <a:cubicBezTo>
                    <a:pt x="403" y="103"/>
                    <a:pt x="75" y="302"/>
                    <a:pt x="75" y="302"/>
                  </a:cubicBezTo>
                  <a:cubicBezTo>
                    <a:pt x="75" y="302"/>
                    <a:pt x="11" y="338"/>
                    <a:pt x="23" y="401"/>
                  </a:cubicBezTo>
                  <a:cubicBezTo>
                    <a:pt x="36" y="463"/>
                    <a:pt x="60" y="594"/>
                    <a:pt x="41" y="692"/>
                  </a:cubicBezTo>
                  <a:cubicBezTo>
                    <a:pt x="23" y="782"/>
                    <a:pt x="0" y="813"/>
                    <a:pt x="111" y="870"/>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19" name="Freeform 162"/>
            <p:cNvSpPr/>
            <p:nvPr/>
          </p:nvSpPr>
          <p:spPr bwMode="auto">
            <a:xfrm>
              <a:off x="9074441" y="2880344"/>
              <a:ext cx="1113837" cy="1007051"/>
            </a:xfrm>
            <a:custGeom>
              <a:avLst/>
              <a:gdLst>
                <a:gd name="T0" fmla="*/ 517 w 995"/>
                <a:gd name="T1" fmla="*/ 834 h 900"/>
                <a:gd name="T2" fmla="*/ 905 w 995"/>
                <a:gd name="T3" fmla="*/ 604 h 900"/>
                <a:gd name="T4" fmla="*/ 831 w 995"/>
                <a:gd name="T5" fmla="*/ 395 h 900"/>
                <a:gd name="T6" fmla="*/ 147 w 995"/>
                <a:gd name="T7" fmla="*/ 26 h 900"/>
                <a:gd name="T8" fmla="*/ 3 w 995"/>
                <a:gd name="T9" fmla="*/ 96 h 900"/>
                <a:gd name="T10" fmla="*/ 9 w 995"/>
                <a:gd name="T11" fmla="*/ 576 h 900"/>
                <a:gd name="T12" fmla="*/ 68 w 995"/>
                <a:gd name="T13" fmla="*/ 670 h 900"/>
                <a:gd name="T14" fmla="*/ 328 w 995"/>
                <a:gd name="T15" fmla="*/ 804 h 900"/>
                <a:gd name="T16" fmla="*/ 517 w 995"/>
                <a:gd name="T17" fmla="*/ 83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5" h="900">
                  <a:moveTo>
                    <a:pt x="517" y="834"/>
                  </a:moveTo>
                  <a:cubicBezTo>
                    <a:pt x="579" y="796"/>
                    <a:pt x="905" y="604"/>
                    <a:pt x="905" y="604"/>
                  </a:cubicBezTo>
                  <a:cubicBezTo>
                    <a:pt x="905" y="604"/>
                    <a:pt x="995" y="568"/>
                    <a:pt x="831" y="395"/>
                  </a:cubicBezTo>
                  <a:cubicBezTo>
                    <a:pt x="669" y="223"/>
                    <a:pt x="442" y="70"/>
                    <a:pt x="147" y="26"/>
                  </a:cubicBezTo>
                  <a:cubicBezTo>
                    <a:pt x="108" y="21"/>
                    <a:pt x="0" y="0"/>
                    <a:pt x="3" y="96"/>
                  </a:cubicBezTo>
                  <a:cubicBezTo>
                    <a:pt x="6" y="192"/>
                    <a:pt x="9" y="576"/>
                    <a:pt x="9" y="576"/>
                  </a:cubicBezTo>
                  <a:cubicBezTo>
                    <a:pt x="9" y="576"/>
                    <a:pt x="8" y="649"/>
                    <a:pt x="68" y="670"/>
                  </a:cubicBezTo>
                  <a:cubicBezTo>
                    <a:pt x="128" y="692"/>
                    <a:pt x="253" y="737"/>
                    <a:pt x="328" y="804"/>
                  </a:cubicBezTo>
                  <a:cubicBezTo>
                    <a:pt x="396" y="865"/>
                    <a:pt x="411" y="900"/>
                    <a:pt x="517" y="834"/>
                  </a:cubicBezTo>
                  <a:close/>
                </a:path>
              </a:pathLst>
            </a:custGeom>
            <a:solidFill>
              <a:srgbClr val="6FBFA4"/>
            </a:solidFill>
            <a:ln>
              <a:noFill/>
            </a:ln>
          </p:spPr>
          <p:txBody>
            <a:bodyPr vert="horz" wrap="square" lIns="91419" tIns="45709" rIns="91419" bIns="45709" numCol="1" anchor="t" anchorCtr="0" compatLnSpc="1"/>
            <a:lstStyle/>
            <a:p>
              <a:pPr algn="ctr"/>
              <a:endParaRPr lang="en-US" dirty="0">
                <a:cs typeface="+mn-ea"/>
                <a:sym typeface="+mn-lt"/>
              </a:endParaRPr>
            </a:p>
          </p:txBody>
        </p:sp>
        <p:sp>
          <p:nvSpPr>
            <p:cNvPr id="20" name="Freeform 165"/>
            <p:cNvSpPr/>
            <p:nvPr/>
          </p:nvSpPr>
          <p:spPr bwMode="auto">
            <a:xfrm>
              <a:off x="7681774" y="3575937"/>
              <a:ext cx="817951" cy="1282915"/>
            </a:xfrm>
            <a:custGeom>
              <a:avLst/>
              <a:gdLst>
                <a:gd name="T0" fmla="*/ 620 w 731"/>
                <a:gd name="T1" fmla="*/ 276 h 1146"/>
                <a:gd name="T2" fmla="*/ 224 w 731"/>
                <a:gd name="T3" fmla="*/ 59 h 1146"/>
                <a:gd name="T4" fmla="*/ 81 w 731"/>
                <a:gd name="T5" fmla="*/ 229 h 1146"/>
                <a:gd name="T6" fmla="*/ 113 w 731"/>
                <a:gd name="T7" fmla="*/ 1006 h 1146"/>
                <a:gd name="T8" fmla="*/ 246 w 731"/>
                <a:gd name="T9" fmla="*/ 1094 h 1146"/>
                <a:gd name="T10" fmla="*/ 656 w 731"/>
                <a:gd name="T11" fmla="*/ 844 h 1146"/>
                <a:gd name="T12" fmla="*/ 707 w 731"/>
                <a:gd name="T13" fmla="*/ 745 h 1146"/>
                <a:gd name="T14" fmla="*/ 690 w 731"/>
                <a:gd name="T15" fmla="*/ 453 h 1146"/>
                <a:gd name="T16" fmla="*/ 620 w 731"/>
                <a:gd name="T17" fmla="*/ 27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620" y="276"/>
                  </a:moveTo>
                  <a:cubicBezTo>
                    <a:pt x="555" y="242"/>
                    <a:pt x="224" y="59"/>
                    <a:pt x="224" y="59"/>
                  </a:cubicBezTo>
                  <a:cubicBezTo>
                    <a:pt x="224" y="59"/>
                    <a:pt x="147" y="0"/>
                    <a:pt x="81" y="229"/>
                  </a:cubicBezTo>
                  <a:cubicBezTo>
                    <a:pt x="17" y="456"/>
                    <a:pt x="0" y="730"/>
                    <a:pt x="113" y="1006"/>
                  </a:cubicBezTo>
                  <a:cubicBezTo>
                    <a:pt x="128" y="1042"/>
                    <a:pt x="166" y="1146"/>
                    <a:pt x="246" y="1094"/>
                  </a:cubicBezTo>
                  <a:cubicBezTo>
                    <a:pt x="327" y="1042"/>
                    <a:pt x="656" y="844"/>
                    <a:pt x="656" y="844"/>
                  </a:cubicBezTo>
                  <a:cubicBezTo>
                    <a:pt x="656" y="844"/>
                    <a:pt x="719" y="807"/>
                    <a:pt x="707" y="745"/>
                  </a:cubicBezTo>
                  <a:cubicBezTo>
                    <a:pt x="695" y="682"/>
                    <a:pt x="670" y="552"/>
                    <a:pt x="690" y="453"/>
                  </a:cubicBezTo>
                  <a:cubicBezTo>
                    <a:pt x="708" y="363"/>
                    <a:pt x="731" y="333"/>
                    <a:pt x="620" y="276"/>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21" name="Freeform 166"/>
            <p:cNvSpPr/>
            <p:nvPr/>
          </p:nvSpPr>
          <p:spPr bwMode="auto">
            <a:xfrm>
              <a:off x="7887189" y="2874412"/>
              <a:ext cx="1114579" cy="995927"/>
            </a:xfrm>
            <a:custGeom>
              <a:avLst/>
              <a:gdLst>
                <a:gd name="T0" fmla="*/ 982 w 996"/>
                <a:gd name="T1" fmla="*/ 547 h 890"/>
                <a:gd name="T2" fmla="*/ 982 w 996"/>
                <a:gd name="T3" fmla="*/ 96 h 890"/>
                <a:gd name="T4" fmla="*/ 764 w 996"/>
                <a:gd name="T5" fmla="*/ 53 h 890"/>
                <a:gd name="T6" fmla="*/ 98 w 996"/>
                <a:gd name="T7" fmla="*/ 453 h 890"/>
                <a:gd name="T8" fmla="*/ 85 w 996"/>
                <a:gd name="T9" fmla="*/ 613 h 890"/>
                <a:gd name="T10" fmla="*/ 501 w 996"/>
                <a:gd name="T11" fmla="*/ 852 h 890"/>
                <a:gd name="T12" fmla="*/ 612 w 996"/>
                <a:gd name="T13" fmla="*/ 849 h 890"/>
                <a:gd name="T14" fmla="*/ 859 w 996"/>
                <a:gd name="T15" fmla="*/ 694 h 890"/>
                <a:gd name="T16" fmla="*/ 982 w 996"/>
                <a:gd name="T17" fmla="*/ 547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890">
                  <a:moveTo>
                    <a:pt x="982" y="547"/>
                  </a:moveTo>
                  <a:cubicBezTo>
                    <a:pt x="980" y="474"/>
                    <a:pt x="982" y="96"/>
                    <a:pt x="982" y="96"/>
                  </a:cubicBezTo>
                  <a:cubicBezTo>
                    <a:pt x="982" y="96"/>
                    <a:pt x="996" y="0"/>
                    <a:pt x="764" y="53"/>
                  </a:cubicBezTo>
                  <a:cubicBezTo>
                    <a:pt x="534" y="105"/>
                    <a:pt x="286" y="222"/>
                    <a:pt x="98" y="453"/>
                  </a:cubicBezTo>
                  <a:cubicBezTo>
                    <a:pt x="73" y="484"/>
                    <a:pt x="0" y="567"/>
                    <a:pt x="85" y="613"/>
                  </a:cubicBezTo>
                  <a:cubicBezTo>
                    <a:pt x="169" y="659"/>
                    <a:pt x="501" y="852"/>
                    <a:pt x="501" y="852"/>
                  </a:cubicBezTo>
                  <a:cubicBezTo>
                    <a:pt x="501" y="852"/>
                    <a:pt x="563" y="890"/>
                    <a:pt x="612" y="849"/>
                  </a:cubicBezTo>
                  <a:cubicBezTo>
                    <a:pt x="661" y="808"/>
                    <a:pt x="764" y="724"/>
                    <a:pt x="859" y="694"/>
                  </a:cubicBezTo>
                  <a:cubicBezTo>
                    <a:pt x="947" y="667"/>
                    <a:pt x="984" y="672"/>
                    <a:pt x="982" y="547"/>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22" name="Freeform 56"/>
            <p:cNvSpPr/>
            <p:nvPr/>
          </p:nvSpPr>
          <p:spPr bwMode="auto">
            <a:xfrm flipH="1">
              <a:off x="7966774" y="4565873"/>
              <a:ext cx="1908040" cy="2150433"/>
            </a:xfrm>
            <a:custGeom>
              <a:avLst/>
              <a:gdLst>
                <a:gd name="T0" fmla="*/ 240 w 1330"/>
                <a:gd name="T1" fmla="*/ 1082 h 1500"/>
                <a:gd name="T2" fmla="*/ 166 w 1330"/>
                <a:gd name="T3" fmla="*/ 1500 h 1500"/>
                <a:gd name="T4" fmla="*/ 824 w 1330"/>
                <a:gd name="T5" fmla="*/ 1500 h 1500"/>
                <a:gd name="T6" fmla="*/ 866 w 1330"/>
                <a:gd name="T7" fmla="*/ 1322 h 1500"/>
                <a:gd name="T8" fmla="*/ 1134 w 1330"/>
                <a:gd name="T9" fmla="*/ 1293 h 1500"/>
                <a:gd name="T10" fmla="*/ 1188 w 1330"/>
                <a:gd name="T11" fmla="*/ 1207 h 1500"/>
                <a:gd name="T12" fmla="*/ 1195 w 1330"/>
                <a:gd name="T13" fmla="*/ 1123 h 1500"/>
                <a:gd name="T14" fmla="*/ 1206 w 1330"/>
                <a:gd name="T15" fmla="*/ 1055 h 1500"/>
                <a:gd name="T16" fmla="*/ 1226 w 1330"/>
                <a:gd name="T17" fmla="*/ 978 h 1500"/>
                <a:gd name="T18" fmla="*/ 1254 w 1330"/>
                <a:gd name="T19" fmla="*/ 922 h 1500"/>
                <a:gd name="T20" fmla="*/ 1319 w 1330"/>
                <a:gd name="T21" fmla="*/ 869 h 1500"/>
                <a:gd name="T22" fmla="*/ 1225 w 1330"/>
                <a:gd name="T23" fmla="*/ 727 h 1500"/>
                <a:gd name="T24" fmla="*/ 1169 w 1330"/>
                <a:gd name="T25" fmla="*/ 629 h 1500"/>
                <a:gd name="T26" fmla="*/ 1193 w 1330"/>
                <a:gd name="T27" fmla="*/ 552 h 1500"/>
                <a:gd name="T28" fmla="*/ 628 w 1330"/>
                <a:gd name="T29" fmla="*/ 0 h 1500"/>
                <a:gd name="T30" fmla="*/ 0 w 1330"/>
                <a:gd name="T31" fmla="*/ 544 h 1500"/>
                <a:gd name="T32" fmla="*/ 240 w 1330"/>
                <a:gd name="T33" fmla="*/ 1082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30" h="150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rgbClr val="6FBFA4"/>
            </a:solidFill>
            <a:ln>
              <a:noFill/>
            </a:ln>
          </p:spPr>
          <p:txBody>
            <a:bodyPr vert="horz" wrap="square" lIns="91419" tIns="45709" rIns="91419" bIns="45709" numCol="1" anchor="t" anchorCtr="0" compatLnSpc="1"/>
            <a:lstStyle/>
            <a:p>
              <a:endParaRPr lang="id-ID" dirty="0">
                <a:cs typeface="+mn-ea"/>
                <a:sym typeface="+mn-lt"/>
              </a:endParaRPr>
            </a:p>
          </p:txBody>
        </p:sp>
        <p:sp>
          <p:nvSpPr>
            <p:cNvPr id="23" name="Freeform 279"/>
            <p:cNvSpPr/>
            <p:nvPr/>
          </p:nvSpPr>
          <p:spPr bwMode="auto">
            <a:xfrm>
              <a:off x="8456087" y="3323766"/>
              <a:ext cx="160338" cy="160338"/>
            </a:xfrm>
            <a:custGeom>
              <a:avLst/>
              <a:gdLst>
                <a:gd name="T0" fmla="*/ 54 w 75"/>
                <a:gd name="T1" fmla="*/ 2 h 75"/>
                <a:gd name="T2" fmla="*/ 37 w 75"/>
                <a:gd name="T3" fmla="*/ 19 h 75"/>
                <a:gd name="T4" fmla="*/ 21 w 75"/>
                <a:gd name="T5" fmla="*/ 2 h 75"/>
                <a:gd name="T6" fmla="*/ 16 w 75"/>
                <a:gd name="T7" fmla="*/ 0 h 75"/>
                <a:gd name="T8" fmla="*/ 1 w 75"/>
                <a:gd name="T9" fmla="*/ 15 h 75"/>
                <a:gd name="T10" fmla="*/ 2 w 75"/>
                <a:gd name="T11" fmla="*/ 20 h 75"/>
                <a:gd name="T12" fmla="*/ 19 w 75"/>
                <a:gd name="T13" fmla="*/ 37 h 75"/>
                <a:gd name="T14" fmla="*/ 2 w 75"/>
                <a:gd name="T15" fmla="*/ 54 h 75"/>
                <a:gd name="T16" fmla="*/ 1 w 75"/>
                <a:gd name="T17" fmla="*/ 59 h 75"/>
                <a:gd name="T18" fmla="*/ 16 w 75"/>
                <a:gd name="T19" fmla="*/ 74 h 75"/>
                <a:gd name="T20" fmla="*/ 21 w 75"/>
                <a:gd name="T21" fmla="*/ 72 h 75"/>
                <a:gd name="T22" fmla="*/ 37 w 75"/>
                <a:gd name="T23" fmla="*/ 55 h 75"/>
                <a:gd name="T24" fmla="*/ 54 w 75"/>
                <a:gd name="T25" fmla="*/ 72 h 75"/>
                <a:gd name="T26" fmla="*/ 59 w 75"/>
                <a:gd name="T27" fmla="*/ 74 h 75"/>
                <a:gd name="T28" fmla="*/ 74 w 75"/>
                <a:gd name="T29" fmla="*/ 59 h 75"/>
                <a:gd name="T30" fmla="*/ 72 w 75"/>
                <a:gd name="T31" fmla="*/ 54 h 75"/>
                <a:gd name="T32" fmla="*/ 55 w 75"/>
                <a:gd name="T33" fmla="*/ 37 h 75"/>
                <a:gd name="T34" fmla="*/ 72 w 75"/>
                <a:gd name="T35" fmla="*/ 20 h 75"/>
                <a:gd name="T36" fmla="*/ 74 w 75"/>
                <a:gd name="T37" fmla="*/ 15 h 75"/>
                <a:gd name="T38" fmla="*/ 59 w 75"/>
                <a:gd name="T39" fmla="*/ 0 h 75"/>
                <a:gd name="T40" fmla="*/ 54 w 75"/>
                <a:gd name="T4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54" y="2"/>
                  </a:moveTo>
                  <a:cubicBezTo>
                    <a:pt x="37" y="19"/>
                    <a:pt x="37" y="19"/>
                    <a:pt x="37" y="19"/>
                  </a:cubicBezTo>
                  <a:cubicBezTo>
                    <a:pt x="21" y="2"/>
                    <a:pt x="21" y="2"/>
                    <a:pt x="21" y="2"/>
                  </a:cubicBezTo>
                  <a:cubicBezTo>
                    <a:pt x="19" y="0"/>
                    <a:pt x="16" y="0"/>
                    <a:pt x="16" y="0"/>
                  </a:cubicBezTo>
                  <a:cubicBezTo>
                    <a:pt x="1" y="15"/>
                    <a:pt x="1" y="15"/>
                    <a:pt x="1" y="15"/>
                  </a:cubicBezTo>
                  <a:cubicBezTo>
                    <a:pt x="0" y="16"/>
                    <a:pt x="1" y="18"/>
                    <a:pt x="2" y="20"/>
                  </a:cubicBezTo>
                  <a:cubicBezTo>
                    <a:pt x="19" y="37"/>
                    <a:pt x="19" y="37"/>
                    <a:pt x="19" y="37"/>
                  </a:cubicBezTo>
                  <a:cubicBezTo>
                    <a:pt x="2" y="54"/>
                    <a:pt x="2" y="54"/>
                    <a:pt x="2" y="54"/>
                  </a:cubicBezTo>
                  <a:cubicBezTo>
                    <a:pt x="1" y="56"/>
                    <a:pt x="0" y="58"/>
                    <a:pt x="1" y="59"/>
                  </a:cubicBezTo>
                  <a:cubicBezTo>
                    <a:pt x="16" y="74"/>
                    <a:pt x="16" y="74"/>
                    <a:pt x="16" y="74"/>
                  </a:cubicBezTo>
                  <a:cubicBezTo>
                    <a:pt x="16" y="75"/>
                    <a:pt x="19" y="74"/>
                    <a:pt x="21" y="72"/>
                  </a:cubicBezTo>
                  <a:cubicBezTo>
                    <a:pt x="37" y="55"/>
                    <a:pt x="37" y="55"/>
                    <a:pt x="37" y="55"/>
                  </a:cubicBezTo>
                  <a:cubicBezTo>
                    <a:pt x="54" y="72"/>
                    <a:pt x="54" y="72"/>
                    <a:pt x="54" y="72"/>
                  </a:cubicBezTo>
                  <a:cubicBezTo>
                    <a:pt x="56" y="74"/>
                    <a:pt x="58" y="75"/>
                    <a:pt x="59" y="74"/>
                  </a:cubicBezTo>
                  <a:cubicBezTo>
                    <a:pt x="74" y="59"/>
                    <a:pt x="74" y="59"/>
                    <a:pt x="74" y="59"/>
                  </a:cubicBezTo>
                  <a:cubicBezTo>
                    <a:pt x="75" y="58"/>
                    <a:pt x="74" y="56"/>
                    <a:pt x="72" y="54"/>
                  </a:cubicBezTo>
                  <a:cubicBezTo>
                    <a:pt x="55" y="37"/>
                    <a:pt x="55" y="37"/>
                    <a:pt x="55" y="37"/>
                  </a:cubicBezTo>
                  <a:cubicBezTo>
                    <a:pt x="72" y="20"/>
                    <a:pt x="72" y="20"/>
                    <a:pt x="72" y="20"/>
                  </a:cubicBezTo>
                  <a:cubicBezTo>
                    <a:pt x="74" y="18"/>
                    <a:pt x="75" y="16"/>
                    <a:pt x="74" y="15"/>
                  </a:cubicBezTo>
                  <a:cubicBezTo>
                    <a:pt x="59" y="0"/>
                    <a:pt x="59" y="0"/>
                    <a:pt x="59" y="0"/>
                  </a:cubicBezTo>
                  <a:cubicBezTo>
                    <a:pt x="58" y="0"/>
                    <a:pt x="56" y="0"/>
                    <a:pt x="54" y="2"/>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4" name="Freeform 285"/>
            <p:cNvSpPr>
              <a:spLocks noEditPoints="1"/>
            </p:cNvSpPr>
            <p:nvPr/>
          </p:nvSpPr>
          <p:spPr bwMode="auto">
            <a:xfrm>
              <a:off x="7980176" y="4026394"/>
              <a:ext cx="165100" cy="238125"/>
            </a:xfrm>
            <a:custGeom>
              <a:avLst/>
              <a:gdLst>
                <a:gd name="T0" fmla="*/ 76 w 77"/>
                <a:gd name="T1" fmla="*/ 22 h 111"/>
                <a:gd name="T2" fmla="*/ 75 w 77"/>
                <a:gd name="T3" fmla="*/ 24 h 111"/>
                <a:gd name="T4" fmla="*/ 74 w 77"/>
                <a:gd name="T5" fmla="*/ 46 h 111"/>
                <a:gd name="T6" fmla="*/ 72 w 77"/>
                <a:gd name="T7" fmla="*/ 45 h 111"/>
                <a:gd name="T8" fmla="*/ 67 w 77"/>
                <a:gd name="T9" fmla="*/ 42 h 111"/>
                <a:gd name="T10" fmla="*/ 62 w 77"/>
                <a:gd name="T11" fmla="*/ 40 h 111"/>
                <a:gd name="T12" fmla="*/ 60 w 77"/>
                <a:gd name="T13" fmla="*/ 36 h 111"/>
                <a:gd name="T14" fmla="*/ 56 w 77"/>
                <a:gd name="T15" fmla="*/ 32 h 111"/>
                <a:gd name="T16" fmla="*/ 52 w 77"/>
                <a:gd name="T17" fmla="*/ 29 h 111"/>
                <a:gd name="T18" fmla="*/ 46 w 77"/>
                <a:gd name="T19" fmla="*/ 25 h 111"/>
                <a:gd name="T20" fmla="*/ 46 w 77"/>
                <a:gd name="T21" fmla="*/ 25 h 111"/>
                <a:gd name="T22" fmla="*/ 47 w 77"/>
                <a:gd name="T23" fmla="*/ 19 h 111"/>
                <a:gd name="T24" fmla="*/ 45 w 77"/>
                <a:gd name="T25" fmla="*/ 16 h 111"/>
                <a:gd name="T26" fmla="*/ 44 w 77"/>
                <a:gd name="T27" fmla="*/ 16 h 111"/>
                <a:gd name="T28" fmla="*/ 36 w 77"/>
                <a:gd name="T29" fmla="*/ 19 h 111"/>
                <a:gd name="T30" fmla="*/ 24 w 77"/>
                <a:gd name="T31" fmla="*/ 26 h 111"/>
                <a:gd name="T32" fmla="*/ 18 w 77"/>
                <a:gd name="T33" fmla="*/ 31 h 111"/>
                <a:gd name="T34" fmla="*/ 11 w 77"/>
                <a:gd name="T35" fmla="*/ 37 h 111"/>
                <a:gd name="T36" fmla="*/ 6 w 77"/>
                <a:gd name="T37" fmla="*/ 45 h 111"/>
                <a:gd name="T38" fmla="*/ 1 w 77"/>
                <a:gd name="T39" fmla="*/ 56 h 111"/>
                <a:gd name="T40" fmla="*/ 3 w 77"/>
                <a:gd name="T41" fmla="*/ 58 h 111"/>
                <a:gd name="T42" fmla="*/ 11 w 77"/>
                <a:gd name="T43" fmla="*/ 52 h 111"/>
                <a:gd name="T44" fmla="*/ 18 w 77"/>
                <a:gd name="T45" fmla="*/ 44 h 111"/>
                <a:gd name="T46" fmla="*/ 20 w 77"/>
                <a:gd name="T47" fmla="*/ 39 h 111"/>
                <a:gd name="T48" fmla="*/ 29 w 77"/>
                <a:gd name="T49" fmla="*/ 35 h 111"/>
                <a:gd name="T50" fmla="*/ 29 w 77"/>
                <a:gd name="T51" fmla="*/ 34 h 111"/>
                <a:gd name="T52" fmla="*/ 26 w 77"/>
                <a:gd name="T53" fmla="*/ 39 h 111"/>
                <a:gd name="T54" fmla="*/ 20 w 77"/>
                <a:gd name="T55" fmla="*/ 67 h 111"/>
                <a:gd name="T56" fmla="*/ 6 w 77"/>
                <a:gd name="T57" fmla="*/ 105 h 111"/>
                <a:gd name="T58" fmla="*/ 9 w 77"/>
                <a:gd name="T59" fmla="*/ 109 h 111"/>
                <a:gd name="T60" fmla="*/ 17 w 77"/>
                <a:gd name="T61" fmla="*/ 105 h 111"/>
                <a:gd name="T62" fmla="*/ 26 w 77"/>
                <a:gd name="T63" fmla="*/ 85 h 111"/>
                <a:gd name="T64" fmla="*/ 30 w 77"/>
                <a:gd name="T65" fmla="*/ 64 h 111"/>
                <a:gd name="T66" fmla="*/ 32 w 77"/>
                <a:gd name="T67" fmla="*/ 67 h 111"/>
                <a:gd name="T68" fmla="*/ 35 w 77"/>
                <a:gd name="T69" fmla="*/ 71 h 111"/>
                <a:gd name="T70" fmla="*/ 47 w 77"/>
                <a:gd name="T71" fmla="*/ 77 h 111"/>
                <a:gd name="T72" fmla="*/ 46 w 77"/>
                <a:gd name="T73" fmla="*/ 95 h 111"/>
                <a:gd name="T74" fmla="*/ 47 w 77"/>
                <a:gd name="T75" fmla="*/ 106 h 111"/>
                <a:gd name="T76" fmla="*/ 48 w 77"/>
                <a:gd name="T77" fmla="*/ 108 h 111"/>
                <a:gd name="T78" fmla="*/ 56 w 77"/>
                <a:gd name="T79" fmla="*/ 106 h 111"/>
                <a:gd name="T80" fmla="*/ 45 w 77"/>
                <a:gd name="T81" fmla="*/ 63 h 111"/>
                <a:gd name="T82" fmla="*/ 34 w 77"/>
                <a:gd name="T83" fmla="*/ 57 h 111"/>
                <a:gd name="T84" fmla="*/ 43 w 77"/>
                <a:gd name="T85" fmla="*/ 43 h 111"/>
                <a:gd name="T86" fmla="*/ 44 w 77"/>
                <a:gd name="T87" fmla="*/ 35 h 111"/>
                <a:gd name="T88" fmla="*/ 47 w 77"/>
                <a:gd name="T89" fmla="*/ 38 h 111"/>
                <a:gd name="T90" fmla="*/ 58 w 77"/>
                <a:gd name="T91" fmla="*/ 44 h 111"/>
                <a:gd name="T92" fmla="*/ 70 w 77"/>
                <a:gd name="T93" fmla="*/ 51 h 111"/>
                <a:gd name="T94" fmla="*/ 74 w 77"/>
                <a:gd name="T95" fmla="*/ 50 h 111"/>
                <a:gd name="T96" fmla="*/ 73 w 77"/>
                <a:gd name="T97" fmla="*/ 106 h 111"/>
                <a:gd name="T98" fmla="*/ 74 w 77"/>
                <a:gd name="T99" fmla="*/ 107 h 111"/>
                <a:gd name="T100" fmla="*/ 74 w 77"/>
                <a:gd name="T101" fmla="*/ 107 h 111"/>
                <a:gd name="T102" fmla="*/ 75 w 77"/>
                <a:gd name="T103" fmla="*/ 106 h 111"/>
                <a:gd name="T104" fmla="*/ 77 w 77"/>
                <a:gd name="T105" fmla="*/ 24 h 111"/>
                <a:gd name="T106" fmla="*/ 76 w 77"/>
                <a:gd name="T107" fmla="*/ 22 h 111"/>
                <a:gd name="T108" fmla="*/ 48 w 77"/>
                <a:gd name="T109" fmla="*/ 13 h 111"/>
                <a:gd name="T110" fmla="*/ 55 w 77"/>
                <a:gd name="T111" fmla="*/ 7 h 111"/>
                <a:gd name="T112" fmla="*/ 48 w 77"/>
                <a:gd name="T113" fmla="*/ 0 h 111"/>
                <a:gd name="T114" fmla="*/ 41 w 77"/>
                <a:gd name="T115" fmla="*/ 7 h 111"/>
                <a:gd name="T116" fmla="*/ 48 w 77"/>
                <a:gd name="T117" fmla="*/ 1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111">
                  <a:moveTo>
                    <a:pt x="76" y="22"/>
                  </a:moveTo>
                  <a:cubicBezTo>
                    <a:pt x="75" y="22"/>
                    <a:pt x="75" y="23"/>
                    <a:pt x="75" y="24"/>
                  </a:cubicBezTo>
                  <a:cubicBezTo>
                    <a:pt x="74" y="46"/>
                    <a:pt x="74" y="46"/>
                    <a:pt x="74" y="46"/>
                  </a:cubicBezTo>
                  <a:cubicBezTo>
                    <a:pt x="74" y="45"/>
                    <a:pt x="73" y="45"/>
                    <a:pt x="72" y="45"/>
                  </a:cubicBezTo>
                  <a:cubicBezTo>
                    <a:pt x="71" y="44"/>
                    <a:pt x="69" y="43"/>
                    <a:pt x="67" y="42"/>
                  </a:cubicBezTo>
                  <a:cubicBezTo>
                    <a:pt x="66" y="41"/>
                    <a:pt x="64" y="40"/>
                    <a:pt x="62" y="40"/>
                  </a:cubicBezTo>
                  <a:cubicBezTo>
                    <a:pt x="62" y="39"/>
                    <a:pt x="61" y="37"/>
                    <a:pt x="60" y="36"/>
                  </a:cubicBezTo>
                  <a:cubicBezTo>
                    <a:pt x="59" y="35"/>
                    <a:pt x="58" y="34"/>
                    <a:pt x="56" y="32"/>
                  </a:cubicBezTo>
                  <a:cubicBezTo>
                    <a:pt x="55" y="31"/>
                    <a:pt x="53" y="30"/>
                    <a:pt x="52" y="29"/>
                  </a:cubicBezTo>
                  <a:cubicBezTo>
                    <a:pt x="50" y="27"/>
                    <a:pt x="48" y="26"/>
                    <a:pt x="46" y="25"/>
                  </a:cubicBezTo>
                  <a:cubicBezTo>
                    <a:pt x="46" y="25"/>
                    <a:pt x="46" y="25"/>
                    <a:pt x="46" y="25"/>
                  </a:cubicBezTo>
                  <a:cubicBezTo>
                    <a:pt x="47" y="23"/>
                    <a:pt x="48" y="21"/>
                    <a:pt x="47" y="19"/>
                  </a:cubicBezTo>
                  <a:cubicBezTo>
                    <a:pt x="48" y="18"/>
                    <a:pt x="47" y="16"/>
                    <a:pt x="45" y="16"/>
                  </a:cubicBezTo>
                  <a:cubicBezTo>
                    <a:pt x="45" y="16"/>
                    <a:pt x="44" y="15"/>
                    <a:pt x="44" y="16"/>
                  </a:cubicBezTo>
                  <a:cubicBezTo>
                    <a:pt x="42" y="16"/>
                    <a:pt x="37" y="18"/>
                    <a:pt x="36" y="19"/>
                  </a:cubicBezTo>
                  <a:cubicBezTo>
                    <a:pt x="32" y="22"/>
                    <a:pt x="28" y="24"/>
                    <a:pt x="24" y="26"/>
                  </a:cubicBezTo>
                  <a:cubicBezTo>
                    <a:pt x="22" y="28"/>
                    <a:pt x="20" y="29"/>
                    <a:pt x="18" y="31"/>
                  </a:cubicBezTo>
                  <a:cubicBezTo>
                    <a:pt x="15" y="32"/>
                    <a:pt x="13" y="35"/>
                    <a:pt x="11" y="37"/>
                  </a:cubicBezTo>
                  <a:cubicBezTo>
                    <a:pt x="9" y="40"/>
                    <a:pt x="8" y="43"/>
                    <a:pt x="6" y="45"/>
                  </a:cubicBezTo>
                  <a:cubicBezTo>
                    <a:pt x="4" y="48"/>
                    <a:pt x="0" y="53"/>
                    <a:pt x="1" y="56"/>
                  </a:cubicBezTo>
                  <a:cubicBezTo>
                    <a:pt x="1" y="57"/>
                    <a:pt x="2" y="58"/>
                    <a:pt x="3" y="58"/>
                  </a:cubicBezTo>
                  <a:cubicBezTo>
                    <a:pt x="6" y="58"/>
                    <a:pt x="10" y="53"/>
                    <a:pt x="11" y="52"/>
                  </a:cubicBezTo>
                  <a:cubicBezTo>
                    <a:pt x="14" y="50"/>
                    <a:pt x="16" y="47"/>
                    <a:pt x="18" y="44"/>
                  </a:cubicBezTo>
                  <a:cubicBezTo>
                    <a:pt x="19" y="43"/>
                    <a:pt x="19" y="41"/>
                    <a:pt x="20" y="39"/>
                  </a:cubicBezTo>
                  <a:cubicBezTo>
                    <a:pt x="22" y="41"/>
                    <a:pt x="27" y="36"/>
                    <a:pt x="29" y="35"/>
                  </a:cubicBezTo>
                  <a:cubicBezTo>
                    <a:pt x="29" y="35"/>
                    <a:pt x="29" y="35"/>
                    <a:pt x="29" y="34"/>
                  </a:cubicBezTo>
                  <a:cubicBezTo>
                    <a:pt x="28" y="36"/>
                    <a:pt x="27" y="37"/>
                    <a:pt x="26" y="39"/>
                  </a:cubicBezTo>
                  <a:cubicBezTo>
                    <a:pt x="20" y="48"/>
                    <a:pt x="23" y="57"/>
                    <a:pt x="20" y="67"/>
                  </a:cubicBezTo>
                  <a:cubicBezTo>
                    <a:pt x="15" y="79"/>
                    <a:pt x="11" y="92"/>
                    <a:pt x="6" y="105"/>
                  </a:cubicBezTo>
                  <a:cubicBezTo>
                    <a:pt x="5" y="107"/>
                    <a:pt x="7" y="109"/>
                    <a:pt x="9" y="109"/>
                  </a:cubicBezTo>
                  <a:cubicBezTo>
                    <a:pt x="13" y="110"/>
                    <a:pt x="16" y="108"/>
                    <a:pt x="17" y="105"/>
                  </a:cubicBezTo>
                  <a:cubicBezTo>
                    <a:pt x="21" y="99"/>
                    <a:pt x="23" y="92"/>
                    <a:pt x="26" y="85"/>
                  </a:cubicBezTo>
                  <a:cubicBezTo>
                    <a:pt x="28" y="78"/>
                    <a:pt x="28" y="71"/>
                    <a:pt x="30" y="64"/>
                  </a:cubicBezTo>
                  <a:cubicBezTo>
                    <a:pt x="30" y="65"/>
                    <a:pt x="31" y="66"/>
                    <a:pt x="32" y="67"/>
                  </a:cubicBezTo>
                  <a:cubicBezTo>
                    <a:pt x="33" y="68"/>
                    <a:pt x="34" y="70"/>
                    <a:pt x="35" y="71"/>
                  </a:cubicBezTo>
                  <a:cubicBezTo>
                    <a:pt x="38" y="74"/>
                    <a:pt x="43" y="76"/>
                    <a:pt x="47" y="77"/>
                  </a:cubicBezTo>
                  <a:cubicBezTo>
                    <a:pt x="45" y="77"/>
                    <a:pt x="46" y="94"/>
                    <a:pt x="46" y="95"/>
                  </a:cubicBezTo>
                  <a:cubicBezTo>
                    <a:pt x="46" y="99"/>
                    <a:pt x="47" y="103"/>
                    <a:pt x="47" y="106"/>
                  </a:cubicBezTo>
                  <a:cubicBezTo>
                    <a:pt x="47" y="107"/>
                    <a:pt x="48" y="108"/>
                    <a:pt x="48" y="108"/>
                  </a:cubicBezTo>
                  <a:cubicBezTo>
                    <a:pt x="51" y="111"/>
                    <a:pt x="56" y="109"/>
                    <a:pt x="56" y="106"/>
                  </a:cubicBezTo>
                  <a:cubicBezTo>
                    <a:pt x="56" y="91"/>
                    <a:pt x="59" y="75"/>
                    <a:pt x="45" y="63"/>
                  </a:cubicBezTo>
                  <a:cubicBezTo>
                    <a:pt x="42" y="61"/>
                    <a:pt x="38" y="58"/>
                    <a:pt x="34" y="57"/>
                  </a:cubicBezTo>
                  <a:cubicBezTo>
                    <a:pt x="38" y="52"/>
                    <a:pt x="41" y="49"/>
                    <a:pt x="43" y="43"/>
                  </a:cubicBezTo>
                  <a:cubicBezTo>
                    <a:pt x="44" y="40"/>
                    <a:pt x="44" y="37"/>
                    <a:pt x="44" y="35"/>
                  </a:cubicBezTo>
                  <a:cubicBezTo>
                    <a:pt x="45" y="36"/>
                    <a:pt x="46" y="37"/>
                    <a:pt x="47" y="38"/>
                  </a:cubicBezTo>
                  <a:cubicBezTo>
                    <a:pt x="50" y="41"/>
                    <a:pt x="54" y="44"/>
                    <a:pt x="58" y="44"/>
                  </a:cubicBezTo>
                  <a:cubicBezTo>
                    <a:pt x="61" y="48"/>
                    <a:pt x="65" y="50"/>
                    <a:pt x="70" y="51"/>
                  </a:cubicBezTo>
                  <a:cubicBezTo>
                    <a:pt x="71" y="51"/>
                    <a:pt x="73" y="51"/>
                    <a:pt x="74" y="50"/>
                  </a:cubicBezTo>
                  <a:cubicBezTo>
                    <a:pt x="73" y="106"/>
                    <a:pt x="73" y="106"/>
                    <a:pt x="73" y="106"/>
                  </a:cubicBezTo>
                  <a:cubicBezTo>
                    <a:pt x="73" y="106"/>
                    <a:pt x="73" y="107"/>
                    <a:pt x="74" y="107"/>
                  </a:cubicBezTo>
                  <a:cubicBezTo>
                    <a:pt x="74" y="107"/>
                    <a:pt x="74" y="107"/>
                    <a:pt x="74" y="107"/>
                  </a:cubicBezTo>
                  <a:cubicBezTo>
                    <a:pt x="75" y="107"/>
                    <a:pt x="75" y="106"/>
                    <a:pt x="75" y="106"/>
                  </a:cubicBezTo>
                  <a:cubicBezTo>
                    <a:pt x="77" y="24"/>
                    <a:pt x="77" y="24"/>
                    <a:pt x="77" y="24"/>
                  </a:cubicBezTo>
                  <a:cubicBezTo>
                    <a:pt x="77" y="23"/>
                    <a:pt x="77" y="22"/>
                    <a:pt x="76" y="22"/>
                  </a:cubicBezTo>
                  <a:close/>
                  <a:moveTo>
                    <a:pt x="48" y="13"/>
                  </a:moveTo>
                  <a:cubicBezTo>
                    <a:pt x="52" y="13"/>
                    <a:pt x="55" y="10"/>
                    <a:pt x="55" y="7"/>
                  </a:cubicBezTo>
                  <a:cubicBezTo>
                    <a:pt x="55" y="3"/>
                    <a:pt x="52" y="0"/>
                    <a:pt x="48" y="0"/>
                  </a:cubicBezTo>
                  <a:cubicBezTo>
                    <a:pt x="44" y="0"/>
                    <a:pt x="41" y="3"/>
                    <a:pt x="41" y="7"/>
                  </a:cubicBezTo>
                  <a:cubicBezTo>
                    <a:pt x="41" y="10"/>
                    <a:pt x="44" y="13"/>
                    <a:pt x="48" y="13"/>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5" name="Freeform 292"/>
            <p:cNvSpPr/>
            <p:nvPr/>
          </p:nvSpPr>
          <p:spPr bwMode="auto">
            <a:xfrm>
              <a:off x="9885486" y="4145456"/>
              <a:ext cx="176213" cy="119063"/>
            </a:xfrm>
            <a:custGeom>
              <a:avLst/>
              <a:gdLst>
                <a:gd name="T0" fmla="*/ 68 w 111"/>
                <a:gd name="T1" fmla="*/ 0 h 75"/>
                <a:gd name="T2" fmla="*/ 41 w 111"/>
                <a:gd name="T3" fmla="*/ 48 h 75"/>
                <a:gd name="T4" fmla="*/ 29 w 111"/>
                <a:gd name="T5" fmla="*/ 26 h 75"/>
                <a:gd name="T6" fmla="*/ 0 w 111"/>
                <a:gd name="T7" fmla="*/ 75 h 75"/>
                <a:gd name="T8" fmla="*/ 111 w 111"/>
                <a:gd name="T9" fmla="*/ 75 h 75"/>
                <a:gd name="T10" fmla="*/ 68 w 111"/>
                <a:gd name="T11" fmla="*/ 0 h 75"/>
              </a:gdLst>
              <a:ahLst/>
              <a:cxnLst>
                <a:cxn ang="0">
                  <a:pos x="T0" y="T1"/>
                </a:cxn>
                <a:cxn ang="0">
                  <a:pos x="T2" y="T3"/>
                </a:cxn>
                <a:cxn ang="0">
                  <a:pos x="T4" y="T5"/>
                </a:cxn>
                <a:cxn ang="0">
                  <a:pos x="T6" y="T7"/>
                </a:cxn>
                <a:cxn ang="0">
                  <a:pos x="T8" y="T9"/>
                </a:cxn>
                <a:cxn ang="0">
                  <a:pos x="T10" y="T11"/>
                </a:cxn>
              </a:cxnLst>
              <a:rect l="0" t="0" r="r" b="b"/>
              <a:pathLst>
                <a:path w="111" h="75">
                  <a:moveTo>
                    <a:pt x="68" y="0"/>
                  </a:moveTo>
                  <a:lnTo>
                    <a:pt x="41" y="48"/>
                  </a:lnTo>
                  <a:lnTo>
                    <a:pt x="29" y="26"/>
                  </a:lnTo>
                  <a:lnTo>
                    <a:pt x="0" y="75"/>
                  </a:lnTo>
                  <a:lnTo>
                    <a:pt x="111" y="75"/>
                  </a:lnTo>
                  <a:lnTo>
                    <a:pt x="68" y="0"/>
                  </a:ln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6" name="Freeform 296"/>
            <p:cNvSpPr>
              <a:spLocks noEditPoints="1"/>
            </p:cNvSpPr>
            <p:nvPr/>
          </p:nvSpPr>
          <p:spPr bwMode="auto">
            <a:xfrm>
              <a:off x="9399604" y="3272362"/>
              <a:ext cx="192088" cy="200025"/>
            </a:xfrm>
            <a:custGeom>
              <a:avLst/>
              <a:gdLst>
                <a:gd name="T0" fmla="*/ 46 w 90"/>
                <a:gd name="T1" fmla="*/ 52 h 94"/>
                <a:gd name="T2" fmla="*/ 44 w 90"/>
                <a:gd name="T3" fmla="*/ 51 h 94"/>
                <a:gd name="T4" fmla="*/ 44 w 90"/>
                <a:gd name="T5" fmla="*/ 50 h 94"/>
                <a:gd name="T6" fmla="*/ 30 w 90"/>
                <a:gd name="T7" fmla="*/ 37 h 94"/>
                <a:gd name="T8" fmla="*/ 12 w 90"/>
                <a:gd name="T9" fmla="*/ 19 h 94"/>
                <a:gd name="T10" fmla="*/ 0 w 90"/>
                <a:gd name="T11" fmla="*/ 50 h 94"/>
                <a:gd name="T12" fmla="*/ 45 w 90"/>
                <a:gd name="T13" fmla="*/ 94 h 94"/>
                <a:gd name="T14" fmla="*/ 86 w 90"/>
                <a:gd name="T15" fmla="*/ 66 h 94"/>
                <a:gd name="T16" fmla="*/ 73 w 90"/>
                <a:gd name="T17" fmla="*/ 61 h 94"/>
                <a:gd name="T18" fmla="*/ 46 w 90"/>
                <a:gd name="T19" fmla="*/ 52 h 94"/>
                <a:gd name="T20" fmla="*/ 42 w 90"/>
                <a:gd name="T21" fmla="*/ 41 h 94"/>
                <a:gd name="T22" fmla="*/ 42 w 90"/>
                <a:gd name="T23" fmla="*/ 0 h 94"/>
                <a:gd name="T24" fmla="*/ 13 w 90"/>
                <a:gd name="T25" fmla="*/ 12 h 94"/>
                <a:gd name="T26" fmla="*/ 36 w 90"/>
                <a:gd name="T27" fmla="*/ 35 h 94"/>
                <a:gd name="T28" fmla="*/ 42 w 90"/>
                <a:gd name="T29" fmla="*/ 41 h 94"/>
                <a:gd name="T30" fmla="*/ 47 w 90"/>
                <a:gd name="T31" fmla="*/ 2 h 94"/>
                <a:gd name="T32" fmla="*/ 47 w 90"/>
                <a:gd name="T33" fmla="*/ 45 h 94"/>
                <a:gd name="T34" fmla="*/ 88 w 90"/>
                <a:gd name="T35" fmla="*/ 60 h 94"/>
                <a:gd name="T36" fmla="*/ 90 w 90"/>
                <a:gd name="T37" fmla="*/ 46 h 94"/>
                <a:gd name="T38" fmla="*/ 47 w 90"/>
                <a:gd name="T39"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4">
                  <a:moveTo>
                    <a:pt x="46" y="52"/>
                  </a:moveTo>
                  <a:cubicBezTo>
                    <a:pt x="44" y="51"/>
                    <a:pt x="44" y="51"/>
                    <a:pt x="44" y="51"/>
                  </a:cubicBezTo>
                  <a:cubicBezTo>
                    <a:pt x="44" y="50"/>
                    <a:pt x="44" y="50"/>
                    <a:pt x="44" y="50"/>
                  </a:cubicBezTo>
                  <a:cubicBezTo>
                    <a:pt x="30" y="37"/>
                    <a:pt x="30" y="37"/>
                    <a:pt x="30" y="37"/>
                  </a:cubicBezTo>
                  <a:cubicBezTo>
                    <a:pt x="12" y="19"/>
                    <a:pt x="12" y="19"/>
                    <a:pt x="12" y="19"/>
                  </a:cubicBezTo>
                  <a:cubicBezTo>
                    <a:pt x="5" y="27"/>
                    <a:pt x="0" y="38"/>
                    <a:pt x="0" y="50"/>
                  </a:cubicBezTo>
                  <a:cubicBezTo>
                    <a:pt x="0" y="74"/>
                    <a:pt x="20" y="94"/>
                    <a:pt x="45" y="94"/>
                  </a:cubicBezTo>
                  <a:cubicBezTo>
                    <a:pt x="64" y="94"/>
                    <a:pt x="80" y="82"/>
                    <a:pt x="86" y="66"/>
                  </a:cubicBezTo>
                  <a:cubicBezTo>
                    <a:pt x="73" y="61"/>
                    <a:pt x="73" y="61"/>
                    <a:pt x="73" y="61"/>
                  </a:cubicBezTo>
                  <a:lnTo>
                    <a:pt x="46" y="52"/>
                  </a:lnTo>
                  <a:close/>
                  <a:moveTo>
                    <a:pt x="42" y="41"/>
                  </a:moveTo>
                  <a:cubicBezTo>
                    <a:pt x="42" y="0"/>
                    <a:pt x="42" y="0"/>
                    <a:pt x="42" y="0"/>
                  </a:cubicBezTo>
                  <a:cubicBezTo>
                    <a:pt x="31" y="1"/>
                    <a:pt x="20" y="5"/>
                    <a:pt x="13" y="12"/>
                  </a:cubicBezTo>
                  <a:cubicBezTo>
                    <a:pt x="36" y="35"/>
                    <a:pt x="36" y="35"/>
                    <a:pt x="36" y="35"/>
                  </a:cubicBezTo>
                  <a:lnTo>
                    <a:pt x="42" y="41"/>
                  </a:lnTo>
                  <a:close/>
                  <a:moveTo>
                    <a:pt x="47" y="2"/>
                  </a:moveTo>
                  <a:cubicBezTo>
                    <a:pt x="47" y="45"/>
                    <a:pt x="47" y="45"/>
                    <a:pt x="47" y="45"/>
                  </a:cubicBezTo>
                  <a:cubicBezTo>
                    <a:pt x="88" y="60"/>
                    <a:pt x="88" y="60"/>
                    <a:pt x="88" y="60"/>
                  </a:cubicBezTo>
                  <a:cubicBezTo>
                    <a:pt x="90" y="56"/>
                    <a:pt x="90" y="51"/>
                    <a:pt x="90" y="46"/>
                  </a:cubicBezTo>
                  <a:cubicBezTo>
                    <a:pt x="90" y="22"/>
                    <a:pt x="71" y="3"/>
                    <a:pt x="47" y="2"/>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grpSp>
      <p:sp>
        <p:nvSpPr>
          <p:cNvPr id="27" name="TextBox 20"/>
          <p:cNvSpPr txBox="1"/>
          <p:nvPr/>
        </p:nvSpPr>
        <p:spPr bwMode="auto">
          <a:xfrm>
            <a:off x="5257165" y="2138045"/>
            <a:ext cx="4349115" cy="1383665"/>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
        <p:nvSpPr>
          <p:cNvPr id="28" name="TextBox 20"/>
          <p:cNvSpPr txBox="1"/>
          <p:nvPr/>
        </p:nvSpPr>
        <p:spPr bwMode="auto">
          <a:xfrm>
            <a:off x="5257165" y="3872230"/>
            <a:ext cx="4349115" cy="1383665"/>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安全常识</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3</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43" name="组合 42"/>
          <p:cNvGrpSpPr/>
          <p:nvPr/>
        </p:nvGrpSpPr>
        <p:grpSpPr>
          <a:xfrm>
            <a:off x="681355" y="2197100"/>
            <a:ext cx="10792460" cy="2936240"/>
            <a:chOff x="1073" y="3460"/>
            <a:chExt cx="16996" cy="4624"/>
          </a:xfrm>
        </p:grpSpPr>
        <p:grpSp>
          <p:nvGrpSpPr>
            <p:cNvPr id="3" name="0d6f89d9-bc29-4334-9233-2e92ffce17ce"/>
            <p:cNvGrpSpPr>
              <a:grpSpLocks noChangeAspect="1"/>
            </p:cNvGrpSpPr>
            <p:nvPr/>
          </p:nvGrpSpPr>
          <p:grpSpPr>
            <a:xfrm>
              <a:off x="1073" y="3460"/>
              <a:ext cx="16997" cy="4624"/>
              <a:chOff x="681546" y="2196792"/>
              <a:chExt cx="10793318" cy="2936269"/>
            </a:xfrm>
          </p:grpSpPr>
          <p:sp>
            <p:nvSpPr>
              <p:cNvPr id="4" name="Freeform: Shape 3"/>
              <p:cNvSpPr/>
              <p:nvPr/>
            </p:nvSpPr>
            <p:spPr>
              <a:xfrm>
                <a:off x="3705023" y="3739369"/>
                <a:ext cx="3412040" cy="594623"/>
              </a:xfrm>
              <a:custGeom>
                <a:avLst/>
                <a:gdLst/>
                <a:ahLst/>
                <a:cxnLst>
                  <a:cxn ang="0">
                    <a:pos x="wd2" y="hd2"/>
                  </a:cxn>
                  <a:cxn ang="5400000">
                    <a:pos x="wd2" y="hd2"/>
                  </a:cxn>
                  <a:cxn ang="10800000">
                    <a:pos x="wd2" y="hd2"/>
                  </a:cxn>
                  <a:cxn ang="16200000">
                    <a:pos x="wd2" y="hd2"/>
                  </a:cxn>
                </a:cxnLst>
                <a:rect l="0" t="0" r="r" b="b"/>
                <a:pathLst>
                  <a:path w="21583" h="21599" extrusionOk="0">
                    <a:moveTo>
                      <a:pt x="10442" y="1046"/>
                    </a:moveTo>
                    <a:lnTo>
                      <a:pt x="19585" y="1274"/>
                    </a:lnTo>
                    <a:cubicBezTo>
                      <a:pt x="19676" y="1275"/>
                      <a:pt x="19762" y="1492"/>
                      <a:pt x="19823" y="1872"/>
                    </a:cubicBezTo>
                    <a:lnTo>
                      <a:pt x="21531" y="10572"/>
                    </a:lnTo>
                    <a:cubicBezTo>
                      <a:pt x="21599" y="10917"/>
                      <a:pt x="21600" y="11524"/>
                      <a:pt x="21533" y="11878"/>
                    </a:cubicBezTo>
                    <a:lnTo>
                      <a:pt x="19814" y="21008"/>
                    </a:lnTo>
                    <a:cubicBezTo>
                      <a:pt x="19752" y="21387"/>
                      <a:pt x="19666" y="21600"/>
                      <a:pt x="19576" y="21599"/>
                    </a:cubicBezTo>
                    <a:cubicBezTo>
                      <a:pt x="19576" y="21599"/>
                      <a:pt x="11326" y="21382"/>
                      <a:pt x="10952" y="21377"/>
                    </a:cubicBezTo>
                    <a:cubicBezTo>
                      <a:pt x="10599" y="21371"/>
                      <a:pt x="10351" y="20537"/>
                      <a:pt x="10188" y="19685"/>
                    </a:cubicBezTo>
                    <a:cubicBezTo>
                      <a:pt x="10182" y="19650"/>
                      <a:pt x="10172" y="19599"/>
                      <a:pt x="10160" y="19541"/>
                    </a:cubicBezTo>
                    <a:cubicBezTo>
                      <a:pt x="10160" y="19541"/>
                      <a:pt x="8152" y="9137"/>
                      <a:pt x="7505" y="5917"/>
                    </a:cubicBezTo>
                    <a:cubicBezTo>
                      <a:pt x="7393" y="5359"/>
                      <a:pt x="7232" y="4410"/>
                      <a:pt x="6797" y="4402"/>
                    </a:cubicBezTo>
                    <a:cubicBezTo>
                      <a:pt x="6763" y="4401"/>
                      <a:pt x="6732" y="4404"/>
                      <a:pt x="6704" y="4404"/>
                    </a:cubicBezTo>
                    <a:cubicBezTo>
                      <a:pt x="6574" y="4401"/>
                      <a:pt x="5633" y="4689"/>
                      <a:pt x="4226" y="4668"/>
                    </a:cubicBezTo>
                    <a:cubicBezTo>
                      <a:pt x="2972" y="4648"/>
                      <a:pt x="254" y="4606"/>
                      <a:pt x="0" y="4602"/>
                    </a:cubicBezTo>
                    <a:lnTo>
                      <a:pt x="2" y="182"/>
                    </a:lnTo>
                    <a:lnTo>
                      <a:pt x="7826" y="0"/>
                    </a:lnTo>
                    <a:cubicBezTo>
                      <a:pt x="7826" y="0"/>
                      <a:pt x="10225" y="1043"/>
                      <a:pt x="10442" y="1046"/>
                    </a:cubicBezTo>
                    <a:close/>
                  </a:path>
                </a:pathLst>
              </a:custGeom>
              <a:solidFill>
                <a:srgbClr val="9B9B9B"/>
              </a:solidFill>
              <a:ln w="12700">
                <a:miter lim="400000"/>
              </a:ln>
            </p:spPr>
            <p:txBody>
              <a:bodyPr anchor="ctr"/>
              <a:lstStyle/>
              <a:p>
                <a:pPr algn="ctr"/>
                <a:endParaRPr sz="2400">
                  <a:cs typeface="+mn-ea"/>
                  <a:sym typeface="+mn-lt"/>
                </a:endParaRPr>
              </a:p>
            </p:txBody>
          </p:sp>
          <p:sp>
            <p:nvSpPr>
              <p:cNvPr id="2" name="Freeform: Shape 4"/>
              <p:cNvSpPr/>
              <p:nvPr/>
            </p:nvSpPr>
            <p:spPr>
              <a:xfrm>
                <a:off x="3664139" y="4009924"/>
                <a:ext cx="3474259" cy="1073104"/>
              </a:xfrm>
              <a:custGeom>
                <a:avLst/>
                <a:gdLst/>
                <a:ahLst/>
                <a:cxnLst>
                  <a:cxn ang="0">
                    <a:pos x="wd2" y="hd2"/>
                  </a:cxn>
                  <a:cxn ang="5400000">
                    <a:pos x="wd2" y="hd2"/>
                  </a:cxn>
                  <a:cxn ang="10800000">
                    <a:pos x="wd2" y="hd2"/>
                  </a:cxn>
                  <a:cxn ang="16200000">
                    <a:pos x="wd2" y="hd2"/>
                  </a:cxn>
                </a:cxnLst>
                <a:rect l="0" t="0" r="r" b="b"/>
                <a:pathLst>
                  <a:path w="21583" h="21597" extrusionOk="0">
                    <a:moveTo>
                      <a:pt x="7083" y="0"/>
                    </a:moveTo>
                    <a:cubicBezTo>
                      <a:pt x="7458" y="33"/>
                      <a:pt x="7662" y="624"/>
                      <a:pt x="7771" y="971"/>
                    </a:cubicBezTo>
                    <a:cubicBezTo>
                      <a:pt x="8393" y="2943"/>
                      <a:pt x="10350" y="9086"/>
                      <a:pt x="10350" y="9086"/>
                    </a:cubicBezTo>
                    <a:cubicBezTo>
                      <a:pt x="10529" y="9562"/>
                      <a:pt x="10787" y="10133"/>
                      <a:pt x="11163" y="10135"/>
                    </a:cubicBezTo>
                    <a:cubicBezTo>
                      <a:pt x="11675" y="10140"/>
                      <a:pt x="19622" y="10335"/>
                      <a:pt x="19622" y="10335"/>
                    </a:cubicBezTo>
                    <a:cubicBezTo>
                      <a:pt x="19710" y="10336"/>
                      <a:pt x="19795" y="10456"/>
                      <a:pt x="19855" y="10667"/>
                    </a:cubicBezTo>
                    <a:lnTo>
                      <a:pt x="21534" y="15621"/>
                    </a:lnTo>
                    <a:cubicBezTo>
                      <a:pt x="21600" y="15815"/>
                      <a:pt x="21600" y="16151"/>
                      <a:pt x="21533" y="16345"/>
                    </a:cubicBezTo>
                    <a:lnTo>
                      <a:pt x="19846" y="21269"/>
                    </a:lnTo>
                    <a:cubicBezTo>
                      <a:pt x="19786" y="21479"/>
                      <a:pt x="19701" y="21597"/>
                      <a:pt x="19612" y="21596"/>
                    </a:cubicBezTo>
                    <a:cubicBezTo>
                      <a:pt x="19612" y="21596"/>
                      <a:pt x="11845" y="21402"/>
                      <a:pt x="11489" y="21399"/>
                    </a:cubicBezTo>
                    <a:cubicBezTo>
                      <a:pt x="10771" y="21393"/>
                      <a:pt x="10299" y="19241"/>
                      <a:pt x="10008" y="17357"/>
                    </a:cubicBezTo>
                    <a:cubicBezTo>
                      <a:pt x="9670" y="15162"/>
                      <a:pt x="8041" y="6145"/>
                      <a:pt x="7515" y="3234"/>
                    </a:cubicBezTo>
                    <a:cubicBezTo>
                      <a:pt x="7351" y="2328"/>
                      <a:pt x="7046" y="2284"/>
                      <a:pt x="6926" y="2283"/>
                    </a:cubicBezTo>
                    <a:cubicBezTo>
                      <a:pt x="6854" y="2282"/>
                      <a:pt x="1355" y="2402"/>
                      <a:pt x="901" y="2398"/>
                    </a:cubicBezTo>
                    <a:lnTo>
                      <a:pt x="0" y="413"/>
                    </a:lnTo>
                    <a:lnTo>
                      <a:pt x="408" y="110"/>
                    </a:lnTo>
                    <a:cubicBezTo>
                      <a:pt x="937" y="115"/>
                      <a:pt x="7050" y="-3"/>
                      <a:pt x="7083" y="0"/>
                    </a:cubicBezTo>
                    <a:close/>
                  </a:path>
                </a:pathLst>
              </a:custGeom>
              <a:solidFill>
                <a:srgbClr val="6FBFA4"/>
              </a:solidFill>
              <a:ln w="12700">
                <a:miter lim="400000"/>
              </a:ln>
            </p:spPr>
            <p:txBody>
              <a:bodyPr anchor="ctr"/>
              <a:lstStyle/>
              <a:p>
                <a:pPr algn="ctr"/>
                <a:endParaRPr sz="2400">
                  <a:cs typeface="+mn-ea"/>
                  <a:sym typeface="+mn-lt"/>
                </a:endParaRPr>
              </a:p>
            </p:txBody>
          </p:sp>
          <p:sp>
            <p:nvSpPr>
              <p:cNvPr id="7" name="Freeform: Shape 5"/>
              <p:cNvSpPr/>
              <p:nvPr/>
            </p:nvSpPr>
            <p:spPr>
              <a:xfrm>
                <a:off x="3705023" y="3005119"/>
                <a:ext cx="3412040" cy="594611"/>
              </a:xfrm>
              <a:custGeom>
                <a:avLst/>
                <a:gdLst/>
                <a:ahLst/>
                <a:cxnLst>
                  <a:cxn ang="0">
                    <a:pos x="wd2" y="hd2"/>
                  </a:cxn>
                  <a:cxn ang="5400000">
                    <a:pos x="wd2" y="hd2"/>
                  </a:cxn>
                  <a:cxn ang="10800000">
                    <a:pos x="wd2" y="hd2"/>
                  </a:cxn>
                  <a:cxn ang="16200000">
                    <a:pos x="wd2" y="hd2"/>
                  </a:cxn>
                </a:cxnLst>
                <a:rect l="0" t="0" r="r" b="b"/>
                <a:pathLst>
                  <a:path w="21583" h="21599" extrusionOk="0">
                    <a:moveTo>
                      <a:pt x="10442" y="20553"/>
                    </a:moveTo>
                    <a:lnTo>
                      <a:pt x="19585" y="20326"/>
                    </a:lnTo>
                    <a:cubicBezTo>
                      <a:pt x="19676" y="20324"/>
                      <a:pt x="19762" y="20108"/>
                      <a:pt x="19823" y="19727"/>
                    </a:cubicBezTo>
                    <a:lnTo>
                      <a:pt x="21531" y="11027"/>
                    </a:lnTo>
                    <a:cubicBezTo>
                      <a:pt x="21599" y="10682"/>
                      <a:pt x="21600" y="10075"/>
                      <a:pt x="21533" y="9722"/>
                    </a:cubicBezTo>
                    <a:lnTo>
                      <a:pt x="19814" y="591"/>
                    </a:lnTo>
                    <a:cubicBezTo>
                      <a:pt x="19752" y="212"/>
                      <a:pt x="19666" y="-1"/>
                      <a:pt x="19576" y="0"/>
                    </a:cubicBezTo>
                    <a:cubicBezTo>
                      <a:pt x="19576" y="0"/>
                      <a:pt x="11326" y="216"/>
                      <a:pt x="10952" y="221"/>
                    </a:cubicBezTo>
                    <a:cubicBezTo>
                      <a:pt x="10599" y="228"/>
                      <a:pt x="10351" y="1062"/>
                      <a:pt x="10188" y="1914"/>
                    </a:cubicBezTo>
                    <a:cubicBezTo>
                      <a:pt x="10182" y="1949"/>
                      <a:pt x="10172" y="1999"/>
                      <a:pt x="10160" y="2058"/>
                    </a:cubicBezTo>
                    <a:cubicBezTo>
                      <a:pt x="10160" y="2058"/>
                      <a:pt x="8152" y="12462"/>
                      <a:pt x="7505" y="15682"/>
                    </a:cubicBezTo>
                    <a:cubicBezTo>
                      <a:pt x="7393" y="16240"/>
                      <a:pt x="7232" y="17190"/>
                      <a:pt x="6797" y="17197"/>
                    </a:cubicBezTo>
                    <a:cubicBezTo>
                      <a:pt x="6763" y="17198"/>
                      <a:pt x="6732" y="17195"/>
                      <a:pt x="6704" y="17195"/>
                    </a:cubicBezTo>
                    <a:cubicBezTo>
                      <a:pt x="6574" y="17198"/>
                      <a:pt x="5633" y="16910"/>
                      <a:pt x="4226" y="16931"/>
                    </a:cubicBezTo>
                    <a:cubicBezTo>
                      <a:pt x="2972" y="16950"/>
                      <a:pt x="254" y="16993"/>
                      <a:pt x="0" y="16997"/>
                    </a:cubicBezTo>
                    <a:lnTo>
                      <a:pt x="2" y="21417"/>
                    </a:lnTo>
                    <a:lnTo>
                      <a:pt x="7826" y="21599"/>
                    </a:lnTo>
                    <a:cubicBezTo>
                      <a:pt x="7826" y="21599"/>
                      <a:pt x="10225" y="20556"/>
                      <a:pt x="10442" y="20553"/>
                    </a:cubicBezTo>
                    <a:close/>
                  </a:path>
                </a:pathLst>
              </a:custGeom>
              <a:solidFill>
                <a:schemeClr val="accent2"/>
              </a:solidFill>
              <a:ln w="12700">
                <a:miter lim="400000"/>
              </a:ln>
            </p:spPr>
            <p:txBody>
              <a:bodyPr anchor="ctr"/>
              <a:lstStyle/>
              <a:p>
                <a:pPr algn="ctr"/>
                <a:endParaRPr sz="2400">
                  <a:cs typeface="+mn-ea"/>
                  <a:sym typeface="+mn-lt"/>
                </a:endParaRPr>
              </a:p>
            </p:txBody>
          </p:sp>
          <p:sp>
            <p:nvSpPr>
              <p:cNvPr id="13" name="Freeform: Shape 6"/>
              <p:cNvSpPr/>
              <p:nvPr/>
            </p:nvSpPr>
            <p:spPr>
              <a:xfrm>
                <a:off x="3642549" y="2255809"/>
                <a:ext cx="3474259" cy="1073125"/>
              </a:xfrm>
              <a:custGeom>
                <a:avLst/>
                <a:gdLst/>
                <a:ahLst/>
                <a:cxnLst>
                  <a:cxn ang="0">
                    <a:pos x="wd2" y="hd2"/>
                  </a:cxn>
                  <a:cxn ang="5400000">
                    <a:pos x="wd2" y="hd2"/>
                  </a:cxn>
                  <a:cxn ang="10800000">
                    <a:pos x="wd2" y="hd2"/>
                  </a:cxn>
                  <a:cxn ang="16200000">
                    <a:pos x="wd2" y="hd2"/>
                  </a:cxn>
                </a:cxnLst>
                <a:rect l="0" t="0" r="r" b="b"/>
                <a:pathLst>
                  <a:path w="21583" h="21597" extrusionOk="0">
                    <a:moveTo>
                      <a:pt x="7083" y="21596"/>
                    </a:moveTo>
                    <a:cubicBezTo>
                      <a:pt x="7458" y="21563"/>
                      <a:pt x="7662" y="20972"/>
                      <a:pt x="7771" y="20625"/>
                    </a:cubicBezTo>
                    <a:cubicBezTo>
                      <a:pt x="8393" y="18654"/>
                      <a:pt x="10350" y="12510"/>
                      <a:pt x="10350" y="12510"/>
                    </a:cubicBezTo>
                    <a:cubicBezTo>
                      <a:pt x="10529" y="12034"/>
                      <a:pt x="10787" y="11464"/>
                      <a:pt x="11163" y="11461"/>
                    </a:cubicBezTo>
                    <a:cubicBezTo>
                      <a:pt x="11675" y="11456"/>
                      <a:pt x="19622" y="11261"/>
                      <a:pt x="19622" y="11261"/>
                    </a:cubicBezTo>
                    <a:cubicBezTo>
                      <a:pt x="19710" y="11260"/>
                      <a:pt x="19795" y="11140"/>
                      <a:pt x="19855" y="10929"/>
                    </a:cubicBezTo>
                    <a:lnTo>
                      <a:pt x="21534" y="5975"/>
                    </a:lnTo>
                    <a:cubicBezTo>
                      <a:pt x="21600" y="5781"/>
                      <a:pt x="21600" y="5445"/>
                      <a:pt x="21533" y="5251"/>
                    </a:cubicBezTo>
                    <a:lnTo>
                      <a:pt x="19846" y="327"/>
                    </a:lnTo>
                    <a:cubicBezTo>
                      <a:pt x="19786" y="117"/>
                      <a:pt x="19701" y="-1"/>
                      <a:pt x="19612" y="0"/>
                    </a:cubicBezTo>
                    <a:cubicBezTo>
                      <a:pt x="19612" y="0"/>
                      <a:pt x="11845" y="194"/>
                      <a:pt x="11489" y="197"/>
                    </a:cubicBezTo>
                    <a:cubicBezTo>
                      <a:pt x="10771" y="203"/>
                      <a:pt x="10299" y="2355"/>
                      <a:pt x="10008" y="4239"/>
                    </a:cubicBezTo>
                    <a:cubicBezTo>
                      <a:pt x="9670" y="6434"/>
                      <a:pt x="8041" y="15451"/>
                      <a:pt x="7515" y="18362"/>
                    </a:cubicBezTo>
                    <a:cubicBezTo>
                      <a:pt x="7351" y="19268"/>
                      <a:pt x="7046" y="19312"/>
                      <a:pt x="6926" y="19313"/>
                    </a:cubicBezTo>
                    <a:cubicBezTo>
                      <a:pt x="6854" y="19314"/>
                      <a:pt x="1355" y="19194"/>
                      <a:pt x="901" y="19198"/>
                    </a:cubicBezTo>
                    <a:lnTo>
                      <a:pt x="0" y="21183"/>
                    </a:lnTo>
                    <a:lnTo>
                      <a:pt x="408" y="21486"/>
                    </a:lnTo>
                    <a:cubicBezTo>
                      <a:pt x="937" y="21481"/>
                      <a:pt x="7050" y="21599"/>
                      <a:pt x="7083" y="21596"/>
                    </a:cubicBezTo>
                    <a:close/>
                  </a:path>
                </a:pathLst>
              </a:custGeom>
              <a:solidFill>
                <a:srgbClr val="6FBFA4"/>
              </a:solidFill>
              <a:ln w="12700">
                <a:miter lim="400000"/>
              </a:ln>
            </p:spPr>
            <p:txBody>
              <a:bodyPr anchor="ctr"/>
              <a:lstStyle/>
              <a:p>
                <a:pPr algn="ctr"/>
                <a:endParaRPr sz="2400">
                  <a:cs typeface="+mn-ea"/>
                  <a:sym typeface="+mn-lt"/>
                </a:endParaRPr>
              </a:p>
            </p:txBody>
          </p:sp>
          <p:sp>
            <p:nvSpPr>
              <p:cNvPr id="14" name="Freeform: Shape 8"/>
              <p:cNvSpPr/>
              <p:nvPr/>
            </p:nvSpPr>
            <p:spPr>
              <a:xfrm rot="7570713">
                <a:off x="599355" y="3462662"/>
                <a:ext cx="628781" cy="464399"/>
              </a:xfrm>
              <a:custGeom>
                <a:avLst/>
                <a:gdLst/>
                <a:ahLst/>
                <a:cxnLst>
                  <a:cxn ang="0">
                    <a:pos x="wd2" y="hd2"/>
                  </a:cxn>
                  <a:cxn ang="5400000">
                    <a:pos x="wd2" y="hd2"/>
                  </a:cxn>
                  <a:cxn ang="10800000">
                    <a:pos x="wd2" y="hd2"/>
                  </a:cxn>
                  <a:cxn ang="16200000">
                    <a:pos x="wd2" y="hd2"/>
                  </a:cxn>
                </a:cxnLst>
                <a:rect l="0" t="0" r="r" b="b"/>
                <a:pathLst>
                  <a:path w="20472" h="19773" extrusionOk="0">
                    <a:moveTo>
                      <a:pt x="20408" y="216"/>
                    </a:moveTo>
                    <a:cubicBezTo>
                      <a:pt x="21036" y="1346"/>
                      <a:pt x="16992" y="6592"/>
                      <a:pt x="11374" y="11933"/>
                    </a:cubicBezTo>
                    <a:cubicBezTo>
                      <a:pt x="5756" y="17273"/>
                      <a:pt x="693" y="20686"/>
                      <a:pt x="65" y="19557"/>
                    </a:cubicBezTo>
                    <a:cubicBezTo>
                      <a:pt x="-564" y="18426"/>
                      <a:pt x="3481" y="13181"/>
                      <a:pt x="9099" y="7840"/>
                    </a:cubicBezTo>
                    <a:cubicBezTo>
                      <a:pt x="14716" y="2499"/>
                      <a:pt x="19779" y="-914"/>
                      <a:pt x="20408" y="216"/>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17" name="Freeform: Shape 9"/>
              <p:cNvSpPr/>
              <p:nvPr/>
            </p:nvSpPr>
            <p:spPr>
              <a:xfrm rot="5475139">
                <a:off x="3601736" y="2327251"/>
                <a:ext cx="2678203" cy="267820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cap="flat">
                <a:noFill/>
                <a:miter lim="400000"/>
              </a:ln>
              <a:effectLst/>
            </p:spPr>
            <p:txBody>
              <a:bodyPr anchor="ctr"/>
              <a:lstStyle/>
              <a:p>
                <a:pPr algn="ctr"/>
                <a:endParaRPr sz="2400">
                  <a:cs typeface="+mn-ea"/>
                  <a:sym typeface="+mn-lt"/>
                </a:endParaRPr>
              </a:p>
            </p:txBody>
          </p:sp>
          <p:sp>
            <p:nvSpPr>
              <p:cNvPr id="18" name="Freeform: Shape 10"/>
              <p:cNvSpPr/>
              <p:nvPr/>
            </p:nvSpPr>
            <p:spPr>
              <a:xfrm rot="7570713">
                <a:off x="2810637" y="3294449"/>
                <a:ext cx="779353" cy="797747"/>
              </a:xfrm>
              <a:custGeom>
                <a:avLst/>
                <a:gdLst/>
                <a:ahLst/>
                <a:cxnLst>
                  <a:cxn ang="0">
                    <a:pos x="wd2" y="hd2"/>
                  </a:cxn>
                  <a:cxn ang="5400000">
                    <a:pos x="wd2" y="hd2"/>
                  </a:cxn>
                  <a:cxn ang="10800000">
                    <a:pos x="wd2" y="hd2"/>
                  </a:cxn>
                  <a:cxn ang="16200000">
                    <a:pos x="wd2" y="hd2"/>
                  </a:cxn>
                </a:cxnLst>
                <a:rect l="0" t="0" r="r" b="b"/>
                <a:pathLst>
                  <a:path w="21600" h="21600" extrusionOk="0">
                    <a:moveTo>
                      <a:pt x="21600" y="13275"/>
                    </a:moveTo>
                    <a:lnTo>
                      <a:pt x="9878" y="21600"/>
                    </a:lnTo>
                    <a:lnTo>
                      <a:pt x="0" y="8326"/>
                    </a:lnTo>
                    <a:lnTo>
                      <a:pt x="11723" y="0"/>
                    </a:lnTo>
                    <a:cubicBezTo>
                      <a:pt x="11723" y="0"/>
                      <a:pt x="21600" y="13275"/>
                      <a:pt x="21600" y="13275"/>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19" name="Freeform: Shape 11"/>
              <p:cNvSpPr/>
              <p:nvPr/>
            </p:nvSpPr>
            <p:spPr>
              <a:xfrm rot="7570713">
                <a:off x="2646569" y="3353973"/>
                <a:ext cx="761960" cy="698969"/>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6340" y="21600"/>
                    </a:lnTo>
                    <a:lnTo>
                      <a:pt x="0" y="12094"/>
                    </a:lnTo>
                    <a:lnTo>
                      <a:pt x="15260" y="0"/>
                    </a:lnTo>
                    <a:cubicBezTo>
                      <a:pt x="15260" y="0"/>
                      <a:pt x="21600" y="9506"/>
                      <a:pt x="21600" y="9506"/>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0" name="Freeform: Shape 12"/>
              <p:cNvSpPr/>
              <p:nvPr/>
            </p:nvSpPr>
            <p:spPr>
              <a:xfrm rot="7570713">
                <a:off x="1014316" y="2657288"/>
                <a:ext cx="1805867" cy="2078808"/>
              </a:xfrm>
              <a:custGeom>
                <a:avLst/>
                <a:gdLst/>
                <a:ahLst/>
                <a:cxnLst>
                  <a:cxn ang="0">
                    <a:pos x="wd2" y="hd2"/>
                  </a:cxn>
                  <a:cxn ang="5400000">
                    <a:pos x="wd2" y="hd2"/>
                  </a:cxn>
                  <a:cxn ang="10800000">
                    <a:pos x="wd2" y="hd2"/>
                  </a:cxn>
                  <a:cxn ang="16200000">
                    <a:pos x="wd2" y="hd2"/>
                  </a:cxn>
                </a:cxnLst>
                <a:rect l="0" t="0" r="r" b="b"/>
                <a:pathLst>
                  <a:path w="21600" h="21600" extrusionOk="0">
                    <a:moveTo>
                      <a:pt x="21600" y="16880"/>
                    </a:moveTo>
                    <a:lnTo>
                      <a:pt x="14126" y="21600"/>
                    </a:lnTo>
                    <a:lnTo>
                      <a:pt x="0" y="4720"/>
                    </a:lnTo>
                    <a:lnTo>
                      <a:pt x="7474" y="0"/>
                    </a:lnTo>
                    <a:cubicBezTo>
                      <a:pt x="7474" y="0"/>
                      <a:pt x="21600" y="16880"/>
                      <a:pt x="21600" y="16880"/>
                    </a:cubicBezTo>
                    <a:close/>
                  </a:path>
                </a:pathLst>
              </a:custGeom>
              <a:solidFill>
                <a:srgbClr val="6FBFA4"/>
              </a:solidFill>
              <a:ln w="25400" cap="flat">
                <a:solidFill>
                  <a:srgbClr val="FFFFFF"/>
                </a:solidFill>
                <a:prstDash val="solid"/>
                <a:miter lim="400000"/>
              </a:ln>
              <a:effectLst/>
            </p:spPr>
            <p:txBody>
              <a:bodyPr anchor="ctr"/>
              <a:lstStyle/>
              <a:p>
                <a:pPr algn="ctr"/>
                <a:endParaRPr sz="2400">
                  <a:cs typeface="+mn-ea"/>
                  <a:sym typeface="+mn-lt"/>
                </a:endParaRPr>
              </a:p>
            </p:txBody>
          </p:sp>
          <p:sp>
            <p:nvSpPr>
              <p:cNvPr id="21" name="Freeform: Shape 13"/>
              <p:cNvSpPr/>
              <p:nvPr/>
            </p:nvSpPr>
            <p:spPr>
              <a:xfrm rot="7570713">
                <a:off x="3475210" y="2196789"/>
                <a:ext cx="2936269" cy="2936275"/>
              </a:xfrm>
              <a:custGeom>
                <a:avLst/>
                <a:gdLst/>
                <a:ahLst/>
                <a:cxnLst>
                  <a:cxn ang="0">
                    <a:pos x="wd2" y="hd2"/>
                  </a:cxn>
                  <a:cxn ang="5400000">
                    <a:pos x="wd2" y="hd2"/>
                  </a:cxn>
                  <a:cxn ang="10800000">
                    <a:pos x="wd2" y="hd2"/>
                  </a:cxn>
                  <a:cxn ang="16200000">
                    <a:pos x="wd2" y="hd2"/>
                  </a:cxn>
                </a:cxnLst>
                <a:rect l="0" t="0" r="r" b="b"/>
                <a:pathLst>
                  <a:path w="19144" h="19144" extrusionOk="0">
                    <a:moveTo>
                      <a:pt x="6609" y="17709"/>
                    </a:moveTo>
                    <a:cubicBezTo>
                      <a:pt x="2115" y="16073"/>
                      <a:pt x="-202" y="11103"/>
                      <a:pt x="1435" y="6609"/>
                    </a:cubicBezTo>
                    <a:cubicBezTo>
                      <a:pt x="3071" y="2115"/>
                      <a:pt x="8041" y="-202"/>
                      <a:pt x="12535" y="1435"/>
                    </a:cubicBezTo>
                    <a:cubicBezTo>
                      <a:pt x="17029" y="3071"/>
                      <a:pt x="19346" y="8041"/>
                      <a:pt x="17709" y="12535"/>
                    </a:cubicBezTo>
                    <a:cubicBezTo>
                      <a:pt x="16073" y="17029"/>
                      <a:pt x="11103" y="19346"/>
                      <a:pt x="6609" y="17709"/>
                    </a:cubicBezTo>
                    <a:close/>
                    <a:moveTo>
                      <a:pt x="12846" y="580"/>
                    </a:moveTo>
                    <a:cubicBezTo>
                      <a:pt x="7880" y="-1228"/>
                      <a:pt x="2388" y="1332"/>
                      <a:pt x="580" y="6298"/>
                    </a:cubicBezTo>
                    <a:cubicBezTo>
                      <a:pt x="-1228" y="11264"/>
                      <a:pt x="1332" y="16755"/>
                      <a:pt x="6298" y="18564"/>
                    </a:cubicBezTo>
                    <a:cubicBezTo>
                      <a:pt x="11264" y="20372"/>
                      <a:pt x="16755" y="17812"/>
                      <a:pt x="18564" y="12846"/>
                    </a:cubicBezTo>
                    <a:cubicBezTo>
                      <a:pt x="20372" y="7880"/>
                      <a:pt x="17812" y="2389"/>
                      <a:pt x="12846" y="580"/>
                    </a:cubicBezTo>
                    <a:close/>
                  </a:path>
                </a:pathLst>
              </a:custGeom>
              <a:solidFill>
                <a:schemeClr val="bg1">
                  <a:lumMod val="50000"/>
                </a:schemeClr>
              </a:solidFill>
              <a:ln w="25400" cap="flat">
                <a:solidFill>
                  <a:srgbClr val="FFFFFF"/>
                </a:solidFill>
                <a:prstDash val="solid"/>
                <a:miter lim="400000"/>
              </a:ln>
              <a:effectLst/>
            </p:spPr>
            <p:txBody>
              <a:bodyPr anchor="ctr"/>
              <a:lstStyle/>
              <a:p>
                <a:pPr algn="ctr"/>
                <a:endParaRPr sz="2400">
                  <a:cs typeface="+mn-ea"/>
                  <a:sym typeface="+mn-lt"/>
                </a:endParaRPr>
              </a:p>
            </p:txBody>
          </p:sp>
          <p:sp>
            <p:nvSpPr>
              <p:cNvPr id="22" name="Rectangle 18"/>
              <p:cNvSpPr/>
              <p:nvPr/>
            </p:nvSpPr>
            <p:spPr>
              <a:xfrm>
                <a:off x="6561894" y="2255414"/>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3" name="Freeform: Shape 19"/>
              <p:cNvSpPr/>
              <p:nvPr/>
            </p:nvSpPr>
            <p:spPr>
              <a:xfrm>
                <a:off x="6726812" y="2415136"/>
                <a:ext cx="245939" cy="245939"/>
              </a:xfrm>
              <a:custGeom>
                <a:avLst/>
                <a:gdLst/>
                <a:ahLst/>
                <a:cxnLst>
                  <a:cxn ang="0">
                    <a:pos x="wd2" y="hd2"/>
                  </a:cxn>
                  <a:cxn ang="5400000">
                    <a:pos x="wd2" y="hd2"/>
                  </a:cxn>
                  <a:cxn ang="10800000">
                    <a:pos x="wd2" y="hd2"/>
                  </a:cxn>
                  <a:cxn ang="16200000">
                    <a:pos x="wd2" y="hd2"/>
                  </a:cxn>
                </a:cxnLst>
                <a:rect l="0" t="0" r="r" b="b"/>
                <a:pathLst>
                  <a:path w="21600" h="21600" extrusionOk="0">
                    <a:moveTo>
                      <a:pt x="21214" y="3086"/>
                    </a:moveTo>
                    <a:lnTo>
                      <a:pt x="20057" y="3086"/>
                    </a:lnTo>
                    <a:cubicBezTo>
                      <a:pt x="19840" y="3086"/>
                      <a:pt x="19671" y="2917"/>
                      <a:pt x="19671" y="2700"/>
                    </a:cubicBezTo>
                    <a:cubicBezTo>
                      <a:pt x="19671" y="2483"/>
                      <a:pt x="19840" y="2314"/>
                      <a:pt x="20057" y="2314"/>
                    </a:cubicBezTo>
                    <a:lnTo>
                      <a:pt x="21214" y="2314"/>
                    </a:lnTo>
                    <a:cubicBezTo>
                      <a:pt x="21431" y="2314"/>
                      <a:pt x="21600" y="2483"/>
                      <a:pt x="21600" y="2700"/>
                    </a:cubicBezTo>
                    <a:cubicBezTo>
                      <a:pt x="21600" y="2917"/>
                      <a:pt x="21431" y="3086"/>
                      <a:pt x="21214" y="3086"/>
                    </a:cubicBezTo>
                    <a:close/>
                    <a:moveTo>
                      <a:pt x="20829" y="5014"/>
                    </a:moveTo>
                    <a:cubicBezTo>
                      <a:pt x="20732" y="5014"/>
                      <a:pt x="20636" y="4978"/>
                      <a:pt x="20551" y="4906"/>
                    </a:cubicBezTo>
                    <a:lnTo>
                      <a:pt x="19467" y="3809"/>
                    </a:lnTo>
                    <a:cubicBezTo>
                      <a:pt x="19310" y="3664"/>
                      <a:pt x="19310" y="3411"/>
                      <a:pt x="19467" y="3267"/>
                    </a:cubicBezTo>
                    <a:cubicBezTo>
                      <a:pt x="19611" y="3110"/>
                      <a:pt x="19864" y="3110"/>
                      <a:pt x="20009" y="3267"/>
                    </a:cubicBezTo>
                    <a:lnTo>
                      <a:pt x="21106" y="4351"/>
                    </a:lnTo>
                    <a:cubicBezTo>
                      <a:pt x="21250" y="4508"/>
                      <a:pt x="21250" y="4749"/>
                      <a:pt x="21106" y="4906"/>
                    </a:cubicBezTo>
                    <a:cubicBezTo>
                      <a:pt x="21021" y="4978"/>
                      <a:pt x="20925" y="5014"/>
                      <a:pt x="20829" y="5014"/>
                    </a:cubicBezTo>
                    <a:close/>
                    <a:moveTo>
                      <a:pt x="20009" y="2133"/>
                    </a:moveTo>
                    <a:cubicBezTo>
                      <a:pt x="19937" y="2206"/>
                      <a:pt x="19840" y="2254"/>
                      <a:pt x="19744" y="2254"/>
                    </a:cubicBezTo>
                    <a:cubicBezTo>
                      <a:pt x="19635" y="2254"/>
                      <a:pt x="19539" y="2206"/>
                      <a:pt x="19467" y="2133"/>
                    </a:cubicBezTo>
                    <a:cubicBezTo>
                      <a:pt x="19310" y="1989"/>
                      <a:pt x="19310" y="1736"/>
                      <a:pt x="19467" y="1591"/>
                    </a:cubicBezTo>
                    <a:lnTo>
                      <a:pt x="20551" y="494"/>
                    </a:lnTo>
                    <a:cubicBezTo>
                      <a:pt x="20708" y="350"/>
                      <a:pt x="20949" y="350"/>
                      <a:pt x="21106" y="494"/>
                    </a:cubicBezTo>
                    <a:cubicBezTo>
                      <a:pt x="21250" y="651"/>
                      <a:pt x="21250" y="892"/>
                      <a:pt x="21106" y="1049"/>
                    </a:cubicBezTo>
                    <a:cubicBezTo>
                      <a:pt x="21106" y="1049"/>
                      <a:pt x="20009" y="2133"/>
                      <a:pt x="20009" y="2133"/>
                    </a:cubicBezTo>
                    <a:close/>
                    <a:moveTo>
                      <a:pt x="19286" y="1543"/>
                    </a:moveTo>
                    <a:cubicBezTo>
                      <a:pt x="19286" y="1760"/>
                      <a:pt x="19117" y="1929"/>
                      <a:pt x="18900" y="1929"/>
                    </a:cubicBezTo>
                    <a:cubicBezTo>
                      <a:pt x="18683" y="1929"/>
                      <a:pt x="18514" y="1760"/>
                      <a:pt x="18514" y="1543"/>
                    </a:cubicBezTo>
                    <a:lnTo>
                      <a:pt x="18514" y="386"/>
                    </a:lnTo>
                    <a:cubicBezTo>
                      <a:pt x="18514" y="169"/>
                      <a:pt x="18683" y="0"/>
                      <a:pt x="18900" y="0"/>
                    </a:cubicBezTo>
                    <a:cubicBezTo>
                      <a:pt x="19117" y="0"/>
                      <a:pt x="19286" y="169"/>
                      <a:pt x="19286" y="386"/>
                    </a:cubicBezTo>
                    <a:cubicBezTo>
                      <a:pt x="19286" y="386"/>
                      <a:pt x="19286" y="1543"/>
                      <a:pt x="19286" y="1543"/>
                    </a:cubicBezTo>
                    <a:close/>
                    <a:moveTo>
                      <a:pt x="18068" y="2254"/>
                    </a:moveTo>
                    <a:cubicBezTo>
                      <a:pt x="17960" y="2254"/>
                      <a:pt x="17863" y="2206"/>
                      <a:pt x="17791" y="2133"/>
                    </a:cubicBezTo>
                    <a:lnTo>
                      <a:pt x="16694" y="1049"/>
                    </a:lnTo>
                    <a:cubicBezTo>
                      <a:pt x="16550" y="892"/>
                      <a:pt x="16550" y="651"/>
                      <a:pt x="16694" y="494"/>
                    </a:cubicBezTo>
                    <a:cubicBezTo>
                      <a:pt x="16851" y="350"/>
                      <a:pt x="17092" y="350"/>
                      <a:pt x="17249" y="494"/>
                    </a:cubicBezTo>
                    <a:lnTo>
                      <a:pt x="18333" y="1591"/>
                    </a:lnTo>
                    <a:cubicBezTo>
                      <a:pt x="18490" y="1736"/>
                      <a:pt x="18490" y="1989"/>
                      <a:pt x="18333" y="2133"/>
                    </a:cubicBezTo>
                    <a:cubicBezTo>
                      <a:pt x="18261" y="2206"/>
                      <a:pt x="18165" y="2254"/>
                      <a:pt x="18068" y="2254"/>
                    </a:cubicBezTo>
                    <a:close/>
                    <a:moveTo>
                      <a:pt x="5882" y="6678"/>
                    </a:moveTo>
                    <a:cubicBezTo>
                      <a:pt x="4146" y="7377"/>
                      <a:pt x="2748" y="8775"/>
                      <a:pt x="2049" y="10511"/>
                    </a:cubicBezTo>
                    <a:cubicBezTo>
                      <a:pt x="1892" y="10908"/>
                      <a:pt x="2073" y="11354"/>
                      <a:pt x="2471" y="11511"/>
                    </a:cubicBezTo>
                    <a:cubicBezTo>
                      <a:pt x="2567" y="11547"/>
                      <a:pt x="2664" y="11571"/>
                      <a:pt x="2760" y="11571"/>
                    </a:cubicBezTo>
                    <a:cubicBezTo>
                      <a:pt x="3074" y="11571"/>
                      <a:pt x="3351" y="11391"/>
                      <a:pt x="3483" y="11089"/>
                    </a:cubicBezTo>
                    <a:cubicBezTo>
                      <a:pt x="4026" y="9739"/>
                      <a:pt x="5111" y="8654"/>
                      <a:pt x="6461" y="8112"/>
                    </a:cubicBezTo>
                    <a:cubicBezTo>
                      <a:pt x="6858" y="7943"/>
                      <a:pt x="7051" y="7497"/>
                      <a:pt x="6883" y="7100"/>
                    </a:cubicBezTo>
                    <a:cubicBezTo>
                      <a:pt x="6726" y="6702"/>
                      <a:pt x="6280" y="6521"/>
                      <a:pt x="5882" y="6678"/>
                    </a:cubicBezTo>
                    <a:close/>
                    <a:moveTo>
                      <a:pt x="18792" y="3363"/>
                    </a:moveTo>
                    <a:lnTo>
                      <a:pt x="15850" y="6292"/>
                    </a:lnTo>
                    <a:lnTo>
                      <a:pt x="16670" y="7112"/>
                    </a:lnTo>
                    <a:cubicBezTo>
                      <a:pt x="16971" y="7413"/>
                      <a:pt x="16971" y="7907"/>
                      <a:pt x="16670" y="8208"/>
                    </a:cubicBezTo>
                    <a:lnTo>
                      <a:pt x="15899" y="8980"/>
                    </a:lnTo>
                    <a:cubicBezTo>
                      <a:pt x="16574" y="10197"/>
                      <a:pt x="16971" y="11608"/>
                      <a:pt x="16971" y="13114"/>
                    </a:cubicBezTo>
                    <a:cubicBezTo>
                      <a:pt x="16971" y="17803"/>
                      <a:pt x="13175" y="21600"/>
                      <a:pt x="8486" y="21600"/>
                    </a:cubicBezTo>
                    <a:cubicBezTo>
                      <a:pt x="3797" y="21600"/>
                      <a:pt x="0" y="17803"/>
                      <a:pt x="0" y="13114"/>
                    </a:cubicBezTo>
                    <a:cubicBezTo>
                      <a:pt x="0" y="8425"/>
                      <a:pt x="3797" y="4629"/>
                      <a:pt x="8486" y="4629"/>
                    </a:cubicBezTo>
                    <a:cubicBezTo>
                      <a:pt x="9992" y="4629"/>
                      <a:pt x="11403" y="5026"/>
                      <a:pt x="12620" y="5701"/>
                    </a:cubicBezTo>
                    <a:lnTo>
                      <a:pt x="13392" y="4930"/>
                    </a:lnTo>
                    <a:cubicBezTo>
                      <a:pt x="13693" y="4629"/>
                      <a:pt x="14187" y="4629"/>
                      <a:pt x="14488" y="4930"/>
                    </a:cubicBezTo>
                    <a:lnTo>
                      <a:pt x="15308" y="5750"/>
                    </a:lnTo>
                    <a:lnTo>
                      <a:pt x="18237" y="2808"/>
                    </a:lnTo>
                    <a:cubicBezTo>
                      <a:pt x="18237" y="2808"/>
                      <a:pt x="18792" y="3363"/>
                      <a:pt x="18792" y="3363"/>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4" name="Rectangle 21"/>
              <p:cNvSpPr/>
              <p:nvPr/>
            </p:nvSpPr>
            <p:spPr>
              <a:xfrm>
                <a:off x="6561894" y="3003790"/>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5" name="Freeform: Shape 22"/>
              <p:cNvSpPr/>
              <p:nvPr/>
            </p:nvSpPr>
            <p:spPr>
              <a:xfrm>
                <a:off x="6746706" y="3183407"/>
                <a:ext cx="206151" cy="206151"/>
              </a:xfrm>
              <a:custGeom>
                <a:avLst/>
                <a:gdLst/>
                <a:ahLst/>
                <a:cxnLst>
                  <a:cxn ang="0">
                    <a:pos x="wd2" y="hd2"/>
                  </a:cxn>
                  <a:cxn ang="5400000">
                    <a:pos x="wd2" y="hd2"/>
                  </a:cxn>
                  <a:cxn ang="10800000">
                    <a:pos x="wd2" y="hd2"/>
                  </a:cxn>
                  <a:cxn ang="16200000">
                    <a:pos x="wd2" y="hd2"/>
                  </a:cxn>
                </a:cxnLst>
                <a:rect l="0" t="0" r="r" b="b"/>
                <a:pathLst>
                  <a:path w="21600" h="21600" extrusionOk="0">
                    <a:moveTo>
                      <a:pt x="21600" y="20829"/>
                    </a:moveTo>
                    <a:cubicBezTo>
                      <a:pt x="21600" y="21250"/>
                      <a:pt x="21250" y="21600"/>
                      <a:pt x="20829" y="21600"/>
                    </a:cubicBezTo>
                    <a:lnTo>
                      <a:pt x="14657" y="21600"/>
                    </a:lnTo>
                    <a:cubicBezTo>
                      <a:pt x="14235" y="21600"/>
                      <a:pt x="13886" y="21250"/>
                      <a:pt x="13886" y="20829"/>
                    </a:cubicBezTo>
                    <a:lnTo>
                      <a:pt x="13886" y="13886"/>
                    </a:lnTo>
                    <a:cubicBezTo>
                      <a:pt x="13464" y="13886"/>
                      <a:pt x="13114" y="13536"/>
                      <a:pt x="13114" y="13114"/>
                    </a:cubicBezTo>
                    <a:lnTo>
                      <a:pt x="13114" y="3857"/>
                    </a:lnTo>
                    <a:lnTo>
                      <a:pt x="18225" y="3857"/>
                    </a:lnTo>
                    <a:cubicBezTo>
                      <a:pt x="18394" y="3857"/>
                      <a:pt x="18550" y="3966"/>
                      <a:pt x="18599" y="4134"/>
                    </a:cubicBezTo>
                    <a:lnTo>
                      <a:pt x="21600" y="14657"/>
                    </a:lnTo>
                    <a:cubicBezTo>
                      <a:pt x="21600" y="14657"/>
                      <a:pt x="21600" y="20829"/>
                      <a:pt x="21600" y="20829"/>
                    </a:cubicBezTo>
                    <a:close/>
                    <a:moveTo>
                      <a:pt x="16971" y="3086"/>
                    </a:moveTo>
                    <a:lnTo>
                      <a:pt x="12729" y="3086"/>
                    </a:lnTo>
                    <a:lnTo>
                      <a:pt x="12729" y="386"/>
                    </a:lnTo>
                    <a:cubicBezTo>
                      <a:pt x="12729" y="169"/>
                      <a:pt x="12897" y="0"/>
                      <a:pt x="13114" y="0"/>
                    </a:cubicBezTo>
                    <a:lnTo>
                      <a:pt x="16586" y="0"/>
                    </a:lnTo>
                    <a:cubicBezTo>
                      <a:pt x="16803" y="0"/>
                      <a:pt x="16971" y="169"/>
                      <a:pt x="16971" y="386"/>
                    </a:cubicBezTo>
                    <a:cubicBezTo>
                      <a:pt x="16971" y="386"/>
                      <a:pt x="16971" y="3086"/>
                      <a:pt x="16971" y="3086"/>
                    </a:cubicBezTo>
                    <a:close/>
                    <a:moveTo>
                      <a:pt x="12343" y="12343"/>
                    </a:moveTo>
                    <a:lnTo>
                      <a:pt x="9257" y="12343"/>
                    </a:lnTo>
                    <a:lnTo>
                      <a:pt x="9257" y="3857"/>
                    </a:lnTo>
                    <a:lnTo>
                      <a:pt x="12343" y="3857"/>
                    </a:lnTo>
                    <a:cubicBezTo>
                      <a:pt x="12343" y="3857"/>
                      <a:pt x="12343" y="12343"/>
                      <a:pt x="12343" y="12343"/>
                    </a:cubicBezTo>
                    <a:close/>
                    <a:moveTo>
                      <a:pt x="8871" y="3086"/>
                    </a:moveTo>
                    <a:lnTo>
                      <a:pt x="4629" y="3086"/>
                    </a:lnTo>
                    <a:lnTo>
                      <a:pt x="4629" y="386"/>
                    </a:lnTo>
                    <a:cubicBezTo>
                      <a:pt x="4629" y="169"/>
                      <a:pt x="4797" y="0"/>
                      <a:pt x="5014" y="0"/>
                    </a:cubicBezTo>
                    <a:lnTo>
                      <a:pt x="8486" y="0"/>
                    </a:lnTo>
                    <a:cubicBezTo>
                      <a:pt x="8703" y="0"/>
                      <a:pt x="8871" y="169"/>
                      <a:pt x="8871" y="386"/>
                    </a:cubicBezTo>
                    <a:cubicBezTo>
                      <a:pt x="8871" y="386"/>
                      <a:pt x="8871" y="3086"/>
                      <a:pt x="8871" y="3086"/>
                    </a:cubicBezTo>
                    <a:close/>
                    <a:moveTo>
                      <a:pt x="8486" y="13114"/>
                    </a:moveTo>
                    <a:cubicBezTo>
                      <a:pt x="8486" y="13536"/>
                      <a:pt x="8136" y="13886"/>
                      <a:pt x="7714" y="13886"/>
                    </a:cubicBezTo>
                    <a:lnTo>
                      <a:pt x="7714" y="20829"/>
                    </a:lnTo>
                    <a:cubicBezTo>
                      <a:pt x="7714" y="21250"/>
                      <a:pt x="7365" y="21600"/>
                      <a:pt x="6943" y="21600"/>
                    </a:cubicBezTo>
                    <a:lnTo>
                      <a:pt x="771" y="21600"/>
                    </a:lnTo>
                    <a:cubicBezTo>
                      <a:pt x="350" y="21600"/>
                      <a:pt x="0" y="21250"/>
                      <a:pt x="0" y="20829"/>
                    </a:cubicBezTo>
                    <a:lnTo>
                      <a:pt x="0" y="14657"/>
                    </a:lnTo>
                    <a:lnTo>
                      <a:pt x="3001" y="4134"/>
                    </a:lnTo>
                    <a:cubicBezTo>
                      <a:pt x="3050" y="3966"/>
                      <a:pt x="3206" y="3857"/>
                      <a:pt x="3375" y="3857"/>
                    </a:cubicBezTo>
                    <a:lnTo>
                      <a:pt x="8486" y="3857"/>
                    </a:lnTo>
                    <a:cubicBezTo>
                      <a:pt x="8486" y="3857"/>
                      <a:pt x="8486" y="13114"/>
                      <a:pt x="8486" y="13114"/>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6" name="Rectangle 24"/>
              <p:cNvSpPr/>
              <p:nvPr/>
            </p:nvSpPr>
            <p:spPr>
              <a:xfrm>
                <a:off x="6561894" y="3773182"/>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7" name="Freeform: Shape 25"/>
              <p:cNvSpPr/>
              <p:nvPr/>
            </p:nvSpPr>
            <p:spPr>
              <a:xfrm>
                <a:off x="6718028" y="3913709"/>
                <a:ext cx="263507" cy="245939"/>
              </a:xfrm>
              <a:custGeom>
                <a:avLst/>
                <a:gdLst/>
                <a:ahLst/>
                <a:cxnLst>
                  <a:cxn ang="0">
                    <a:pos x="wd2" y="hd2"/>
                  </a:cxn>
                  <a:cxn ang="5400000">
                    <a:pos x="wd2" y="hd2"/>
                  </a:cxn>
                  <a:cxn ang="10800000">
                    <a:pos x="wd2" y="hd2"/>
                  </a:cxn>
                  <a:cxn ang="16200000">
                    <a:pos x="wd2" y="hd2"/>
                  </a:cxn>
                </a:cxnLst>
                <a:rect l="0" t="0" r="r" b="b"/>
                <a:pathLst>
                  <a:path w="21533" h="21600" extrusionOk="0">
                    <a:moveTo>
                      <a:pt x="19357" y="12343"/>
                    </a:moveTo>
                    <a:lnTo>
                      <a:pt x="17854" y="12343"/>
                    </a:lnTo>
                    <a:cubicBezTo>
                      <a:pt x="17102" y="11379"/>
                      <a:pt x="16048" y="10836"/>
                      <a:pt x="14882" y="10800"/>
                    </a:cubicBezTo>
                    <a:cubicBezTo>
                      <a:pt x="15465" y="9896"/>
                      <a:pt x="15790" y="8811"/>
                      <a:pt x="15790" y="7714"/>
                    </a:cubicBezTo>
                    <a:cubicBezTo>
                      <a:pt x="15790" y="7449"/>
                      <a:pt x="15768" y="7184"/>
                      <a:pt x="15734" y="6919"/>
                    </a:cubicBezTo>
                    <a:cubicBezTo>
                      <a:pt x="16216" y="7100"/>
                      <a:pt x="16710" y="7196"/>
                      <a:pt x="17226" y="7196"/>
                    </a:cubicBezTo>
                    <a:cubicBezTo>
                      <a:pt x="18740" y="7196"/>
                      <a:pt x="19906" y="6171"/>
                      <a:pt x="20142" y="6171"/>
                    </a:cubicBezTo>
                    <a:cubicBezTo>
                      <a:pt x="21566" y="6171"/>
                      <a:pt x="21532" y="9450"/>
                      <a:pt x="21532" y="10426"/>
                    </a:cubicBezTo>
                    <a:cubicBezTo>
                      <a:pt x="21532" y="11764"/>
                      <a:pt x="20478" y="12343"/>
                      <a:pt x="19357" y="12343"/>
                    </a:cubicBezTo>
                    <a:close/>
                    <a:moveTo>
                      <a:pt x="17226" y="6171"/>
                    </a:moveTo>
                    <a:cubicBezTo>
                      <a:pt x="15645" y="6171"/>
                      <a:pt x="14355" y="4785"/>
                      <a:pt x="14355" y="3086"/>
                    </a:cubicBezTo>
                    <a:cubicBezTo>
                      <a:pt x="14355" y="1386"/>
                      <a:pt x="15645" y="0"/>
                      <a:pt x="17226" y="0"/>
                    </a:cubicBezTo>
                    <a:cubicBezTo>
                      <a:pt x="18807" y="0"/>
                      <a:pt x="20097" y="1386"/>
                      <a:pt x="20097" y="3086"/>
                    </a:cubicBezTo>
                    <a:cubicBezTo>
                      <a:pt x="20097" y="4785"/>
                      <a:pt x="18807" y="6171"/>
                      <a:pt x="17226" y="6171"/>
                    </a:cubicBezTo>
                    <a:close/>
                    <a:moveTo>
                      <a:pt x="10766" y="12343"/>
                    </a:moveTo>
                    <a:cubicBezTo>
                      <a:pt x="8388" y="12343"/>
                      <a:pt x="6459" y="10270"/>
                      <a:pt x="6459" y="7714"/>
                    </a:cubicBezTo>
                    <a:cubicBezTo>
                      <a:pt x="6459" y="5159"/>
                      <a:pt x="8388" y="3086"/>
                      <a:pt x="10766" y="3086"/>
                    </a:cubicBezTo>
                    <a:cubicBezTo>
                      <a:pt x="13144" y="3086"/>
                      <a:pt x="15073" y="5159"/>
                      <a:pt x="15073" y="7714"/>
                    </a:cubicBezTo>
                    <a:cubicBezTo>
                      <a:pt x="15073" y="10270"/>
                      <a:pt x="13144" y="12343"/>
                      <a:pt x="10766" y="12343"/>
                    </a:cubicBezTo>
                    <a:close/>
                    <a:moveTo>
                      <a:pt x="15667" y="21600"/>
                    </a:moveTo>
                    <a:lnTo>
                      <a:pt x="5865" y="21600"/>
                    </a:lnTo>
                    <a:cubicBezTo>
                      <a:pt x="4071" y="21600"/>
                      <a:pt x="2871" y="20431"/>
                      <a:pt x="2871" y="18478"/>
                    </a:cubicBezTo>
                    <a:cubicBezTo>
                      <a:pt x="2871" y="15754"/>
                      <a:pt x="3465" y="11571"/>
                      <a:pt x="6751" y="11571"/>
                    </a:cubicBezTo>
                    <a:cubicBezTo>
                      <a:pt x="7132" y="11571"/>
                      <a:pt x="8523" y="13247"/>
                      <a:pt x="10766" y="13247"/>
                    </a:cubicBezTo>
                    <a:cubicBezTo>
                      <a:pt x="13009" y="13247"/>
                      <a:pt x="14400" y="11571"/>
                      <a:pt x="14781" y="11571"/>
                    </a:cubicBezTo>
                    <a:cubicBezTo>
                      <a:pt x="18067" y="11571"/>
                      <a:pt x="18661" y="15754"/>
                      <a:pt x="18661" y="18478"/>
                    </a:cubicBezTo>
                    <a:cubicBezTo>
                      <a:pt x="18661" y="20431"/>
                      <a:pt x="17461" y="21600"/>
                      <a:pt x="15667" y="21600"/>
                    </a:cubicBezTo>
                    <a:close/>
                    <a:moveTo>
                      <a:pt x="4306" y="6171"/>
                    </a:moveTo>
                    <a:cubicBezTo>
                      <a:pt x="2725" y="6171"/>
                      <a:pt x="1435" y="4785"/>
                      <a:pt x="1435" y="3086"/>
                    </a:cubicBezTo>
                    <a:cubicBezTo>
                      <a:pt x="1435" y="1386"/>
                      <a:pt x="2725" y="0"/>
                      <a:pt x="4306" y="0"/>
                    </a:cubicBezTo>
                    <a:cubicBezTo>
                      <a:pt x="5887" y="0"/>
                      <a:pt x="7177" y="1386"/>
                      <a:pt x="7177" y="3086"/>
                    </a:cubicBezTo>
                    <a:cubicBezTo>
                      <a:pt x="7177" y="4785"/>
                      <a:pt x="5887" y="6171"/>
                      <a:pt x="4306" y="6171"/>
                    </a:cubicBezTo>
                    <a:close/>
                    <a:moveTo>
                      <a:pt x="3678" y="12343"/>
                    </a:moveTo>
                    <a:lnTo>
                      <a:pt x="2175" y="12343"/>
                    </a:lnTo>
                    <a:cubicBezTo>
                      <a:pt x="1054" y="12343"/>
                      <a:pt x="0" y="11764"/>
                      <a:pt x="0" y="10426"/>
                    </a:cubicBezTo>
                    <a:cubicBezTo>
                      <a:pt x="0" y="9450"/>
                      <a:pt x="-34" y="6171"/>
                      <a:pt x="1390" y="6171"/>
                    </a:cubicBezTo>
                    <a:cubicBezTo>
                      <a:pt x="1626" y="6171"/>
                      <a:pt x="2792" y="7196"/>
                      <a:pt x="4306" y="7196"/>
                    </a:cubicBezTo>
                    <a:cubicBezTo>
                      <a:pt x="4822" y="7196"/>
                      <a:pt x="5316" y="7100"/>
                      <a:pt x="5798" y="6919"/>
                    </a:cubicBezTo>
                    <a:cubicBezTo>
                      <a:pt x="5764" y="7184"/>
                      <a:pt x="5742" y="7449"/>
                      <a:pt x="5742" y="7714"/>
                    </a:cubicBezTo>
                    <a:cubicBezTo>
                      <a:pt x="5742" y="8811"/>
                      <a:pt x="6067" y="9896"/>
                      <a:pt x="6650" y="10800"/>
                    </a:cubicBezTo>
                    <a:cubicBezTo>
                      <a:pt x="5484" y="10836"/>
                      <a:pt x="4430" y="11379"/>
                      <a:pt x="3678" y="12343"/>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8" name="Rectangle 27"/>
              <p:cNvSpPr/>
              <p:nvPr/>
            </p:nvSpPr>
            <p:spPr>
              <a:xfrm>
                <a:off x="6561894" y="4524814"/>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30" name="Freeform: Shape 28"/>
              <p:cNvSpPr/>
              <p:nvPr/>
            </p:nvSpPr>
            <p:spPr>
              <a:xfrm>
                <a:off x="6745731" y="4684536"/>
                <a:ext cx="208101" cy="245939"/>
              </a:xfrm>
              <a:custGeom>
                <a:avLst/>
                <a:gdLst/>
                <a:ahLst/>
                <a:cxnLst>
                  <a:cxn ang="0">
                    <a:pos x="wd2" y="hd2"/>
                  </a:cxn>
                  <a:cxn ang="5400000">
                    <a:pos x="wd2" y="hd2"/>
                  </a:cxn>
                  <a:cxn ang="10800000">
                    <a:pos x="wd2" y="hd2"/>
                  </a:cxn>
                  <a:cxn ang="16200000">
                    <a:pos x="wd2" y="hd2"/>
                  </a:cxn>
                </a:cxnLst>
                <a:rect l="0" t="0" r="r" b="b"/>
                <a:pathLst>
                  <a:path w="21600" h="21600" extrusionOk="0">
                    <a:moveTo>
                      <a:pt x="14727" y="11631"/>
                    </a:moveTo>
                    <a:lnTo>
                      <a:pt x="12764" y="12462"/>
                    </a:lnTo>
                    <a:lnTo>
                      <a:pt x="11291" y="14123"/>
                    </a:lnTo>
                    <a:lnTo>
                      <a:pt x="12764" y="19938"/>
                    </a:lnTo>
                    <a:cubicBezTo>
                      <a:pt x="12764" y="19938"/>
                      <a:pt x="14727" y="11631"/>
                      <a:pt x="14727" y="11631"/>
                    </a:cubicBezTo>
                    <a:close/>
                    <a:moveTo>
                      <a:pt x="10309" y="14123"/>
                    </a:moveTo>
                    <a:lnTo>
                      <a:pt x="8836" y="12462"/>
                    </a:lnTo>
                    <a:lnTo>
                      <a:pt x="6873" y="11631"/>
                    </a:lnTo>
                    <a:lnTo>
                      <a:pt x="8836" y="19938"/>
                    </a:lnTo>
                    <a:cubicBezTo>
                      <a:pt x="8836" y="19938"/>
                      <a:pt x="10309" y="14123"/>
                      <a:pt x="10309" y="14123"/>
                    </a:cubicBezTo>
                    <a:close/>
                    <a:moveTo>
                      <a:pt x="15157" y="6750"/>
                    </a:moveTo>
                    <a:cubicBezTo>
                      <a:pt x="15019" y="6659"/>
                      <a:pt x="13914" y="6646"/>
                      <a:pt x="13684" y="6646"/>
                    </a:cubicBezTo>
                    <a:cubicBezTo>
                      <a:pt x="12810" y="6646"/>
                      <a:pt x="11981" y="6750"/>
                      <a:pt x="11122" y="6893"/>
                    </a:cubicBezTo>
                    <a:cubicBezTo>
                      <a:pt x="11015" y="6919"/>
                      <a:pt x="10907" y="6919"/>
                      <a:pt x="10800" y="6919"/>
                    </a:cubicBezTo>
                    <a:cubicBezTo>
                      <a:pt x="10693" y="6919"/>
                      <a:pt x="10585" y="6919"/>
                      <a:pt x="10478" y="6893"/>
                    </a:cubicBezTo>
                    <a:cubicBezTo>
                      <a:pt x="9619" y="6750"/>
                      <a:pt x="8790" y="6646"/>
                      <a:pt x="7916" y="6646"/>
                    </a:cubicBezTo>
                    <a:cubicBezTo>
                      <a:pt x="7686" y="6646"/>
                      <a:pt x="6581" y="6659"/>
                      <a:pt x="6443" y="6750"/>
                    </a:cubicBezTo>
                    <a:cubicBezTo>
                      <a:pt x="6412" y="6776"/>
                      <a:pt x="6397" y="6802"/>
                      <a:pt x="6382" y="6828"/>
                    </a:cubicBezTo>
                    <a:cubicBezTo>
                      <a:pt x="6397" y="6945"/>
                      <a:pt x="6412" y="7062"/>
                      <a:pt x="6443" y="7178"/>
                    </a:cubicBezTo>
                    <a:cubicBezTo>
                      <a:pt x="6535" y="7282"/>
                      <a:pt x="6612" y="7243"/>
                      <a:pt x="6673" y="7399"/>
                    </a:cubicBezTo>
                    <a:cubicBezTo>
                      <a:pt x="7072" y="8321"/>
                      <a:pt x="7256" y="9035"/>
                      <a:pt x="8637" y="9035"/>
                    </a:cubicBezTo>
                    <a:cubicBezTo>
                      <a:pt x="10616" y="9035"/>
                      <a:pt x="10064" y="7490"/>
                      <a:pt x="10708" y="7490"/>
                    </a:cubicBezTo>
                    <a:lnTo>
                      <a:pt x="10892" y="7490"/>
                    </a:lnTo>
                    <a:cubicBezTo>
                      <a:pt x="11536" y="7490"/>
                      <a:pt x="10984" y="9035"/>
                      <a:pt x="12963" y="9035"/>
                    </a:cubicBezTo>
                    <a:cubicBezTo>
                      <a:pt x="14344" y="9035"/>
                      <a:pt x="14528" y="8321"/>
                      <a:pt x="14927" y="7399"/>
                    </a:cubicBezTo>
                    <a:cubicBezTo>
                      <a:pt x="14988" y="7243"/>
                      <a:pt x="15065" y="7282"/>
                      <a:pt x="15157" y="7178"/>
                    </a:cubicBezTo>
                    <a:cubicBezTo>
                      <a:pt x="15188" y="7062"/>
                      <a:pt x="15203" y="6945"/>
                      <a:pt x="15218" y="6828"/>
                    </a:cubicBezTo>
                    <a:cubicBezTo>
                      <a:pt x="15203" y="6802"/>
                      <a:pt x="15188" y="6776"/>
                      <a:pt x="15157" y="6750"/>
                    </a:cubicBezTo>
                    <a:close/>
                    <a:moveTo>
                      <a:pt x="17504" y="21600"/>
                    </a:moveTo>
                    <a:lnTo>
                      <a:pt x="4096" y="21600"/>
                    </a:lnTo>
                    <a:cubicBezTo>
                      <a:pt x="1641" y="21600"/>
                      <a:pt x="0" y="20354"/>
                      <a:pt x="0" y="18238"/>
                    </a:cubicBezTo>
                    <a:cubicBezTo>
                      <a:pt x="0" y="15888"/>
                      <a:pt x="491" y="12332"/>
                      <a:pt x="3344" y="11163"/>
                    </a:cubicBezTo>
                    <a:lnTo>
                      <a:pt x="1964" y="8308"/>
                    </a:lnTo>
                    <a:lnTo>
                      <a:pt x="5247" y="8308"/>
                    </a:lnTo>
                    <a:cubicBezTo>
                      <a:pt x="5032" y="7775"/>
                      <a:pt x="4909" y="7217"/>
                      <a:pt x="4909" y="6646"/>
                    </a:cubicBezTo>
                    <a:cubicBezTo>
                      <a:pt x="4909" y="6503"/>
                      <a:pt x="4924" y="6361"/>
                      <a:pt x="4940" y="6231"/>
                    </a:cubicBezTo>
                    <a:cubicBezTo>
                      <a:pt x="4341" y="6127"/>
                      <a:pt x="1964" y="5712"/>
                      <a:pt x="1964" y="4985"/>
                    </a:cubicBezTo>
                    <a:cubicBezTo>
                      <a:pt x="1964" y="4219"/>
                      <a:pt x="4572" y="3803"/>
                      <a:pt x="5185" y="3700"/>
                    </a:cubicBezTo>
                    <a:cubicBezTo>
                      <a:pt x="5507" y="2726"/>
                      <a:pt x="6274" y="1246"/>
                      <a:pt x="7057" y="480"/>
                    </a:cubicBezTo>
                    <a:cubicBezTo>
                      <a:pt x="7364" y="182"/>
                      <a:pt x="7747" y="0"/>
                      <a:pt x="8223" y="0"/>
                    </a:cubicBezTo>
                    <a:cubicBezTo>
                      <a:pt x="9143" y="0"/>
                      <a:pt x="9880" y="805"/>
                      <a:pt x="10800" y="805"/>
                    </a:cubicBezTo>
                    <a:cubicBezTo>
                      <a:pt x="11720" y="805"/>
                      <a:pt x="12457" y="0"/>
                      <a:pt x="13377" y="0"/>
                    </a:cubicBezTo>
                    <a:cubicBezTo>
                      <a:pt x="13853" y="0"/>
                      <a:pt x="14236" y="182"/>
                      <a:pt x="14543" y="480"/>
                    </a:cubicBezTo>
                    <a:cubicBezTo>
                      <a:pt x="15326" y="1246"/>
                      <a:pt x="16093" y="2726"/>
                      <a:pt x="16415" y="3700"/>
                    </a:cubicBezTo>
                    <a:cubicBezTo>
                      <a:pt x="17028" y="3803"/>
                      <a:pt x="19636" y="4219"/>
                      <a:pt x="19636" y="4985"/>
                    </a:cubicBezTo>
                    <a:cubicBezTo>
                      <a:pt x="19636" y="5712"/>
                      <a:pt x="17259" y="6127"/>
                      <a:pt x="16660" y="6231"/>
                    </a:cubicBezTo>
                    <a:cubicBezTo>
                      <a:pt x="16737" y="6932"/>
                      <a:pt x="16630" y="7633"/>
                      <a:pt x="16353" y="8308"/>
                    </a:cubicBezTo>
                    <a:lnTo>
                      <a:pt x="19636" y="8308"/>
                    </a:lnTo>
                    <a:lnTo>
                      <a:pt x="18378" y="11228"/>
                    </a:lnTo>
                    <a:cubicBezTo>
                      <a:pt x="21124" y="12436"/>
                      <a:pt x="21600" y="15927"/>
                      <a:pt x="21600" y="18238"/>
                    </a:cubicBezTo>
                    <a:cubicBezTo>
                      <a:pt x="21600" y="20354"/>
                      <a:pt x="19959" y="21600"/>
                      <a:pt x="17504" y="21600"/>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grpSp>
            <p:nvGrpSpPr>
              <p:cNvPr id="31" name="Group 1"/>
              <p:cNvGrpSpPr/>
              <p:nvPr/>
            </p:nvGrpSpPr>
            <p:grpSpPr>
              <a:xfrm>
                <a:off x="7151173" y="2255413"/>
                <a:ext cx="4323691" cy="565384"/>
                <a:chOff x="7151174" y="2255413"/>
                <a:chExt cx="4323690" cy="565384"/>
              </a:xfrm>
            </p:grpSpPr>
            <p:sp>
              <p:nvSpPr>
                <p:cNvPr id="32" name="Rectangle 34"/>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62B468"/>
                      </a:solidFill>
                      <a:cs typeface="+mn-ea"/>
                      <a:sym typeface="+mn-lt"/>
                    </a:rPr>
                    <a:t>标题文本预设</a:t>
                  </a:r>
                </a:p>
              </p:txBody>
            </p:sp>
            <p:sp>
              <p:nvSpPr>
                <p:cNvPr id="34" name="Rectangle 35"/>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35" name="Group 36"/>
              <p:cNvGrpSpPr/>
              <p:nvPr/>
            </p:nvGrpSpPr>
            <p:grpSpPr>
              <a:xfrm>
                <a:off x="7151173" y="3014471"/>
                <a:ext cx="4323691" cy="565384"/>
                <a:chOff x="7151174" y="2255413"/>
                <a:chExt cx="4323690" cy="565384"/>
              </a:xfrm>
            </p:grpSpPr>
            <p:sp>
              <p:nvSpPr>
                <p:cNvPr id="37" name="Rectangle 37"/>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chemeClr val="accent2"/>
                      </a:solidFill>
                      <a:cs typeface="+mn-ea"/>
                      <a:sym typeface="+mn-lt"/>
                    </a:rPr>
                    <a:t>标题文本预设</a:t>
                  </a:r>
                </a:p>
              </p:txBody>
            </p:sp>
            <p:sp>
              <p:nvSpPr>
                <p:cNvPr id="38" name="Rectangle 38"/>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39" name="Group 39"/>
              <p:cNvGrpSpPr/>
              <p:nvPr/>
            </p:nvGrpSpPr>
            <p:grpSpPr>
              <a:xfrm>
                <a:off x="7151173" y="3753987"/>
                <a:ext cx="4323691" cy="565384"/>
                <a:chOff x="7151174" y="2255413"/>
                <a:chExt cx="4323690" cy="565384"/>
              </a:xfrm>
            </p:grpSpPr>
            <p:sp>
              <p:nvSpPr>
                <p:cNvPr id="40" name="Rectangle 40"/>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9B9B9B"/>
                      </a:solidFill>
                      <a:cs typeface="+mn-ea"/>
                      <a:sym typeface="+mn-lt"/>
                    </a:rPr>
                    <a:t>标题文本预设</a:t>
                  </a:r>
                </a:p>
              </p:txBody>
            </p:sp>
            <p:sp>
              <p:nvSpPr>
                <p:cNvPr id="41" name="Rectangle 41"/>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42" name="Group 42"/>
              <p:cNvGrpSpPr/>
              <p:nvPr/>
            </p:nvGrpSpPr>
            <p:grpSpPr>
              <a:xfrm>
                <a:off x="7151173" y="4517381"/>
                <a:ext cx="4323691" cy="565384"/>
                <a:chOff x="7151174" y="2255413"/>
                <a:chExt cx="4323690" cy="565384"/>
              </a:xfrm>
            </p:grpSpPr>
            <p:sp>
              <p:nvSpPr>
                <p:cNvPr id="44" name="Rectangle 43"/>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62B468"/>
                      </a:solidFill>
                      <a:cs typeface="+mn-ea"/>
                      <a:sym typeface="+mn-lt"/>
                    </a:rPr>
                    <a:t>标题文本预设</a:t>
                  </a:r>
                </a:p>
              </p:txBody>
            </p:sp>
            <p:sp>
              <p:nvSpPr>
                <p:cNvPr id="45" name="Rectangle 44"/>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pic>
          <p:nvPicPr>
            <p:cNvPr id="46" name="图片 4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700" y="3690"/>
              <a:ext cx="4200" cy="4159"/>
            </a:xfrm>
            <a:prstGeom prst="ellipse">
              <a:avLst/>
            </a:prstGeom>
          </p:spPr>
        </p:pic>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0-#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701743" y="2170756"/>
            <a:ext cx="11058273" cy="3485579"/>
            <a:chOff x="699065" y="2388973"/>
            <a:chExt cx="11060833" cy="3486386"/>
          </a:xfrm>
        </p:grpSpPr>
        <p:sp>
          <p:nvSpPr>
            <p:cNvPr id="10" name="文本框 9"/>
            <p:cNvSpPr txBox="1"/>
            <p:nvPr/>
          </p:nvSpPr>
          <p:spPr>
            <a:xfrm>
              <a:off x="8840741" y="2388973"/>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11" name="文本框 10"/>
            <p:cNvSpPr txBox="1"/>
            <p:nvPr/>
          </p:nvSpPr>
          <p:spPr>
            <a:xfrm>
              <a:off x="8840741" y="3178161"/>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12" name="文本框 11"/>
            <p:cNvSpPr txBox="1"/>
            <p:nvPr/>
          </p:nvSpPr>
          <p:spPr>
            <a:xfrm>
              <a:off x="699065" y="4406213"/>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29" name="文本框 28"/>
            <p:cNvSpPr txBox="1"/>
            <p:nvPr/>
          </p:nvSpPr>
          <p:spPr>
            <a:xfrm>
              <a:off x="699065" y="5195401"/>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pic>
        <p:nvPicPr>
          <p:cNvPr id="33" name="图片 32"/>
          <p:cNvPicPr>
            <a:picLocks noChangeAspect="1"/>
          </p:cNvPicPr>
          <p:nvPr/>
        </p:nvPicPr>
        <p:blipFill>
          <a:blip r:embed="rId5"/>
          <a:stretch>
            <a:fillRect/>
          </a:stretch>
        </p:blipFill>
        <p:spPr>
          <a:xfrm>
            <a:off x="4565650" y="1601470"/>
            <a:ext cx="3119755" cy="4512945"/>
          </a:xfrm>
          <a:prstGeom prst="rect">
            <a:avLst/>
          </a:prstGeom>
          <a:ln w="635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17" name="组合 16"/>
          <p:cNvGrpSpPr/>
          <p:nvPr/>
        </p:nvGrpSpPr>
        <p:grpSpPr>
          <a:xfrm>
            <a:off x="882158" y="1498618"/>
            <a:ext cx="10577732" cy="4152191"/>
            <a:chOff x="588962" y="1347762"/>
            <a:chExt cx="7704138" cy="3024188"/>
          </a:xfrm>
        </p:grpSpPr>
        <p:sp>
          <p:nvSpPr>
            <p:cNvPr id="18" name="任意多边形 9"/>
            <p:cNvSpPr/>
            <p:nvPr/>
          </p:nvSpPr>
          <p:spPr>
            <a:xfrm>
              <a:off x="1060450" y="1347762"/>
              <a:ext cx="2462212" cy="1281113"/>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nchor="ctr"/>
            <a:lstStyle/>
            <a:p>
              <a:pPr algn="just">
                <a:defRPr/>
              </a:pPr>
              <a:r>
                <a:rPr lang="zh-CN" altLang="en-US" dirty="0">
                  <a:solidFill>
                    <a:schemeClr val="bg1">
                      <a:lumMod val="65000"/>
                    </a:schemeClr>
                  </a:solidFill>
                  <a:cs typeface="+mn-ea"/>
                  <a:sym typeface="+mn-lt"/>
                </a:rPr>
                <a:t>请在此处输入您的文本或者复制您的文本粘贴到此处</a:t>
              </a:r>
            </a:p>
          </p:txBody>
        </p:sp>
        <p:sp>
          <p:nvSpPr>
            <p:cNvPr id="19" name="任意多边形 10"/>
            <p:cNvSpPr/>
            <p:nvPr/>
          </p:nvSpPr>
          <p:spPr>
            <a:xfrm>
              <a:off x="4146550" y="1347762"/>
              <a:ext cx="2462212" cy="1281113"/>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nchor="ctr"/>
            <a:lstStyle/>
            <a:p>
              <a:pPr algn="just">
                <a:defRPr/>
              </a:pPr>
              <a:r>
                <a:rPr lang="zh-CN" altLang="en-US" dirty="0">
                  <a:solidFill>
                    <a:schemeClr val="bg1">
                      <a:lumMod val="65000"/>
                    </a:schemeClr>
                  </a:solidFill>
                  <a:cs typeface="+mn-ea"/>
                  <a:sym typeface="+mn-lt"/>
                </a:rPr>
                <a:t>请在此处输入您的文本或者复制您的文本粘贴到此处</a:t>
              </a:r>
            </a:p>
          </p:txBody>
        </p:sp>
        <p:grpSp>
          <p:nvGrpSpPr>
            <p:cNvPr id="20" name="组合 19"/>
            <p:cNvGrpSpPr/>
            <p:nvPr/>
          </p:nvGrpSpPr>
          <p:grpSpPr>
            <a:xfrm>
              <a:off x="2603500" y="3092425"/>
              <a:ext cx="2462212" cy="1279525"/>
              <a:chOff x="2603500" y="2855342"/>
              <a:chExt cx="2462212" cy="1279525"/>
            </a:xfrm>
          </p:grpSpPr>
          <p:sp>
            <p:nvSpPr>
              <p:cNvPr id="21" name="文本框 20"/>
              <p:cNvSpPr txBox="1">
                <a:spLocks noChangeArrowheads="1"/>
              </p:cNvSpPr>
              <p:nvPr/>
            </p:nvSpPr>
            <p:spPr bwMode="auto">
              <a:xfrm>
                <a:off x="2603500" y="2855342"/>
                <a:ext cx="2462212" cy="127952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215950" tIns="0" rIns="71983" bIns="71983"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dirty="0">
                    <a:solidFill>
                      <a:schemeClr val="bg1">
                        <a:lumMod val="65000"/>
                      </a:schemeClr>
                    </a:solidFill>
                    <a:latin typeface="+mn-lt"/>
                    <a:ea typeface="+mn-ea"/>
                    <a:cs typeface="+mn-ea"/>
                    <a:sym typeface="+mn-lt"/>
                  </a:rPr>
                  <a:t>请在此处输入您的文本或者复制您的文本粘贴到此处</a:t>
                </a:r>
              </a:p>
            </p:txBody>
          </p:sp>
          <p:sp>
            <p:nvSpPr>
              <p:cNvPr id="22" name="任意多边形 13"/>
              <p:cNvSpPr/>
              <p:nvPr/>
            </p:nvSpPr>
            <p:spPr>
              <a:xfrm flipV="1">
                <a:off x="2603500" y="2855342"/>
                <a:ext cx="2462212" cy="1279525"/>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lstStyle/>
              <a:p>
                <a:pPr algn="just">
                  <a:defRPr/>
                </a:pPr>
                <a:endParaRPr lang="zh-CN" altLang="en-US" sz="1600" dirty="0">
                  <a:solidFill>
                    <a:schemeClr val="bg1">
                      <a:lumMod val="65000"/>
                    </a:schemeClr>
                  </a:solidFill>
                  <a:cs typeface="+mn-ea"/>
                  <a:sym typeface="+mn-lt"/>
                </a:endParaRPr>
              </a:p>
            </p:txBody>
          </p:sp>
        </p:grpSp>
        <p:sp>
          <p:nvSpPr>
            <p:cNvPr id="23" name="圆角矩形 14"/>
            <p:cNvSpPr/>
            <p:nvPr/>
          </p:nvSpPr>
          <p:spPr>
            <a:xfrm>
              <a:off x="588962" y="2736825"/>
              <a:ext cx="7704138" cy="247650"/>
            </a:xfrm>
            <a:prstGeom prst="roundRect">
              <a:avLst>
                <a:gd name="adj" fmla="val 50000"/>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lumMod val="65000"/>
                  </a:schemeClr>
                </a:solidFill>
                <a:cs typeface="+mn-ea"/>
                <a:sym typeface="+mn-lt"/>
              </a:endParaRPr>
            </a:p>
          </p:txBody>
        </p:sp>
        <p:sp>
          <p:nvSpPr>
            <p:cNvPr id="24" name="KSO_Shape"/>
            <p:cNvSpPr/>
            <p:nvPr/>
          </p:nvSpPr>
          <p:spPr bwMode="auto">
            <a:xfrm>
              <a:off x="4046537" y="2757462"/>
              <a:ext cx="196850" cy="201613"/>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solidFill>
                <a:schemeClr val="bg1"/>
              </a:solid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5" name="KSO_Shape"/>
            <p:cNvSpPr/>
            <p:nvPr/>
          </p:nvSpPr>
          <p:spPr bwMode="auto">
            <a:xfrm>
              <a:off x="960437" y="2757462"/>
              <a:ext cx="200025" cy="201613"/>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solidFill>
                <a:schemeClr val="bg1"/>
              </a:solid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6" name="KSO_Shape"/>
            <p:cNvSpPr/>
            <p:nvPr/>
          </p:nvSpPr>
          <p:spPr>
            <a:xfrm>
              <a:off x="2505075" y="2757462"/>
              <a:ext cx="196850" cy="201613"/>
            </a:xfrm>
            <a:custGeom>
              <a:avLst/>
              <a:gdLst>
                <a:gd name="connsiteX0" fmla="*/ 150612 w 405200"/>
                <a:gd name="connsiteY0" fmla="*/ 52389 h 413075"/>
                <a:gd name="connsiteX1" fmla="*/ 52389 w 405200"/>
                <a:gd name="connsiteY1" fmla="*/ 150612 h 413075"/>
                <a:gd name="connsiteX2" fmla="*/ 150612 w 405200"/>
                <a:gd name="connsiteY2" fmla="*/ 248836 h 413075"/>
                <a:gd name="connsiteX3" fmla="*/ 248836 w 405200"/>
                <a:gd name="connsiteY3" fmla="*/ 150612 h 413075"/>
                <a:gd name="connsiteX4" fmla="*/ 150612 w 405200"/>
                <a:gd name="connsiteY4" fmla="*/ 52389 h 413075"/>
                <a:gd name="connsiteX5" fmla="*/ 150612 w 405200"/>
                <a:gd name="connsiteY5" fmla="*/ 0 h 413075"/>
                <a:gd name="connsiteX6" fmla="*/ 301225 w 405200"/>
                <a:gd name="connsiteY6" fmla="*/ 150612 h 413075"/>
                <a:gd name="connsiteX7" fmla="*/ 276789 w 405200"/>
                <a:gd name="connsiteY7" fmla="*/ 232452 h 413075"/>
                <a:gd name="connsiteX8" fmla="*/ 279486 w 405200"/>
                <a:gd name="connsiteY8" fmla="*/ 234307 h 413075"/>
                <a:gd name="connsiteX9" fmla="*/ 395404 w 405200"/>
                <a:gd name="connsiteY9" fmla="*/ 354065 h 413075"/>
                <a:gd name="connsiteX10" fmla="*/ 394603 w 405200"/>
                <a:gd name="connsiteY10" fmla="*/ 403280 h 413075"/>
                <a:gd name="connsiteX11" fmla="*/ 345389 w 405200"/>
                <a:gd name="connsiteY11" fmla="*/ 402478 h 413075"/>
                <a:gd name="connsiteX12" fmla="*/ 229470 w 405200"/>
                <a:gd name="connsiteY12" fmla="*/ 282720 h 413075"/>
                <a:gd name="connsiteX13" fmla="*/ 227420 w 405200"/>
                <a:gd name="connsiteY13" fmla="*/ 279520 h 413075"/>
                <a:gd name="connsiteX14" fmla="*/ 150612 w 405200"/>
                <a:gd name="connsiteY14" fmla="*/ 301225 h 413075"/>
                <a:gd name="connsiteX15" fmla="*/ 0 w 405200"/>
                <a:gd name="connsiteY15" fmla="*/ 150612 h 413075"/>
                <a:gd name="connsiteX16" fmla="*/ 150612 w 405200"/>
                <a:gd name="connsiteY16" fmla="*/ 0 h 41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200" h="413075">
                  <a:moveTo>
                    <a:pt x="150612" y="52389"/>
                  </a:moveTo>
                  <a:cubicBezTo>
                    <a:pt x="96365" y="52389"/>
                    <a:pt x="52389" y="96365"/>
                    <a:pt x="52389" y="150612"/>
                  </a:cubicBezTo>
                  <a:cubicBezTo>
                    <a:pt x="52389" y="204860"/>
                    <a:pt x="96365" y="248836"/>
                    <a:pt x="150612" y="248836"/>
                  </a:cubicBezTo>
                  <a:cubicBezTo>
                    <a:pt x="204860" y="248836"/>
                    <a:pt x="248836" y="204860"/>
                    <a:pt x="248836" y="150612"/>
                  </a:cubicBezTo>
                  <a:cubicBezTo>
                    <a:pt x="248836" y="96365"/>
                    <a:pt x="204860" y="52389"/>
                    <a:pt x="150612" y="52389"/>
                  </a:cubicBezTo>
                  <a:close/>
                  <a:moveTo>
                    <a:pt x="150612" y="0"/>
                  </a:moveTo>
                  <a:cubicBezTo>
                    <a:pt x="233793" y="0"/>
                    <a:pt x="301225" y="67431"/>
                    <a:pt x="301225" y="150612"/>
                  </a:cubicBezTo>
                  <a:cubicBezTo>
                    <a:pt x="301225" y="180842"/>
                    <a:pt x="292319" y="208992"/>
                    <a:pt x="276789" y="232452"/>
                  </a:cubicBezTo>
                  <a:cubicBezTo>
                    <a:pt x="277931" y="232774"/>
                    <a:pt x="278722" y="233519"/>
                    <a:pt x="279486" y="234307"/>
                  </a:cubicBezTo>
                  <a:lnTo>
                    <a:pt x="395404" y="354065"/>
                  </a:lnTo>
                  <a:cubicBezTo>
                    <a:pt x="408773" y="367877"/>
                    <a:pt x="408414" y="389911"/>
                    <a:pt x="394603" y="403280"/>
                  </a:cubicBezTo>
                  <a:cubicBezTo>
                    <a:pt x="380791" y="416648"/>
                    <a:pt x="358757" y="416289"/>
                    <a:pt x="345389" y="402478"/>
                  </a:cubicBezTo>
                  <a:lnTo>
                    <a:pt x="229470" y="282720"/>
                  </a:lnTo>
                  <a:lnTo>
                    <a:pt x="227420" y="279520"/>
                  </a:lnTo>
                  <a:cubicBezTo>
                    <a:pt x="205163" y="293486"/>
                    <a:pt x="178791" y="301225"/>
                    <a:pt x="150612" y="301225"/>
                  </a:cubicBezTo>
                  <a:cubicBezTo>
                    <a:pt x="67431" y="301225"/>
                    <a:pt x="0" y="233793"/>
                    <a:pt x="0" y="150612"/>
                  </a:cubicBezTo>
                  <a:cubicBezTo>
                    <a:pt x="0" y="67431"/>
                    <a:pt x="67431" y="0"/>
                    <a:pt x="15061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7" name="KSO_Shape"/>
            <p:cNvSpPr/>
            <p:nvPr/>
          </p:nvSpPr>
          <p:spPr>
            <a:xfrm>
              <a:off x="5586412" y="2768575"/>
              <a:ext cx="201613" cy="179387"/>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grpSp>
          <p:nvGrpSpPr>
            <p:cNvPr id="28" name="组合 27"/>
            <p:cNvGrpSpPr/>
            <p:nvPr/>
          </p:nvGrpSpPr>
          <p:grpSpPr>
            <a:xfrm>
              <a:off x="5651500" y="3051236"/>
              <a:ext cx="2519877" cy="1312476"/>
              <a:chOff x="5651500" y="2814153"/>
              <a:chExt cx="2519877" cy="1312476"/>
            </a:xfrm>
          </p:grpSpPr>
          <p:sp>
            <p:nvSpPr>
              <p:cNvPr id="29" name="文本框 28"/>
              <p:cNvSpPr txBox="1">
                <a:spLocks noChangeArrowheads="1"/>
              </p:cNvSpPr>
              <p:nvPr/>
            </p:nvSpPr>
            <p:spPr bwMode="auto">
              <a:xfrm>
                <a:off x="5651500" y="2847104"/>
                <a:ext cx="24622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5950" tIns="0" rIns="71983" bIns="71983"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dirty="0">
                    <a:solidFill>
                      <a:schemeClr val="bg1">
                        <a:lumMod val="65000"/>
                      </a:schemeClr>
                    </a:solidFill>
                    <a:latin typeface="+mn-lt"/>
                    <a:ea typeface="+mn-ea"/>
                    <a:cs typeface="+mn-ea"/>
                    <a:sym typeface="+mn-lt"/>
                  </a:rPr>
                  <a:t>请在此处输入您的文本或者复制您的文本粘贴到此处</a:t>
                </a:r>
              </a:p>
            </p:txBody>
          </p:sp>
          <p:sp>
            <p:nvSpPr>
              <p:cNvPr id="30" name="任意多边形 29"/>
              <p:cNvSpPr/>
              <p:nvPr/>
            </p:nvSpPr>
            <p:spPr>
              <a:xfrm flipV="1">
                <a:off x="5709165" y="2814153"/>
                <a:ext cx="2462212" cy="1279525"/>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lstStyle/>
              <a:p>
                <a:pPr algn="just">
                  <a:defRPr/>
                </a:pPr>
                <a:endParaRPr lang="zh-CN" altLang="en-US" sz="1600" dirty="0">
                  <a:solidFill>
                    <a:schemeClr val="bg1">
                      <a:lumMod val="65000"/>
                    </a:schemeClr>
                  </a:solidFill>
                  <a:cs typeface="+mn-ea"/>
                  <a:sym typeface="+mn-lt"/>
                </a:endParaRPr>
              </a:p>
            </p:txBody>
          </p:sp>
        </p:gr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0-#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3" name="2cdcb5bc-e7ae-4184-86ef-9d679c651039"/>
          <p:cNvGrpSpPr>
            <a:grpSpLocks noChangeAspect="1"/>
          </p:cNvGrpSpPr>
          <p:nvPr/>
        </p:nvGrpSpPr>
        <p:grpSpPr>
          <a:xfrm>
            <a:off x="586540" y="2372820"/>
            <a:ext cx="10994793" cy="2798543"/>
            <a:chOff x="598603" y="2384885"/>
            <a:chExt cx="10994794" cy="2798543"/>
          </a:xfrm>
        </p:grpSpPr>
        <p:grpSp>
          <p:nvGrpSpPr>
            <p:cNvPr id="4" name="Group 31"/>
            <p:cNvGrpSpPr/>
            <p:nvPr/>
          </p:nvGrpSpPr>
          <p:grpSpPr>
            <a:xfrm>
              <a:off x="2947425" y="2384885"/>
              <a:ext cx="6297150" cy="2798543"/>
              <a:chOff x="2556988" y="1916438"/>
              <a:chExt cx="7038471" cy="3127993"/>
            </a:xfrm>
          </p:grpSpPr>
          <p:sp>
            <p:nvSpPr>
              <p:cNvPr id="17" name="Freeform: Shape 3"/>
              <p:cNvSpPr/>
              <p:nvPr/>
            </p:nvSpPr>
            <p:spPr>
              <a:xfrm rot="8341735" flipH="1">
                <a:off x="3518104" y="3326363"/>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chemeClr val="accent2"/>
                </a:solidFill>
                <a:custDash>
                  <a:ds d="100000" sp="200000"/>
                </a:custDash>
                <a:miter lim="400000"/>
                <a:tailEnd type="arrow"/>
              </a:ln>
            </p:spPr>
            <p:txBody>
              <a:bodyPr anchor="ctr"/>
              <a:lstStyle/>
              <a:p>
                <a:pPr algn="ctr"/>
                <a:endParaRPr sz="2400">
                  <a:cs typeface="+mn-ea"/>
                  <a:sym typeface="+mn-lt"/>
                </a:endParaRPr>
              </a:p>
            </p:txBody>
          </p:sp>
          <p:sp>
            <p:nvSpPr>
              <p:cNvPr id="18" name="Freeform: Shape 4"/>
              <p:cNvSpPr/>
              <p:nvPr/>
            </p:nvSpPr>
            <p:spPr>
              <a:xfrm>
                <a:off x="3062342"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rgbClr val="6FBFA4"/>
                </a:solidFill>
                <a:custDash>
                  <a:ds d="100000" sp="200000"/>
                </a:custDash>
                <a:miter lim="400000"/>
                <a:tailEnd type="arrow"/>
              </a:ln>
            </p:spPr>
            <p:txBody>
              <a:bodyPr anchor="ctr"/>
              <a:lstStyle/>
              <a:p>
                <a:pPr algn="ctr"/>
                <a:endParaRPr sz="2400">
                  <a:cs typeface="+mn-ea"/>
                  <a:sym typeface="+mn-lt"/>
                </a:endParaRPr>
              </a:p>
            </p:txBody>
          </p:sp>
          <p:sp>
            <p:nvSpPr>
              <p:cNvPr id="19" name="Freeform: Shape 5"/>
              <p:cNvSpPr/>
              <p:nvPr/>
            </p:nvSpPr>
            <p:spPr>
              <a:xfrm rot="13260000">
                <a:off x="7441008" y="3326206"/>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rgbClr val="6FBFA4"/>
                </a:solidFill>
                <a:custDash>
                  <a:ds d="100000" sp="200000"/>
                </a:custDash>
                <a:miter lim="400000"/>
                <a:tailEnd type="arrow"/>
              </a:ln>
            </p:spPr>
            <p:txBody>
              <a:bodyPr anchor="ctr"/>
              <a:lstStyle/>
              <a:p>
                <a:pPr algn="ctr"/>
                <a:endParaRPr sz="2400">
                  <a:cs typeface="+mn-ea"/>
                  <a:sym typeface="+mn-lt"/>
                </a:endParaRPr>
              </a:p>
            </p:txBody>
          </p:sp>
          <p:sp>
            <p:nvSpPr>
              <p:cNvPr id="20" name="Freeform: Shape 6"/>
              <p:cNvSpPr/>
              <p:nvPr/>
            </p:nvSpPr>
            <p:spPr>
              <a:xfrm flipH="1">
                <a:off x="7177020"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rgbClr val="9B9B9B"/>
                </a:solidFill>
                <a:custDash>
                  <a:ds d="100000" sp="200000"/>
                </a:custDash>
                <a:miter lim="400000"/>
                <a:tailEnd type="arrow"/>
              </a:ln>
            </p:spPr>
            <p:txBody>
              <a:bodyPr anchor="ctr"/>
              <a:lstStyle/>
              <a:p>
                <a:pPr algn="ctr"/>
                <a:endParaRPr sz="2400">
                  <a:cs typeface="+mn-ea"/>
                  <a:sym typeface="+mn-lt"/>
                </a:endParaRPr>
              </a:p>
            </p:txBody>
          </p:sp>
          <p:grpSp>
            <p:nvGrpSpPr>
              <p:cNvPr id="21" name="Group 7"/>
              <p:cNvGrpSpPr/>
              <p:nvPr/>
            </p:nvGrpSpPr>
            <p:grpSpPr>
              <a:xfrm>
                <a:off x="4476270" y="1916438"/>
                <a:ext cx="3239462" cy="3127993"/>
                <a:chOff x="0" y="0"/>
                <a:chExt cx="6478921" cy="6255984"/>
              </a:xfrm>
            </p:grpSpPr>
            <p:sp>
              <p:nvSpPr>
                <p:cNvPr id="34" name="Freeform: Shape 8"/>
                <p:cNvSpPr/>
                <p:nvPr/>
              </p:nvSpPr>
              <p:spPr>
                <a:xfrm>
                  <a:off x="0" y="2805035"/>
                  <a:ext cx="6478921" cy="3450949"/>
                </a:xfrm>
                <a:custGeom>
                  <a:avLst/>
                  <a:gdLst/>
                  <a:ahLst/>
                  <a:cxnLst>
                    <a:cxn ang="0">
                      <a:pos x="wd2" y="hd2"/>
                    </a:cxn>
                    <a:cxn ang="5400000">
                      <a:pos x="wd2" y="hd2"/>
                    </a:cxn>
                    <a:cxn ang="10800000">
                      <a:pos x="wd2" y="hd2"/>
                    </a:cxn>
                    <a:cxn ang="16200000">
                      <a:pos x="wd2" y="hd2"/>
                    </a:cxn>
                  </a:cxnLst>
                  <a:rect l="0" t="0" r="r" b="b"/>
                  <a:pathLst>
                    <a:path w="21600" h="21600" extrusionOk="0">
                      <a:moveTo>
                        <a:pt x="21600" y="21387"/>
                      </a:moveTo>
                      <a:lnTo>
                        <a:pt x="60" y="21600"/>
                      </a:lnTo>
                      <a:lnTo>
                        <a:pt x="0" y="213"/>
                      </a:lnTo>
                      <a:lnTo>
                        <a:pt x="21540" y="0"/>
                      </a:lnTo>
                      <a:cubicBezTo>
                        <a:pt x="21540" y="0"/>
                        <a:pt x="21600" y="21387"/>
                        <a:pt x="21600" y="21387"/>
                      </a:cubicBezTo>
                      <a:close/>
                    </a:path>
                  </a:pathLst>
                </a:custGeom>
                <a:solidFill>
                  <a:srgbClr val="565F68"/>
                </a:solidFill>
                <a:ln w="12700" cap="flat">
                  <a:noFill/>
                  <a:miter lim="400000"/>
                </a:ln>
                <a:effectLst/>
              </p:spPr>
              <p:txBody>
                <a:bodyPr anchor="ctr"/>
                <a:lstStyle/>
                <a:p>
                  <a:pPr algn="ctr"/>
                  <a:endParaRPr sz="2400">
                    <a:cs typeface="+mn-ea"/>
                    <a:sym typeface="+mn-lt"/>
                  </a:endParaRPr>
                </a:p>
              </p:txBody>
            </p:sp>
            <p:sp>
              <p:nvSpPr>
                <p:cNvPr id="35" name="Freeform: Shape 9"/>
                <p:cNvSpPr/>
                <p:nvPr/>
              </p:nvSpPr>
              <p:spPr>
                <a:xfrm>
                  <a:off x="0" y="673208"/>
                  <a:ext cx="6460923" cy="21700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762" y="0"/>
                      </a:lnTo>
                      <a:lnTo>
                        <a:pt x="21600" y="21261"/>
                      </a:lnTo>
                      <a:cubicBezTo>
                        <a:pt x="21600" y="21261"/>
                        <a:pt x="0" y="21600"/>
                        <a:pt x="0" y="21600"/>
                      </a:cubicBezTo>
                      <a:close/>
                    </a:path>
                  </a:pathLst>
                </a:custGeom>
                <a:solidFill>
                  <a:srgbClr val="565F68"/>
                </a:solidFill>
                <a:ln w="12700" cap="flat">
                  <a:noFill/>
                  <a:miter lim="400000"/>
                </a:ln>
                <a:effectLst/>
              </p:spPr>
              <p:txBody>
                <a:bodyPr anchor="ctr"/>
                <a:lstStyle/>
                <a:p>
                  <a:pPr algn="ctr"/>
                  <a:endParaRPr sz="2400">
                    <a:cs typeface="+mn-ea"/>
                    <a:sym typeface="+mn-lt"/>
                  </a:endParaRPr>
                </a:p>
              </p:txBody>
            </p:sp>
            <p:sp>
              <p:nvSpPr>
                <p:cNvPr id="2" name="Freeform: Shape 10"/>
                <p:cNvSpPr/>
                <p:nvPr/>
              </p:nvSpPr>
              <p:spPr>
                <a:xfrm>
                  <a:off x="575032" y="0"/>
                  <a:ext cx="5175874" cy="4522615"/>
                </a:xfrm>
                <a:custGeom>
                  <a:avLst/>
                  <a:gdLst/>
                  <a:ahLst/>
                  <a:cxnLst>
                    <a:cxn ang="0">
                      <a:pos x="wd2" y="hd2"/>
                    </a:cxn>
                    <a:cxn ang="5400000">
                      <a:pos x="wd2" y="hd2"/>
                    </a:cxn>
                    <a:cxn ang="10800000">
                      <a:pos x="wd2" y="hd2"/>
                    </a:cxn>
                    <a:cxn ang="16200000">
                      <a:pos x="wd2" y="hd2"/>
                    </a:cxn>
                  </a:cxnLst>
                  <a:rect l="0" t="0" r="r" b="b"/>
                  <a:pathLst>
                    <a:path w="21600" h="21600" extrusionOk="0">
                      <a:moveTo>
                        <a:pt x="11107" y="21600"/>
                      </a:moveTo>
                      <a:lnTo>
                        <a:pt x="21600" y="15163"/>
                      </a:lnTo>
                      <a:lnTo>
                        <a:pt x="21581" y="0"/>
                      </a:lnTo>
                      <a:lnTo>
                        <a:pt x="0" y="0"/>
                      </a:lnTo>
                      <a:lnTo>
                        <a:pt x="31" y="14971"/>
                      </a:lnTo>
                      <a:cubicBezTo>
                        <a:pt x="31" y="14971"/>
                        <a:pt x="11107" y="21600"/>
                        <a:pt x="11107" y="21600"/>
                      </a:cubicBezTo>
                      <a:close/>
                    </a:path>
                  </a:pathLst>
                </a:custGeom>
                <a:gradFill flip="none" rotWithShape="1">
                  <a:gsLst>
                    <a:gs pos="11819">
                      <a:srgbClr val="E3E5E7"/>
                    </a:gs>
                    <a:gs pos="20041">
                      <a:srgbClr val="F1F2F3"/>
                    </a:gs>
                    <a:gs pos="51899">
                      <a:srgbClr val="FFFFFF"/>
                    </a:gs>
                  </a:gsLst>
                  <a:lin ang="16200000" scaled="0"/>
                </a:gradFill>
                <a:ln w="12700" cap="flat">
                  <a:noFill/>
                  <a:miter lim="400000"/>
                </a:ln>
                <a:effectLst>
                  <a:outerShdw blurRad="203200" dist="48429" dir="5400000" rotWithShape="0">
                    <a:srgbClr val="000000"/>
                  </a:outerShdw>
                </a:effectLst>
              </p:spPr>
              <p:txBody>
                <a:bodyPr anchor="ctr"/>
                <a:lstStyle/>
                <a:p>
                  <a:pPr algn="ctr"/>
                  <a:endParaRPr sz="2400">
                    <a:cs typeface="+mn-ea"/>
                    <a:sym typeface="+mn-lt"/>
                  </a:endParaRPr>
                </a:p>
              </p:txBody>
            </p:sp>
            <p:sp>
              <p:nvSpPr>
                <p:cNvPr id="37" name="Freeform: Shape 11"/>
                <p:cNvSpPr/>
                <p:nvPr/>
              </p:nvSpPr>
              <p:spPr>
                <a:xfrm>
                  <a:off x="14025" y="2833086"/>
                  <a:ext cx="3239468" cy="34169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0692"/>
                      </a:lnTo>
                      <a:lnTo>
                        <a:pt x="120" y="21600"/>
                      </a:lnTo>
                      <a:cubicBezTo>
                        <a:pt x="120" y="21600"/>
                        <a:pt x="0" y="0"/>
                        <a:pt x="0" y="0"/>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38" name="Freeform: Shape 12"/>
                <p:cNvSpPr/>
                <p:nvPr/>
              </p:nvSpPr>
              <p:spPr>
                <a:xfrm>
                  <a:off x="3225442" y="2805035"/>
                  <a:ext cx="3239454" cy="3416886"/>
                </a:xfrm>
                <a:custGeom>
                  <a:avLst/>
                  <a:gdLst/>
                  <a:ahLst/>
                  <a:cxnLst>
                    <a:cxn ang="0">
                      <a:pos x="wd2" y="hd2"/>
                    </a:cxn>
                    <a:cxn ang="5400000">
                      <a:pos x="wd2" y="hd2"/>
                    </a:cxn>
                    <a:cxn ang="10800000">
                      <a:pos x="wd2" y="hd2"/>
                    </a:cxn>
                    <a:cxn ang="16200000">
                      <a:pos x="wd2" y="hd2"/>
                    </a:cxn>
                  </a:cxnLst>
                  <a:rect l="0" t="0" r="r" b="b"/>
                  <a:pathLst>
                    <a:path w="21600" h="21600" extrusionOk="0">
                      <a:moveTo>
                        <a:pt x="21480" y="0"/>
                      </a:moveTo>
                      <a:lnTo>
                        <a:pt x="0" y="10908"/>
                      </a:lnTo>
                      <a:lnTo>
                        <a:pt x="21600" y="21600"/>
                      </a:lnTo>
                      <a:cubicBezTo>
                        <a:pt x="21600" y="21600"/>
                        <a:pt x="21480" y="0"/>
                        <a:pt x="21480" y="0"/>
                      </a:cubicBezTo>
                      <a:close/>
                    </a:path>
                  </a:pathLst>
                </a:custGeom>
                <a:solidFill>
                  <a:schemeClr val="accent2"/>
                </a:solidFill>
                <a:ln w="12700" cap="flat">
                  <a:noFill/>
                  <a:miter lim="400000"/>
                </a:ln>
                <a:effectLst/>
              </p:spPr>
              <p:txBody>
                <a:bodyPr anchor="ctr"/>
                <a:lstStyle/>
                <a:p>
                  <a:pPr algn="ctr"/>
                  <a:endParaRPr sz="2400">
                    <a:cs typeface="+mn-ea"/>
                    <a:sym typeface="+mn-lt"/>
                  </a:endParaRPr>
                </a:p>
              </p:txBody>
            </p:sp>
            <p:sp>
              <p:nvSpPr>
                <p:cNvPr id="39" name="Freeform: Shape 13"/>
                <p:cNvSpPr/>
                <p:nvPr/>
              </p:nvSpPr>
              <p:spPr>
                <a:xfrm>
                  <a:off x="18004" y="4530489"/>
                  <a:ext cx="6460917" cy="1725495"/>
                </a:xfrm>
                <a:custGeom>
                  <a:avLst/>
                  <a:gdLst/>
                  <a:ahLst/>
                  <a:cxnLst>
                    <a:cxn ang="0">
                      <a:pos x="wd2" y="hd2"/>
                    </a:cxn>
                    <a:cxn ang="5400000">
                      <a:pos x="wd2" y="hd2"/>
                    </a:cxn>
                    <a:cxn ang="10800000">
                      <a:pos x="wd2" y="hd2"/>
                    </a:cxn>
                    <a:cxn ang="16200000">
                      <a:pos x="wd2" y="hd2"/>
                    </a:cxn>
                  </a:cxnLst>
                  <a:rect l="0" t="0" r="r" b="b"/>
                  <a:pathLst>
                    <a:path w="21600" h="21600" extrusionOk="0">
                      <a:moveTo>
                        <a:pt x="10770" y="0"/>
                      </a:moveTo>
                      <a:lnTo>
                        <a:pt x="0" y="21600"/>
                      </a:lnTo>
                      <a:lnTo>
                        <a:pt x="21600" y="21174"/>
                      </a:lnTo>
                      <a:cubicBezTo>
                        <a:pt x="21600" y="21174"/>
                        <a:pt x="10770" y="0"/>
                        <a:pt x="10770" y="0"/>
                      </a:cubicBezTo>
                      <a:close/>
                    </a:path>
                  </a:pathLst>
                </a:custGeom>
                <a:solidFill>
                  <a:schemeClr val="accent5">
                    <a:lumMod val="20000"/>
                    <a:lumOff val="80000"/>
                  </a:schemeClr>
                </a:solidFill>
                <a:ln w="12700" cap="flat">
                  <a:noFill/>
                  <a:miter lim="400000"/>
                </a:ln>
                <a:effectLst/>
              </p:spPr>
              <p:txBody>
                <a:bodyPr anchor="ctr"/>
                <a:lstStyle/>
                <a:p>
                  <a:pPr algn="ctr"/>
                  <a:endParaRPr sz="2400">
                    <a:cs typeface="+mn-ea"/>
                    <a:sym typeface="+mn-lt"/>
                  </a:endParaRPr>
                </a:p>
              </p:txBody>
            </p:sp>
            <p:sp>
              <p:nvSpPr>
                <p:cNvPr id="40" name="Freeform: Shape 14"/>
                <p:cNvSpPr/>
                <p:nvPr/>
              </p:nvSpPr>
              <p:spPr>
                <a:xfrm>
                  <a:off x="1304559" y="603072"/>
                  <a:ext cx="3856052" cy="2663035"/>
                </a:xfrm>
                <a:custGeom>
                  <a:avLst/>
                  <a:gdLst/>
                  <a:ahLst/>
                  <a:cxnLst>
                    <a:cxn ang="0">
                      <a:pos x="wd2" y="hd2"/>
                    </a:cxn>
                    <a:cxn ang="5400000">
                      <a:pos x="wd2" y="hd2"/>
                    </a:cxn>
                    <a:cxn ang="10800000">
                      <a:pos x="wd2" y="hd2"/>
                    </a:cxn>
                    <a:cxn ang="16200000">
                      <a:pos x="wd2" y="hd2"/>
                    </a:cxn>
                  </a:cxnLst>
                  <a:rect l="0" t="0" r="r" b="b"/>
                  <a:pathLst>
                    <a:path w="21596" h="21595" extrusionOk="0">
                      <a:moveTo>
                        <a:pt x="20946" y="0"/>
                      </a:moveTo>
                      <a:lnTo>
                        <a:pt x="643" y="156"/>
                      </a:lnTo>
                      <a:cubicBezTo>
                        <a:pt x="286" y="159"/>
                        <a:pt x="-2" y="581"/>
                        <a:pt x="0" y="1098"/>
                      </a:cubicBezTo>
                      <a:cubicBezTo>
                        <a:pt x="2" y="1615"/>
                        <a:pt x="294" y="2036"/>
                        <a:pt x="650" y="2033"/>
                      </a:cubicBezTo>
                      <a:lnTo>
                        <a:pt x="20951" y="1876"/>
                      </a:lnTo>
                      <a:cubicBezTo>
                        <a:pt x="21307" y="1874"/>
                        <a:pt x="21598" y="1451"/>
                        <a:pt x="21596" y="935"/>
                      </a:cubicBezTo>
                      <a:cubicBezTo>
                        <a:pt x="21594" y="418"/>
                        <a:pt x="21302" y="-3"/>
                        <a:pt x="20946" y="0"/>
                      </a:cubicBezTo>
                      <a:close/>
                      <a:moveTo>
                        <a:pt x="20943" y="3867"/>
                      </a:moveTo>
                      <a:lnTo>
                        <a:pt x="643" y="4023"/>
                      </a:lnTo>
                      <a:cubicBezTo>
                        <a:pt x="286" y="4026"/>
                        <a:pt x="-2" y="4448"/>
                        <a:pt x="0" y="4965"/>
                      </a:cubicBezTo>
                      <a:cubicBezTo>
                        <a:pt x="2" y="5481"/>
                        <a:pt x="294" y="5902"/>
                        <a:pt x="650" y="5900"/>
                      </a:cubicBezTo>
                      <a:lnTo>
                        <a:pt x="20951" y="5747"/>
                      </a:lnTo>
                      <a:cubicBezTo>
                        <a:pt x="21307" y="5744"/>
                        <a:pt x="21598" y="5318"/>
                        <a:pt x="21596" y="4801"/>
                      </a:cubicBezTo>
                      <a:cubicBezTo>
                        <a:pt x="21594" y="4285"/>
                        <a:pt x="21300" y="3864"/>
                        <a:pt x="20943" y="3867"/>
                      </a:cubicBezTo>
                      <a:close/>
                      <a:moveTo>
                        <a:pt x="20946" y="7734"/>
                      </a:moveTo>
                      <a:lnTo>
                        <a:pt x="643" y="7890"/>
                      </a:lnTo>
                      <a:cubicBezTo>
                        <a:pt x="286" y="7893"/>
                        <a:pt x="-2" y="8315"/>
                        <a:pt x="0" y="8832"/>
                      </a:cubicBezTo>
                      <a:cubicBezTo>
                        <a:pt x="2" y="9348"/>
                        <a:pt x="294" y="9769"/>
                        <a:pt x="650" y="9766"/>
                      </a:cubicBezTo>
                      <a:lnTo>
                        <a:pt x="20951" y="9610"/>
                      </a:lnTo>
                      <a:cubicBezTo>
                        <a:pt x="21307" y="9608"/>
                        <a:pt x="21598" y="9185"/>
                        <a:pt x="21596" y="8668"/>
                      </a:cubicBezTo>
                      <a:cubicBezTo>
                        <a:pt x="21594" y="8152"/>
                        <a:pt x="21302" y="7731"/>
                        <a:pt x="20946" y="7734"/>
                      </a:cubicBezTo>
                      <a:close/>
                      <a:moveTo>
                        <a:pt x="20943" y="11714"/>
                      </a:moveTo>
                      <a:lnTo>
                        <a:pt x="643" y="11870"/>
                      </a:lnTo>
                      <a:cubicBezTo>
                        <a:pt x="286" y="11873"/>
                        <a:pt x="-2" y="12296"/>
                        <a:pt x="0" y="12812"/>
                      </a:cubicBezTo>
                      <a:cubicBezTo>
                        <a:pt x="2" y="13329"/>
                        <a:pt x="294" y="13749"/>
                        <a:pt x="650" y="13747"/>
                      </a:cubicBezTo>
                      <a:lnTo>
                        <a:pt x="20951" y="13594"/>
                      </a:lnTo>
                      <a:cubicBezTo>
                        <a:pt x="21307" y="13592"/>
                        <a:pt x="21598" y="13166"/>
                        <a:pt x="21596" y="12649"/>
                      </a:cubicBezTo>
                      <a:cubicBezTo>
                        <a:pt x="21594" y="12133"/>
                        <a:pt x="21300" y="11711"/>
                        <a:pt x="20943" y="11714"/>
                      </a:cubicBezTo>
                      <a:close/>
                      <a:moveTo>
                        <a:pt x="20946" y="15581"/>
                      </a:moveTo>
                      <a:lnTo>
                        <a:pt x="643" y="15737"/>
                      </a:lnTo>
                      <a:cubicBezTo>
                        <a:pt x="286" y="15740"/>
                        <a:pt x="-2" y="16163"/>
                        <a:pt x="0" y="16679"/>
                      </a:cubicBezTo>
                      <a:cubicBezTo>
                        <a:pt x="2" y="17196"/>
                        <a:pt x="294" y="17617"/>
                        <a:pt x="650" y="17614"/>
                      </a:cubicBezTo>
                      <a:lnTo>
                        <a:pt x="20951" y="17458"/>
                      </a:lnTo>
                      <a:cubicBezTo>
                        <a:pt x="21307" y="17455"/>
                        <a:pt x="21598" y="17032"/>
                        <a:pt x="21596" y="16516"/>
                      </a:cubicBezTo>
                      <a:cubicBezTo>
                        <a:pt x="21594" y="15999"/>
                        <a:pt x="21302" y="15578"/>
                        <a:pt x="20946" y="15581"/>
                      </a:cubicBezTo>
                      <a:close/>
                      <a:moveTo>
                        <a:pt x="20943" y="19562"/>
                      </a:moveTo>
                      <a:lnTo>
                        <a:pt x="643" y="19718"/>
                      </a:lnTo>
                      <a:cubicBezTo>
                        <a:pt x="286" y="19721"/>
                        <a:pt x="-2" y="20143"/>
                        <a:pt x="0" y="20660"/>
                      </a:cubicBezTo>
                      <a:cubicBezTo>
                        <a:pt x="2" y="21176"/>
                        <a:pt x="294" y="21597"/>
                        <a:pt x="650" y="21594"/>
                      </a:cubicBezTo>
                      <a:lnTo>
                        <a:pt x="20951" y="21442"/>
                      </a:lnTo>
                      <a:cubicBezTo>
                        <a:pt x="21307" y="21439"/>
                        <a:pt x="21598" y="21013"/>
                        <a:pt x="21596" y="20496"/>
                      </a:cubicBezTo>
                      <a:cubicBezTo>
                        <a:pt x="21594" y="19980"/>
                        <a:pt x="21300" y="19559"/>
                        <a:pt x="20943" y="19562"/>
                      </a:cubicBezTo>
                      <a:close/>
                    </a:path>
                  </a:pathLst>
                </a:custGeom>
                <a:solidFill>
                  <a:srgbClr val="D7D7D7"/>
                </a:solidFill>
                <a:ln w="12700" cap="flat">
                  <a:noFill/>
                  <a:miter lim="400000"/>
                </a:ln>
                <a:effectLst/>
              </p:spPr>
              <p:txBody>
                <a:bodyPr anchor="ctr"/>
                <a:lstStyle/>
                <a:p>
                  <a:pPr algn="ctr"/>
                  <a:endParaRPr sz="2400">
                    <a:cs typeface="+mn-ea"/>
                    <a:sym typeface="+mn-lt"/>
                  </a:endParaRPr>
                </a:p>
              </p:txBody>
            </p:sp>
          </p:grpSp>
          <p:grpSp>
            <p:nvGrpSpPr>
              <p:cNvPr id="22" name="Group 15"/>
              <p:cNvGrpSpPr/>
              <p:nvPr/>
            </p:nvGrpSpPr>
            <p:grpSpPr>
              <a:xfrm>
                <a:off x="8960458" y="3689043"/>
                <a:ext cx="635001" cy="635001"/>
                <a:chOff x="0" y="0"/>
                <a:chExt cx="1270000" cy="1270000"/>
              </a:xfrm>
            </p:grpSpPr>
            <p:sp>
              <p:nvSpPr>
                <p:cNvPr id="32" name="Freeform: Shape 16"/>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33" name="Freeform: Shape 17"/>
                <p:cNvSpPr/>
                <p:nvPr/>
              </p:nvSpPr>
              <p:spPr>
                <a:xfrm>
                  <a:off x="201445" y="252511"/>
                  <a:ext cx="758339" cy="764977"/>
                </a:xfrm>
                <a:custGeom>
                  <a:avLst/>
                  <a:gdLst/>
                  <a:ahLst/>
                  <a:cxnLst>
                    <a:cxn ang="0">
                      <a:pos x="wd2" y="hd2"/>
                    </a:cxn>
                    <a:cxn ang="5400000">
                      <a:pos x="wd2" y="hd2"/>
                    </a:cxn>
                    <a:cxn ang="10800000">
                      <a:pos x="wd2" y="hd2"/>
                    </a:cxn>
                    <a:cxn ang="16200000">
                      <a:pos x="wd2" y="hd2"/>
                    </a:cxn>
                  </a:cxnLst>
                  <a:rect l="0" t="0" r="r" b="b"/>
                  <a:pathLst>
                    <a:path w="20904" h="21526" extrusionOk="0">
                      <a:moveTo>
                        <a:pt x="20436" y="25"/>
                      </a:moveTo>
                      <a:cubicBezTo>
                        <a:pt x="20097" y="-74"/>
                        <a:pt x="19745" y="130"/>
                        <a:pt x="19648" y="477"/>
                      </a:cubicBezTo>
                      <a:cubicBezTo>
                        <a:pt x="19645" y="495"/>
                        <a:pt x="19149" y="2222"/>
                        <a:pt x="17665" y="2967"/>
                      </a:cubicBezTo>
                      <a:cubicBezTo>
                        <a:pt x="16164" y="3721"/>
                        <a:pt x="15521" y="4638"/>
                        <a:pt x="15226" y="5356"/>
                      </a:cubicBezTo>
                      <a:cubicBezTo>
                        <a:pt x="14043" y="4250"/>
                        <a:pt x="12529" y="3621"/>
                        <a:pt x="10915" y="3621"/>
                      </a:cubicBezTo>
                      <a:cubicBezTo>
                        <a:pt x="9201" y="3621"/>
                        <a:pt x="7593" y="4309"/>
                        <a:pt x="6382" y="5545"/>
                      </a:cubicBezTo>
                      <a:lnTo>
                        <a:pt x="1874" y="10147"/>
                      </a:lnTo>
                      <a:cubicBezTo>
                        <a:pt x="-625" y="12698"/>
                        <a:pt x="-625" y="16849"/>
                        <a:pt x="1874" y="19401"/>
                      </a:cubicBezTo>
                      <a:lnTo>
                        <a:pt x="2084" y="19615"/>
                      </a:lnTo>
                      <a:cubicBezTo>
                        <a:pt x="3295" y="20852"/>
                        <a:pt x="4905" y="21526"/>
                        <a:pt x="6616" y="21526"/>
                      </a:cubicBezTo>
                      <a:cubicBezTo>
                        <a:pt x="8328" y="21526"/>
                        <a:pt x="9939" y="20852"/>
                        <a:pt x="11149" y="19615"/>
                      </a:cubicBezTo>
                      <a:lnTo>
                        <a:pt x="15657" y="15013"/>
                      </a:lnTo>
                      <a:cubicBezTo>
                        <a:pt x="17937" y="12686"/>
                        <a:pt x="18115" y="9036"/>
                        <a:pt x="16236" y="6475"/>
                      </a:cubicBezTo>
                      <a:cubicBezTo>
                        <a:pt x="16237" y="6447"/>
                        <a:pt x="16263" y="6428"/>
                        <a:pt x="16261" y="6400"/>
                      </a:cubicBezTo>
                      <a:cubicBezTo>
                        <a:pt x="16261" y="6387"/>
                        <a:pt x="16216" y="5148"/>
                        <a:pt x="18232" y="4136"/>
                      </a:cubicBezTo>
                      <a:cubicBezTo>
                        <a:pt x="20223" y="3136"/>
                        <a:pt x="20853" y="924"/>
                        <a:pt x="20880" y="829"/>
                      </a:cubicBezTo>
                      <a:cubicBezTo>
                        <a:pt x="20975" y="482"/>
                        <a:pt x="20777" y="123"/>
                        <a:pt x="20436" y="25"/>
                      </a:cubicBezTo>
                      <a:close/>
                      <a:moveTo>
                        <a:pt x="10915" y="4928"/>
                      </a:moveTo>
                      <a:cubicBezTo>
                        <a:pt x="12287" y="4928"/>
                        <a:pt x="13579" y="5473"/>
                        <a:pt x="14549" y="6462"/>
                      </a:cubicBezTo>
                      <a:lnTo>
                        <a:pt x="14758" y="6676"/>
                      </a:lnTo>
                      <a:cubicBezTo>
                        <a:pt x="16760" y="8718"/>
                        <a:pt x="16760" y="12039"/>
                        <a:pt x="14758" y="14082"/>
                      </a:cubicBezTo>
                      <a:lnTo>
                        <a:pt x="14179" y="14673"/>
                      </a:lnTo>
                      <a:cubicBezTo>
                        <a:pt x="9254" y="11883"/>
                        <a:pt x="7175" y="7993"/>
                        <a:pt x="6727" y="7041"/>
                      </a:cubicBezTo>
                      <a:lnTo>
                        <a:pt x="7294" y="6462"/>
                      </a:lnTo>
                      <a:cubicBezTo>
                        <a:pt x="8262" y="5473"/>
                        <a:pt x="9545" y="4928"/>
                        <a:pt x="10915" y="4928"/>
                      </a:cubicBezTo>
                      <a:close/>
                      <a:moveTo>
                        <a:pt x="6247" y="7531"/>
                      </a:moveTo>
                      <a:cubicBezTo>
                        <a:pt x="6895" y="8850"/>
                        <a:pt x="9011" y="12438"/>
                        <a:pt x="13711" y="15151"/>
                      </a:cubicBezTo>
                      <a:lnTo>
                        <a:pt x="10250" y="18684"/>
                      </a:lnTo>
                      <a:cubicBezTo>
                        <a:pt x="9281" y="19674"/>
                        <a:pt x="7986" y="20218"/>
                        <a:pt x="6616" y="20218"/>
                      </a:cubicBezTo>
                      <a:cubicBezTo>
                        <a:pt x="5246" y="20218"/>
                        <a:pt x="3951" y="19674"/>
                        <a:pt x="2983" y="18684"/>
                      </a:cubicBezTo>
                      <a:lnTo>
                        <a:pt x="2773" y="18471"/>
                      </a:lnTo>
                      <a:cubicBezTo>
                        <a:pt x="774" y="16429"/>
                        <a:pt x="774" y="13105"/>
                        <a:pt x="2773" y="11065"/>
                      </a:cubicBezTo>
                      <a:lnTo>
                        <a:pt x="6247" y="7531"/>
                      </a:lnTo>
                      <a:close/>
                      <a:moveTo>
                        <a:pt x="11864" y="8550"/>
                      </a:moveTo>
                      <a:lnTo>
                        <a:pt x="10730" y="9707"/>
                      </a:lnTo>
                      <a:cubicBezTo>
                        <a:pt x="10605" y="9833"/>
                        <a:pt x="10605" y="10031"/>
                        <a:pt x="10730" y="10159"/>
                      </a:cubicBezTo>
                      <a:cubicBezTo>
                        <a:pt x="10793" y="10222"/>
                        <a:pt x="10883" y="10260"/>
                        <a:pt x="10964" y="10260"/>
                      </a:cubicBezTo>
                      <a:cubicBezTo>
                        <a:pt x="11048" y="10260"/>
                        <a:pt x="11124" y="10222"/>
                        <a:pt x="11186" y="10159"/>
                      </a:cubicBezTo>
                      <a:lnTo>
                        <a:pt x="12319" y="9015"/>
                      </a:lnTo>
                      <a:cubicBezTo>
                        <a:pt x="12445" y="8888"/>
                        <a:pt x="12445" y="8677"/>
                        <a:pt x="12319" y="8550"/>
                      </a:cubicBezTo>
                      <a:cubicBezTo>
                        <a:pt x="12194" y="8422"/>
                        <a:pt x="11989" y="8422"/>
                        <a:pt x="11864" y="8550"/>
                      </a:cubicBezTo>
                      <a:close/>
                      <a:moveTo>
                        <a:pt x="4658" y="10159"/>
                      </a:moveTo>
                      <a:lnTo>
                        <a:pt x="3660" y="11178"/>
                      </a:lnTo>
                      <a:cubicBezTo>
                        <a:pt x="1812" y="13005"/>
                        <a:pt x="1477" y="14914"/>
                        <a:pt x="2687" y="16698"/>
                      </a:cubicBezTo>
                      <a:cubicBezTo>
                        <a:pt x="2750" y="16788"/>
                        <a:pt x="2844" y="16836"/>
                        <a:pt x="2946" y="16836"/>
                      </a:cubicBezTo>
                      <a:cubicBezTo>
                        <a:pt x="3008" y="16836"/>
                        <a:pt x="3076" y="16824"/>
                        <a:pt x="3131" y="16786"/>
                      </a:cubicBezTo>
                      <a:cubicBezTo>
                        <a:pt x="3276" y="16682"/>
                        <a:pt x="3304" y="16480"/>
                        <a:pt x="3205" y="16333"/>
                      </a:cubicBezTo>
                      <a:cubicBezTo>
                        <a:pt x="2183" y="14828"/>
                        <a:pt x="2483" y="13244"/>
                        <a:pt x="4104" y="11643"/>
                      </a:cubicBezTo>
                      <a:lnTo>
                        <a:pt x="5114" y="10612"/>
                      </a:lnTo>
                      <a:cubicBezTo>
                        <a:pt x="5239" y="10485"/>
                        <a:pt x="5239" y="10287"/>
                        <a:pt x="5114" y="10159"/>
                      </a:cubicBezTo>
                      <a:cubicBezTo>
                        <a:pt x="4989" y="10032"/>
                        <a:pt x="4784" y="10032"/>
                        <a:pt x="4658" y="10159"/>
                      </a:cubicBezTo>
                      <a:close/>
                      <a:moveTo>
                        <a:pt x="3241" y="16999"/>
                      </a:moveTo>
                      <a:cubicBezTo>
                        <a:pt x="3116" y="17127"/>
                        <a:pt x="3116" y="17337"/>
                        <a:pt x="3241" y="17465"/>
                      </a:cubicBezTo>
                      <a:lnTo>
                        <a:pt x="3402" y="17616"/>
                      </a:lnTo>
                      <a:cubicBezTo>
                        <a:pt x="3464" y="17680"/>
                        <a:pt x="3540" y="17704"/>
                        <a:pt x="3623" y="17704"/>
                      </a:cubicBezTo>
                      <a:cubicBezTo>
                        <a:pt x="3705" y="17704"/>
                        <a:pt x="3783" y="17680"/>
                        <a:pt x="3845" y="17616"/>
                      </a:cubicBezTo>
                      <a:cubicBezTo>
                        <a:pt x="3969" y="17488"/>
                        <a:pt x="3971" y="17278"/>
                        <a:pt x="3845" y="17150"/>
                      </a:cubicBezTo>
                      <a:lnTo>
                        <a:pt x="3697" y="16999"/>
                      </a:lnTo>
                      <a:cubicBezTo>
                        <a:pt x="3572" y="16872"/>
                        <a:pt x="3366" y="16872"/>
                        <a:pt x="3241" y="16999"/>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3" name="Group 18"/>
              <p:cNvGrpSpPr/>
              <p:nvPr/>
            </p:nvGrpSpPr>
            <p:grpSpPr>
              <a:xfrm>
                <a:off x="8960458" y="2364266"/>
                <a:ext cx="635001" cy="635001"/>
                <a:chOff x="0" y="0"/>
                <a:chExt cx="1270000" cy="1270000"/>
              </a:xfrm>
            </p:grpSpPr>
            <p:sp>
              <p:nvSpPr>
                <p:cNvPr id="30" name="Freeform: Shape 1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B9B9B"/>
                </a:solidFill>
                <a:ln w="12700" cap="flat">
                  <a:noFill/>
                  <a:miter lim="400000"/>
                </a:ln>
                <a:effectLst/>
              </p:spPr>
              <p:txBody>
                <a:bodyPr anchor="ctr"/>
                <a:lstStyle/>
                <a:p>
                  <a:pPr algn="ctr"/>
                  <a:endParaRPr sz="2400">
                    <a:cs typeface="+mn-ea"/>
                    <a:sym typeface="+mn-lt"/>
                  </a:endParaRPr>
                </a:p>
              </p:txBody>
            </p:sp>
            <p:sp>
              <p:nvSpPr>
                <p:cNvPr id="31" name="Freeform: Shape 20"/>
                <p:cNvSpPr/>
                <p:nvPr/>
              </p:nvSpPr>
              <p:spPr>
                <a:xfrm>
                  <a:off x="255984" y="175807"/>
                  <a:ext cx="758032" cy="764977"/>
                </a:xfrm>
                <a:custGeom>
                  <a:avLst/>
                  <a:gdLst/>
                  <a:ahLst/>
                  <a:cxnLst>
                    <a:cxn ang="0">
                      <a:pos x="wd2" y="hd2"/>
                    </a:cxn>
                    <a:cxn ang="5400000">
                      <a:pos x="wd2" y="hd2"/>
                    </a:cxn>
                    <a:cxn ang="10800000">
                      <a:pos x="wd2" y="hd2"/>
                    </a:cxn>
                    <a:cxn ang="16200000">
                      <a:pos x="wd2" y="hd2"/>
                    </a:cxn>
                  </a:cxnLst>
                  <a:rect l="0" t="0" r="r" b="b"/>
                  <a:pathLst>
                    <a:path w="21600" h="21583" extrusionOk="0">
                      <a:moveTo>
                        <a:pt x="10585" y="5"/>
                      </a:moveTo>
                      <a:cubicBezTo>
                        <a:pt x="10414" y="27"/>
                        <a:pt x="10247" y="105"/>
                        <a:pt x="10133" y="252"/>
                      </a:cubicBezTo>
                      <a:cubicBezTo>
                        <a:pt x="8398" y="2489"/>
                        <a:pt x="10182" y="3991"/>
                        <a:pt x="11139" y="4798"/>
                      </a:cubicBezTo>
                      <a:cubicBezTo>
                        <a:pt x="11426" y="5039"/>
                        <a:pt x="11564" y="5323"/>
                        <a:pt x="11558" y="5649"/>
                      </a:cubicBezTo>
                      <a:cubicBezTo>
                        <a:pt x="11544" y="6227"/>
                        <a:pt x="11078" y="6945"/>
                        <a:pt x="10382" y="7485"/>
                      </a:cubicBezTo>
                      <a:cubicBezTo>
                        <a:pt x="10252" y="7584"/>
                        <a:pt x="10200" y="7731"/>
                        <a:pt x="10167" y="7877"/>
                      </a:cubicBezTo>
                      <a:lnTo>
                        <a:pt x="2341" y="7877"/>
                      </a:lnTo>
                      <a:cubicBezTo>
                        <a:pt x="1047" y="7877"/>
                        <a:pt x="0" y="8917"/>
                        <a:pt x="0" y="10195"/>
                      </a:cubicBezTo>
                      <a:lnTo>
                        <a:pt x="0" y="19265"/>
                      </a:lnTo>
                      <a:cubicBezTo>
                        <a:pt x="0" y="20545"/>
                        <a:pt x="1047" y="21583"/>
                        <a:pt x="2341" y="21583"/>
                      </a:cubicBezTo>
                      <a:lnTo>
                        <a:pt x="19259" y="21583"/>
                      </a:lnTo>
                      <a:cubicBezTo>
                        <a:pt x="20551" y="21583"/>
                        <a:pt x="21600" y="20545"/>
                        <a:pt x="21600" y="19265"/>
                      </a:cubicBezTo>
                      <a:cubicBezTo>
                        <a:pt x="21600" y="19265"/>
                        <a:pt x="21600" y="10195"/>
                        <a:pt x="21600" y="10195"/>
                      </a:cubicBezTo>
                      <a:cubicBezTo>
                        <a:pt x="21600" y="8917"/>
                        <a:pt x="20551" y="7877"/>
                        <a:pt x="19259" y="7877"/>
                      </a:cubicBezTo>
                      <a:lnTo>
                        <a:pt x="11806" y="7877"/>
                      </a:lnTo>
                      <a:cubicBezTo>
                        <a:pt x="12435" y="7186"/>
                        <a:pt x="12888" y="6426"/>
                        <a:pt x="12903" y="5671"/>
                      </a:cubicBezTo>
                      <a:cubicBezTo>
                        <a:pt x="12920" y="4939"/>
                        <a:pt x="12609" y="4283"/>
                        <a:pt x="12010" y="3779"/>
                      </a:cubicBezTo>
                      <a:cubicBezTo>
                        <a:pt x="10613" y="2602"/>
                        <a:pt x="10450" y="2045"/>
                        <a:pt x="11207" y="1069"/>
                      </a:cubicBezTo>
                      <a:cubicBezTo>
                        <a:pt x="11434" y="777"/>
                        <a:pt x="11378" y="363"/>
                        <a:pt x="11083" y="140"/>
                      </a:cubicBezTo>
                      <a:cubicBezTo>
                        <a:pt x="10935" y="27"/>
                        <a:pt x="10757" y="-17"/>
                        <a:pt x="10585" y="5"/>
                      </a:cubicBezTo>
                      <a:close/>
                      <a:moveTo>
                        <a:pt x="2341" y="9210"/>
                      </a:moveTo>
                      <a:lnTo>
                        <a:pt x="19259" y="9210"/>
                      </a:lnTo>
                      <a:cubicBezTo>
                        <a:pt x="19805" y="9210"/>
                        <a:pt x="20254" y="9655"/>
                        <a:pt x="20254" y="10195"/>
                      </a:cubicBezTo>
                      <a:cubicBezTo>
                        <a:pt x="20254" y="10195"/>
                        <a:pt x="20254" y="19265"/>
                        <a:pt x="20254" y="19265"/>
                      </a:cubicBezTo>
                      <a:cubicBezTo>
                        <a:pt x="20254" y="19807"/>
                        <a:pt x="19805" y="20250"/>
                        <a:pt x="19259" y="20250"/>
                      </a:cubicBezTo>
                      <a:lnTo>
                        <a:pt x="2341" y="20250"/>
                      </a:lnTo>
                      <a:cubicBezTo>
                        <a:pt x="1794" y="20250"/>
                        <a:pt x="1346" y="19807"/>
                        <a:pt x="1346" y="19265"/>
                      </a:cubicBezTo>
                      <a:lnTo>
                        <a:pt x="1346" y="10195"/>
                      </a:lnTo>
                      <a:cubicBezTo>
                        <a:pt x="1346" y="9655"/>
                        <a:pt x="1794" y="9210"/>
                        <a:pt x="2341" y="9210"/>
                      </a:cubicBezTo>
                      <a:close/>
                      <a:moveTo>
                        <a:pt x="4682" y="11460"/>
                      </a:moveTo>
                      <a:cubicBezTo>
                        <a:pt x="4496" y="11460"/>
                        <a:pt x="4343" y="11612"/>
                        <a:pt x="4343" y="11796"/>
                      </a:cubicBezTo>
                      <a:cubicBezTo>
                        <a:pt x="4343" y="11983"/>
                        <a:pt x="4496" y="12132"/>
                        <a:pt x="4682" y="12132"/>
                      </a:cubicBezTo>
                      <a:lnTo>
                        <a:pt x="5010" y="12132"/>
                      </a:lnTo>
                      <a:cubicBezTo>
                        <a:pt x="5195" y="12132"/>
                        <a:pt x="5349" y="11983"/>
                        <a:pt x="5349" y="11796"/>
                      </a:cubicBezTo>
                      <a:cubicBezTo>
                        <a:pt x="5349" y="11612"/>
                        <a:pt x="5195" y="11460"/>
                        <a:pt x="5010" y="11460"/>
                      </a:cubicBezTo>
                      <a:lnTo>
                        <a:pt x="4682" y="11460"/>
                      </a:lnTo>
                      <a:close/>
                      <a:moveTo>
                        <a:pt x="6853" y="11460"/>
                      </a:moveTo>
                      <a:cubicBezTo>
                        <a:pt x="6666" y="11460"/>
                        <a:pt x="6514" y="11612"/>
                        <a:pt x="6514" y="11796"/>
                      </a:cubicBezTo>
                      <a:cubicBezTo>
                        <a:pt x="6514" y="11983"/>
                        <a:pt x="6666" y="12132"/>
                        <a:pt x="6853" y="12132"/>
                      </a:cubicBezTo>
                      <a:lnTo>
                        <a:pt x="7181" y="12132"/>
                      </a:lnTo>
                      <a:cubicBezTo>
                        <a:pt x="7368" y="12132"/>
                        <a:pt x="7520" y="11983"/>
                        <a:pt x="7520" y="11796"/>
                      </a:cubicBezTo>
                      <a:cubicBezTo>
                        <a:pt x="7520" y="11612"/>
                        <a:pt x="7368" y="11460"/>
                        <a:pt x="7181" y="11460"/>
                      </a:cubicBezTo>
                      <a:lnTo>
                        <a:pt x="6853" y="11460"/>
                      </a:lnTo>
                      <a:close/>
                      <a:moveTo>
                        <a:pt x="9375" y="11460"/>
                      </a:moveTo>
                      <a:cubicBezTo>
                        <a:pt x="9189" y="11460"/>
                        <a:pt x="9047" y="11612"/>
                        <a:pt x="9047" y="11796"/>
                      </a:cubicBezTo>
                      <a:cubicBezTo>
                        <a:pt x="9047" y="11983"/>
                        <a:pt x="9189" y="12132"/>
                        <a:pt x="9375" y="12132"/>
                      </a:cubicBezTo>
                      <a:lnTo>
                        <a:pt x="9714" y="12132"/>
                      </a:lnTo>
                      <a:cubicBezTo>
                        <a:pt x="9901" y="12132"/>
                        <a:pt x="10054" y="11983"/>
                        <a:pt x="10054" y="11796"/>
                      </a:cubicBezTo>
                      <a:cubicBezTo>
                        <a:pt x="10054" y="11612"/>
                        <a:pt x="9901" y="11460"/>
                        <a:pt x="9714" y="11460"/>
                      </a:cubicBezTo>
                      <a:lnTo>
                        <a:pt x="9375" y="11460"/>
                      </a:lnTo>
                      <a:close/>
                      <a:moveTo>
                        <a:pt x="11558" y="11460"/>
                      </a:moveTo>
                      <a:cubicBezTo>
                        <a:pt x="11370" y="11460"/>
                        <a:pt x="11218" y="11612"/>
                        <a:pt x="11218" y="11796"/>
                      </a:cubicBezTo>
                      <a:cubicBezTo>
                        <a:pt x="11218" y="11983"/>
                        <a:pt x="11370" y="12132"/>
                        <a:pt x="11558" y="12132"/>
                      </a:cubicBezTo>
                      <a:lnTo>
                        <a:pt x="11897" y="12132"/>
                      </a:lnTo>
                      <a:cubicBezTo>
                        <a:pt x="12083" y="12132"/>
                        <a:pt x="12225" y="11983"/>
                        <a:pt x="12225" y="11796"/>
                      </a:cubicBezTo>
                      <a:cubicBezTo>
                        <a:pt x="12225" y="11612"/>
                        <a:pt x="12083" y="11460"/>
                        <a:pt x="11897" y="11460"/>
                      </a:cubicBezTo>
                      <a:lnTo>
                        <a:pt x="11558" y="11460"/>
                      </a:lnTo>
                      <a:close/>
                      <a:moveTo>
                        <a:pt x="13729" y="11460"/>
                      </a:moveTo>
                      <a:cubicBezTo>
                        <a:pt x="13543" y="11460"/>
                        <a:pt x="13390" y="11612"/>
                        <a:pt x="13390" y="11796"/>
                      </a:cubicBezTo>
                      <a:cubicBezTo>
                        <a:pt x="13390" y="11983"/>
                        <a:pt x="13543" y="12132"/>
                        <a:pt x="13729" y="12132"/>
                      </a:cubicBezTo>
                      <a:lnTo>
                        <a:pt x="14057" y="12132"/>
                      </a:lnTo>
                      <a:cubicBezTo>
                        <a:pt x="14244" y="12132"/>
                        <a:pt x="14396" y="11983"/>
                        <a:pt x="14396" y="11796"/>
                      </a:cubicBezTo>
                      <a:cubicBezTo>
                        <a:pt x="14396" y="11612"/>
                        <a:pt x="14244" y="11460"/>
                        <a:pt x="14057" y="11460"/>
                      </a:cubicBezTo>
                      <a:lnTo>
                        <a:pt x="13729" y="11460"/>
                      </a:lnTo>
                      <a:close/>
                      <a:moveTo>
                        <a:pt x="16251" y="11460"/>
                      </a:moveTo>
                      <a:cubicBezTo>
                        <a:pt x="16064" y="11460"/>
                        <a:pt x="15923" y="11612"/>
                        <a:pt x="15923" y="11796"/>
                      </a:cubicBezTo>
                      <a:cubicBezTo>
                        <a:pt x="15923" y="11983"/>
                        <a:pt x="16064" y="12132"/>
                        <a:pt x="16251" y="12132"/>
                      </a:cubicBezTo>
                      <a:lnTo>
                        <a:pt x="16590" y="12132"/>
                      </a:lnTo>
                      <a:cubicBezTo>
                        <a:pt x="16776" y="12132"/>
                        <a:pt x="16929" y="11983"/>
                        <a:pt x="16929" y="11796"/>
                      </a:cubicBezTo>
                      <a:cubicBezTo>
                        <a:pt x="16929" y="11612"/>
                        <a:pt x="16776" y="11460"/>
                        <a:pt x="16590" y="11460"/>
                      </a:cubicBezTo>
                      <a:lnTo>
                        <a:pt x="16251" y="11460"/>
                      </a:lnTo>
                      <a:close/>
                      <a:moveTo>
                        <a:pt x="4682" y="13610"/>
                      </a:moveTo>
                      <a:cubicBezTo>
                        <a:pt x="4496" y="13610"/>
                        <a:pt x="4343" y="13762"/>
                        <a:pt x="4343" y="13946"/>
                      </a:cubicBezTo>
                      <a:cubicBezTo>
                        <a:pt x="4343" y="14131"/>
                        <a:pt x="4496" y="14282"/>
                        <a:pt x="4682" y="14282"/>
                      </a:cubicBezTo>
                      <a:lnTo>
                        <a:pt x="5010" y="14282"/>
                      </a:lnTo>
                      <a:cubicBezTo>
                        <a:pt x="5195" y="14282"/>
                        <a:pt x="5349" y="14131"/>
                        <a:pt x="5349" y="13946"/>
                      </a:cubicBezTo>
                      <a:cubicBezTo>
                        <a:pt x="5349" y="13762"/>
                        <a:pt x="5195" y="13610"/>
                        <a:pt x="5010" y="13610"/>
                      </a:cubicBezTo>
                      <a:lnTo>
                        <a:pt x="4682" y="13610"/>
                      </a:lnTo>
                      <a:close/>
                      <a:moveTo>
                        <a:pt x="6853" y="13610"/>
                      </a:moveTo>
                      <a:cubicBezTo>
                        <a:pt x="6666" y="13610"/>
                        <a:pt x="6514" y="13762"/>
                        <a:pt x="6514" y="13946"/>
                      </a:cubicBezTo>
                      <a:cubicBezTo>
                        <a:pt x="6514" y="14131"/>
                        <a:pt x="6666" y="14282"/>
                        <a:pt x="6853" y="14282"/>
                      </a:cubicBezTo>
                      <a:lnTo>
                        <a:pt x="7181" y="14282"/>
                      </a:lnTo>
                      <a:cubicBezTo>
                        <a:pt x="7368" y="14282"/>
                        <a:pt x="7520" y="14131"/>
                        <a:pt x="7520" y="13946"/>
                      </a:cubicBezTo>
                      <a:cubicBezTo>
                        <a:pt x="7520" y="13762"/>
                        <a:pt x="7368" y="13610"/>
                        <a:pt x="7181" y="13610"/>
                      </a:cubicBezTo>
                      <a:lnTo>
                        <a:pt x="6853" y="13610"/>
                      </a:lnTo>
                      <a:close/>
                      <a:moveTo>
                        <a:pt x="9375" y="13610"/>
                      </a:moveTo>
                      <a:cubicBezTo>
                        <a:pt x="9189" y="13610"/>
                        <a:pt x="9047" y="13762"/>
                        <a:pt x="9047" y="13946"/>
                      </a:cubicBezTo>
                      <a:cubicBezTo>
                        <a:pt x="9047" y="14131"/>
                        <a:pt x="9189" y="14282"/>
                        <a:pt x="9375" y="14282"/>
                      </a:cubicBezTo>
                      <a:lnTo>
                        <a:pt x="9714" y="14282"/>
                      </a:lnTo>
                      <a:cubicBezTo>
                        <a:pt x="9901" y="14282"/>
                        <a:pt x="10054" y="14131"/>
                        <a:pt x="10054" y="13946"/>
                      </a:cubicBezTo>
                      <a:cubicBezTo>
                        <a:pt x="10054" y="13762"/>
                        <a:pt x="9901" y="13610"/>
                        <a:pt x="9714" y="13610"/>
                      </a:cubicBezTo>
                      <a:lnTo>
                        <a:pt x="9375" y="13610"/>
                      </a:lnTo>
                      <a:close/>
                      <a:moveTo>
                        <a:pt x="11558" y="13610"/>
                      </a:moveTo>
                      <a:cubicBezTo>
                        <a:pt x="11370" y="13610"/>
                        <a:pt x="11218" y="13762"/>
                        <a:pt x="11218" y="13946"/>
                      </a:cubicBezTo>
                      <a:cubicBezTo>
                        <a:pt x="11218" y="14131"/>
                        <a:pt x="11370" y="14282"/>
                        <a:pt x="11558" y="14282"/>
                      </a:cubicBezTo>
                      <a:lnTo>
                        <a:pt x="11897" y="14282"/>
                      </a:lnTo>
                      <a:cubicBezTo>
                        <a:pt x="12083" y="14282"/>
                        <a:pt x="12225" y="14131"/>
                        <a:pt x="12225" y="13946"/>
                      </a:cubicBezTo>
                      <a:cubicBezTo>
                        <a:pt x="12225" y="13762"/>
                        <a:pt x="12083" y="13610"/>
                        <a:pt x="11897" y="13610"/>
                      </a:cubicBezTo>
                      <a:lnTo>
                        <a:pt x="11558" y="13610"/>
                      </a:lnTo>
                      <a:close/>
                      <a:moveTo>
                        <a:pt x="13729" y="13610"/>
                      </a:moveTo>
                      <a:cubicBezTo>
                        <a:pt x="13543" y="13610"/>
                        <a:pt x="13390" y="13762"/>
                        <a:pt x="13390" y="13946"/>
                      </a:cubicBezTo>
                      <a:cubicBezTo>
                        <a:pt x="13390" y="14131"/>
                        <a:pt x="13543" y="14282"/>
                        <a:pt x="13729" y="14282"/>
                      </a:cubicBezTo>
                      <a:lnTo>
                        <a:pt x="14057" y="14282"/>
                      </a:lnTo>
                      <a:cubicBezTo>
                        <a:pt x="14244" y="14282"/>
                        <a:pt x="14396" y="14131"/>
                        <a:pt x="14396" y="13946"/>
                      </a:cubicBezTo>
                      <a:cubicBezTo>
                        <a:pt x="14396" y="13762"/>
                        <a:pt x="14244" y="13610"/>
                        <a:pt x="14057" y="13610"/>
                      </a:cubicBezTo>
                      <a:lnTo>
                        <a:pt x="13729" y="13610"/>
                      </a:lnTo>
                      <a:close/>
                      <a:moveTo>
                        <a:pt x="16251" y="13610"/>
                      </a:moveTo>
                      <a:cubicBezTo>
                        <a:pt x="16064" y="13610"/>
                        <a:pt x="15923" y="13762"/>
                        <a:pt x="15923" y="13946"/>
                      </a:cubicBezTo>
                      <a:cubicBezTo>
                        <a:pt x="15923" y="14131"/>
                        <a:pt x="16064" y="14282"/>
                        <a:pt x="16251" y="14282"/>
                      </a:cubicBezTo>
                      <a:lnTo>
                        <a:pt x="16590" y="14282"/>
                      </a:lnTo>
                      <a:cubicBezTo>
                        <a:pt x="16776" y="14282"/>
                        <a:pt x="16929" y="14131"/>
                        <a:pt x="16929" y="13946"/>
                      </a:cubicBezTo>
                      <a:cubicBezTo>
                        <a:pt x="16929" y="13762"/>
                        <a:pt x="16776" y="13610"/>
                        <a:pt x="16590" y="13610"/>
                      </a:cubicBezTo>
                      <a:lnTo>
                        <a:pt x="16251" y="13610"/>
                      </a:lnTo>
                      <a:close/>
                      <a:moveTo>
                        <a:pt x="4682" y="15402"/>
                      </a:moveTo>
                      <a:cubicBezTo>
                        <a:pt x="4496" y="15402"/>
                        <a:pt x="4343" y="15553"/>
                        <a:pt x="4343" y="15738"/>
                      </a:cubicBezTo>
                      <a:cubicBezTo>
                        <a:pt x="4343" y="15922"/>
                        <a:pt x="4496" y="16074"/>
                        <a:pt x="4682" y="16074"/>
                      </a:cubicBezTo>
                      <a:lnTo>
                        <a:pt x="5010" y="16074"/>
                      </a:lnTo>
                      <a:cubicBezTo>
                        <a:pt x="5195" y="16074"/>
                        <a:pt x="5349" y="15922"/>
                        <a:pt x="5349" y="15738"/>
                      </a:cubicBezTo>
                      <a:cubicBezTo>
                        <a:pt x="5349" y="15553"/>
                        <a:pt x="5195" y="15402"/>
                        <a:pt x="5010" y="15402"/>
                      </a:cubicBezTo>
                      <a:lnTo>
                        <a:pt x="4682" y="15402"/>
                      </a:lnTo>
                      <a:close/>
                      <a:moveTo>
                        <a:pt x="6853" y="15402"/>
                      </a:moveTo>
                      <a:cubicBezTo>
                        <a:pt x="6666" y="15402"/>
                        <a:pt x="6514" y="15553"/>
                        <a:pt x="6514" y="15738"/>
                      </a:cubicBezTo>
                      <a:cubicBezTo>
                        <a:pt x="6514" y="15922"/>
                        <a:pt x="6666" y="16074"/>
                        <a:pt x="6853" y="16074"/>
                      </a:cubicBezTo>
                      <a:lnTo>
                        <a:pt x="7181" y="16074"/>
                      </a:lnTo>
                      <a:cubicBezTo>
                        <a:pt x="7368" y="16074"/>
                        <a:pt x="7520" y="15922"/>
                        <a:pt x="7520" y="15738"/>
                      </a:cubicBezTo>
                      <a:cubicBezTo>
                        <a:pt x="7520" y="15553"/>
                        <a:pt x="7368" y="15402"/>
                        <a:pt x="7181" y="15402"/>
                      </a:cubicBezTo>
                      <a:lnTo>
                        <a:pt x="6853" y="15402"/>
                      </a:lnTo>
                      <a:close/>
                      <a:moveTo>
                        <a:pt x="9375" y="15402"/>
                      </a:moveTo>
                      <a:cubicBezTo>
                        <a:pt x="9189" y="15402"/>
                        <a:pt x="9047" y="15553"/>
                        <a:pt x="9047" y="15738"/>
                      </a:cubicBezTo>
                      <a:cubicBezTo>
                        <a:pt x="9047" y="15922"/>
                        <a:pt x="9189" y="16074"/>
                        <a:pt x="9375" y="16074"/>
                      </a:cubicBezTo>
                      <a:lnTo>
                        <a:pt x="9714" y="16074"/>
                      </a:lnTo>
                      <a:cubicBezTo>
                        <a:pt x="9901" y="16074"/>
                        <a:pt x="10054" y="15922"/>
                        <a:pt x="10054" y="15738"/>
                      </a:cubicBezTo>
                      <a:cubicBezTo>
                        <a:pt x="10054" y="15553"/>
                        <a:pt x="9901" y="15402"/>
                        <a:pt x="9714" y="15402"/>
                      </a:cubicBezTo>
                      <a:lnTo>
                        <a:pt x="9375" y="15402"/>
                      </a:lnTo>
                      <a:close/>
                      <a:moveTo>
                        <a:pt x="11558" y="15402"/>
                      </a:moveTo>
                      <a:cubicBezTo>
                        <a:pt x="11370" y="15402"/>
                        <a:pt x="11218" y="15553"/>
                        <a:pt x="11218" y="15738"/>
                      </a:cubicBezTo>
                      <a:cubicBezTo>
                        <a:pt x="11218" y="15922"/>
                        <a:pt x="11370" y="16074"/>
                        <a:pt x="11558" y="16074"/>
                      </a:cubicBezTo>
                      <a:lnTo>
                        <a:pt x="11897" y="16074"/>
                      </a:lnTo>
                      <a:cubicBezTo>
                        <a:pt x="12083" y="16074"/>
                        <a:pt x="12225" y="15922"/>
                        <a:pt x="12225" y="15738"/>
                      </a:cubicBezTo>
                      <a:cubicBezTo>
                        <a:pt x="12225" y="15553"/>
                        <a:pt x="12083" y="15402"/>
                        <a:pt x="11897" y="15402"/>
                      </a:cubicBezTo>
                      <a:lnTo>
                        <a:pt x="11558" y="15402"/>
                      </a:lnTo>
                      <a:close/>
                      <a:moveTo>
                        <a:pt x="13729" y="15402"/>
                      </a:moveTo>
                      <a:cubicBezTo>
                        <a:pt x="13543" y="15402"/>
                        <a:pt x="13390" y="15553"/>
                        <a:pt x="13390" y="15738"/>
                      </a:cubicBezTo>
                      <a:cubicBezTo>
                        <a:pt x="13390" y="15922"/>
                        <a:pt x="13543" y="16074"/>
                        <a:pt x="13729" y="16074"/>
                      </a:cubicBezTo>
                      <a:lnTo>
                        <a:pt x="14057" y="16074"/>
                      </a:lnTo>
                      <a:cubicBezTo>
                        <a:pt x="14244" y="16074"/>
                        <a:pt x="14396" y="15922"/>
                        <a:pt x="14396" y="15738"/>
                      </a:cubicBezTo>
                      <a:cubicBezTo>
                        <a:pt x="14396" y="15553"/>
                        <a:pt x="14244" y="15402"/>
                        <a:pt x="14057" y="15402"/>
                      </a:cubicBezTo>
                      <a:lnTo>
                        <a:pt x="13729" y="15402"/>
                      </a:lnTo>
                      <a:close/>
                      <a:moveTo>
                        <a:pt x="16251" y="15402"/>
                      </a:moveTo>
                      <a:cubicBezTo>
                        <a:pt x="16064" y="15402"/>
                        <a:pt x="15923" y="15553"/>
                        <a:pt x="15923" y="15738"/>
                      </a:cubicBezTo>
                      <a:cubicBezTo>
                        <a:pt x="15923" y="15922"/>
                        <a:pt x="16064" y="16074"/>
                        <a:pt x="16251" y="16074"/>
                      </a:cubicBezTo>
                      <a:lnTo>
                        <a:pt x="16590" y="16074"/>
                      </a:lnTo>
                      <a:cubicBezTo>
                        <a:pt x="16776" y="16074"/>
                        <a:pt x="16929" y="15922"/>
                        <a:pt x="16929" y="15738"/>
                      </a:cubicBezTo>
                      <a:cubicBezTo>
                        <a:pt x="16929" y="15553"/>
                        <a:pt x="16776" y="15402"/>
                        <a:pt x="16590" y="15402"/>
                      </a:cubicBezTo>
                      <a:lnTo>
                        <a:pt x="16251" y="15402"/>
                      </a:lnTo>
                      <a:close/>
                      <a:moveTo>
                        <a:pt x="4682" y="17552"/>
                      </a:moveTo>
                      <a:cubicBezTo>
                        <a:pt x="4496" y="17552"/>
                        <a:pt x="4343" y="17704"/>
                        <a:pt x="4343" y="17888"/>
                      </a:cubicBezTo>
                      <a:cubicBezTo>
                        <a:pt x="4343" y="18073"/>
                        <a:pt x="4496" y="18224"/>
                        <a:pt x="4682" y="18224"/>
                      </a:cubicBezTo>
                      <a:lnTo>
                        <a:pt x="5010" y="18224"/>
                      </a:lnTo>
                      <a:cubicBezTo>
                        <a:pt x="5195" y="18224"/>
                        <a:pt x="5349" y="18073"/>
                        <a:pt x="5349" y="17888"/>
                      </a:cubicBezTo>
                      <a:cubicBezTo>
                        <a:pt x="5349" y="17704"/>
                        <a:pt x="5195" y="17552"/>
                        <a:pt x="5010" y="17552"/>
                      </a:cubicBezTo>
                      <a:lnTo>
                        <a:pt x="4682" y="17552"/>
                      </a:lnTo>
                      <a:close/>
                      <a:moveTo>
                        <a:pt x="6853" y="17552"/>
                      </a:moveTo>
                      <a:cubicBezTo>
                        <a:pt x="6666" y="17552"/>
                        <a:pt x="6514" y="17704"/>
                        <a:pt x="6514" y="17888"/>
                      </a:cubicBezTo>
                      <a:cubicBezTo>
                        <a:pt x="6514" y="18073"/>
                        <a:pt x="6666" y="18224"/>
                        <a:pt x="6853" y="18224"/>
                      </a:cubicBezTo>
                      <a:lnTo>
                        <a:pt x="14272" y="18224"/>
                      </a:lnTo>
                      <a:cubicBezTo>
                        <a:pt x="14460" y="18224"/>
                        <a:pt x="14611" y="18073"/>
                        <a:pt x="14611" y="17888"/>
                      </a:cubicBezTo>
                      <a:cubicBezTo>
                        <a:pt x="14611" y="17704"/>
                        <a:pt x="14460" y="17552"/>
                        <a:pt x="14272" y="17552"/>
                      </a:cubicBezTo>
                      <a:lnTo>
                        <a:pt x="6853" y="17552"/>
                      </a:lnTo>
                      <a:close/>
                      <a:moveTo>
                        <a:pt x="16251" y="17552"/>
                      </a:moveTo>
                      <a:cubicBezTo>
                        <a:pt x="16064" y="17552"/>
                        <a:pt x="15923" y="17704"/>
                        <a:pt x="15923" y="17888"/>
                      </a:cubicBezTo>
                      <a:cubicBezTo>
                        <a:pt x="15923" y="18073"/>
                        <a:pt x="16064" y="18224"/>
                        <a:pt x="16251" y="18224"/>
                      </a:cubicBezTo>
                      <a:lnTo>
                        <a:pt x="16590" y="18224"/>
                      </a:lnTo>
                      <a:cubicBezTo>
                        <a:pt x="16776" y="18224"/>
                        <a:pt x="16929" y="18073"/>
                        <a:pt x="16929" y="17888"/>
                      </a:cubicBezTo>
                      <a:cubicBezTo>
                        <a:pt x="16929" y="17704"/>
                        <a:pt x="16776" y="17552"/>
                        <a:pt x="16590" y="17552"/>
                      </a:cubicBezTo>
                      <a:lnTo>
                        <a:pt x="16251" y="17552"/>
                      </a:ln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4" name="Group 21"/>
              <p:cNvGrpSpPr/>
              <p:nvPr/>
            </p:nvGrpSpPr>
            <p:grpSpPr>
              <a:xfrm>
                <a:off x="2556988" y="3689043"/>
                <a:ext cx="635001" cy="635001"/>
                <a:chOff x="0" y="0"/>
                <a:chExt cx="1270000" cy="1270000"/>
              </a:xfrm>
            </p:grpSpPr>
            <p:sp>
              <p:nvSpPr>
                <p:cNvPr id="28" name="Freeform: Shape 2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anchor="ctr"/>
                <a:lstStyle/>
                <a:p>
                  <a:pPr algn="ctr"/>
                  <a:endParaRPr sz="2400">
                    <a:cs typeface="+mn-ea"/>
                    <a:sym typeface="+mn-lt"/>
                  </a:endParaRPr>
                </a:p>
              </p:txBody>
            </p:sp>
            <p:sp>
              <p:nvSpPr>
                <p:cNvPr id="29" name="Freeform: Shape 23"/>
                <p:cNvSpPr/>
                <p:nvPr/>
              </p:nvSpPr>
              <p:spPr>
                <a:xfrm>
                  <a:off x="194871" y="207571"/>
                  <a:ext cx="854858" cy="854858"/>
                </a:xfrm>
                <a:custGeom>
                  <a:avLst/>
                  <a:gdLst/>
                  <a:ahLst/>
                  <a:cxnLst>
                    <a:cxn ang="0">
                      <a:pos x="wd2" y="hd2"/>
                    </a:cxn>
                    <a:cxn ang="5400000">
                      <a:pos x="wd2" y="hd2"/>
                    </a:cxn>
                    <a:cxn ang="10800000">
                      <a:pos x="wd2" y="hd2"/>
                    </a:cxn>
                    <a:cxn ang="16200000">
                      <a:pos x="wd2" y="hd2"/>
                    </a:cxn>
                  </a:cxnLst>
                  <a:rect l="0" t="0" r="r" b="b"/>
                  <a:pathLst>
                    <a:path w="21600" h="21600" extrusionOk="0">
                      <a:moveTo>
                        <a:pt x="11216" y="0"/>
                      </a:moveTo>
                      <a:cubicBezTo>
                        <a:pt x="10861" y="0"/>
                        <a:pt x="10570" y="290"/>
                        <a:pt x="10570" y="646"/>
                      </a:cubicBezTo>
                      <a:lnTo>
                        <a:pt x="10570" y="2571"/>
                      </a:lnTo>
                      <a:cubicBezTo>
                        <a:pt x="10570" y="2926"/>
                        <a:pt x="10861" y="3217"/>
                        <a:pt x="11216" y="3217"/>
                      </a:cubicBezTo>
                      <a:cubicBezTo>
                        <a:pt x="11573" y="3217"/>
                        <a:pt x="11848" y="2926"/>
                        <a:pt x="11848" y="2571"/>
                      </a:cubicBezTo>
                      <a:lnTo>
                        <a:pt x="11848" y="646"/>
                      </a:lnTo>
                      <a:cubicBezTo>
                        <a:pt x="11848" y="290"/>
                        <a:pt x="11571" y="0"/>
                        <a:pt x="11216" y="0"/>
                      </a:cubicBezTo>
                      <a:close/>
                      <a:moveTo>
                        <a:pt x="3863" y="2757"/>
                      </a:moveTo>
                      <a:cubicBezTo>
                        <a:pt x="3699" y="2757"/>
                        <a:pt x="3529" y="2818"/>
                        <a:pt x="3404" y="2944"/>
                      </a:cubicBezTo>
                      <a:cubicBezTo>
                        <a:pt x="3151" y="3196"/>
                        <a:pt x="3152" y="3612"/>
                        <a:pt x="3404" y="3863"/>
                      </a:cubicBezTo>
                      <a:lnTo>
                        <a:pt x="4768" y="5228"/>
                      </a:lnTo>
                      <a:cubicBezTo>
                        <a:pt x="4893" y="5354"/>
                        <a:pt x="5065" y="5414"/>
                        <a:pt x="5228" y="5414"/>
                      </a:cubicBezTo>
                      <a:cubicBezTo>
                        <a:pt x="5394" y="5414"/>
                        <a:pt x="5547" y="5354"/>
                        <a:pt x="5673" y="5228"/>
                      </a:cubicBezTo>
                      <a:cubicBezTo>
                        <a:pt x="5924" y="4976"/>
                        <a:pt x="5924" y="4560"/>
                        <a:pt x="5673" y="4309"/>
                      </a:cubicBezTo>
                      <a:lnTo>
                        <a:pt x="4309" y="2944"/>
                      </a:lnTo>
                      <a:cubicBezTo>
                        <a:pt x="4183" y="2818"/>
                        <a:pt x="4028" y="2757"/>
                        <a:pt x="3863" y="2757"/>
                      </a:cubicBezTo>
                      <a:close/>
                      <a:moveTo>
                        <a:pt x="18096" y="2757"/>
                      </a:moveTo>
                      <a:cubicBezTo>
                        <a:pt x="17931" y="2757"/>
                        <a:pt x="17762" y="2818"/>
                        <a:pt x="17636" y="2944"/>
                      </a:cubicBezTo>
                      <a:lnTo>
                        <a:pt x="16272" y="4309"/>
                      </a:lnTo>
                      <a:cubicBezTo>
                        <a:pt x="16020" y="4560"/>
                        <a:pt x="16020" y="4976"/>
                        <a:pt x="16272" y="5228"/>
                      </a:cubicBezTo>
                      <a:cubicBezTo>
                        <a:pt x="16397" y="5354"/>
                        <a:pt x="16566" y="5414"/>
                        <a:pt x="16731" y="5414"/>
                      </a:cubicBezTo>
                      <a:cubicBezTo>
                        <a:pt x="16897" y="5414"/>
                        <a:pt x="17051" y="5354"/>
                        <a:pt x="17177" y="5228"/>
                      </a:cubicBezTo>
                      <a:lnTo>
                        <a:pt x="18541" y="3863"/>
                      </a:lnTo>
                      <a:cubicBezTo>
                        <a:pt x="18793" y="3612"/>
                        <a:pt x="18793" y="3196"/>
                        <a:pt x="18541" y="2944"/>
                      </a:cubicBezTo>
                      <a:cubicBezTo>
                        <a:pt x="18415" y="2818"/>
                        <a:pt x="18260" y="2757"/>
                        <a:pt x="18096" y="2757"/>
                      </a:cubicBezTo>
                      <a:close/>
                      <a:moveTo>
                        <a:pt x="10944" y="3677"/>
                      </a:moveTo>
                      <a:cubicBezTo>
                        <a:pt x="7184" y="3677"/>
                        <a:pt x="4136" y="6741"/>
                        <a:pt x="4136" y="10498"/>
                      </a:cubicBezTo>
                      <a:cubicBezTo>
                        <a:pt x="4136" y="14258"/>
                        <a:pt x="7184" y="17306"/>
                        <a:pt x="10944" y="17306"/>
                      </a:cubicBezTo>
                      <a:cubicBezTo>
                        <a:pt x="14702" y="17306"/>
                        <a:pt x="17765" y="14258"/>
                        <a:pt x="17765" y="10498"/>
                      </a:cubicBezTo>
                      <a:cubicBezTo>
                        <a:pt x="17765" y="6741"/>
                        <a:pt x="14702" y="3677"/>
                        <a:pt x="10944" y="3677"/>
                      </a:cubicBezTo>
                      <a:close/>
                      <a:moveTo>
                        <a:pt x="10944" y="4969"/>
                      </a:moveTo>
                      <a:cubicBezTo>
                        <a:pt x="13991" y="4969"/>
                        <a:pt x="16473" y="7452"/>
                        <a:pt x="16473" y="10498"/>
                      </a:cubicBezTo>
                      <a:cubicBezTo>
                        <a:pt x="16473" y="13548"/>
                        <a:pt x="13991" y="16028"/>
                        <a:pt x="10944" y="16028"/>
                      </a:cubicBezTo>
                      <a:cubicBezTo>
                        <a:pt x="7895" y="16028"/>
                        <a:pt x="5414" y="13548"/>
                        <a:pt x="5414" y="10498"/>
                      </a:cubicBezTo>
                      <a:cubicBezTo>
                        <a:pt x="5414" y="7452"/>
                        <a:pt x="7895" y="4969"/>
                        <a:pt x="10944" y="4969"/>
                      </a:cubicBezTo>
                      <a:close/>
                      <a:moveTo>
                        <a:pt x="10599" y="5974"/>
                      </a:moveTo>
                      <a:cubicBezTo>
                        <a:pt x="9292" y="5974"/>
                        <a:pt x="8062" y="6676"/>
                        <a:pt x="7396" y="7798"/>
                      </a:cubicBezTo>
                      <a:cubicBezTo>
                        <a:pt x="7306" y="7953"/>
                        <a:pt x="7359" y="8152"/>
                        <a:pt x="7511" y="8244"/>
                      </a:cubicBezTo>
                      <a:cubicBezTo>
                        <a:pt x="7563" y="8275"/>
                        <a:pt x="7614" y="8287"/>
                        <a:pt x="7669" y="8287"/>
                      </a:cubicBezTo>
                      <a:cubicBezTo>
                        <a:pt x="7780" y="8287"/>
                        <a:pt x="7881" y="8229"/>
                        <a:pt x="7942" y="8129"/>
                      </a:cubicBezTo>
                      <a:cubicBezTo>
                        <a:pt x="8492" y="7199"/>
                        <a:pt x="9519" y="6621"/>
                        <a:pt x="10599" y="6621"/>
                      </a:cubicBezTo>
                      <a:cubicBezTo>
                        <a:pt x="10777" y="6621"/>
                        <a:pt x="10915" y="6482"/>
                        <a:pt x="10915" y="6305"/>
                      </a:cubicBezTo>
                      <a:cubicBezTo>
                        <a:pt x="10915" y="6127"/>
                        <a:pt x="10777" y="5974"/>
                        <a:pt x="10599" y="5974"/>
                      </a:cubicBezTo>
                      <a:close/>
                      <a:moveTo>
                        <a:pt x="7368" y="8746"/>
                      </a:moveTo>
                      <a:cubicBezTo>
                        <a:pt x="7197" y="8707"/>
                        <a:pt x="7021" y="8815"/>
                        <a:pt x="6980" y="8990"/>
                      </a:cubicBezTo>
                      <a:cubicBezTo>
                        <a:pt x="6917" y="9256"/>
                        <a:pt x="6894" y="9408"/>
                        <a:pt x="6894" y="9709"/>
                      </a:cubicBezTo>
                      <a:cubicBezTo>
                        <a:pt x="6894" y="9888"/>
                        <a:pt x="7031" y="10039"/>
                        <a:pt x="7210" y="10039"/>
                      </a:cubicBezTo>
                      <a:cubicBezTo>
                        <a:pt x="7387" y="10039"/>
                        <a:pt x="7540" y="9888"/>
                        <a:pt x="7540" y="9709"/>
                      </a:cubicBezTo>
                      <a:cubicBezTo>
                        <a:pt x="7540" y="9479"/>
                        <a:pt x="7555" y="9373"/>
                        <a:pt x="7612" y="9134"/>
                      </a:cubicBezTo>
                      <a:cubicBezTo>
                        <a:pt x="7652" y="8960"/>
                        <a:pt x="7542" y="8788"/>
                        <a:pt x="7368" y="8746"/>
                      </a:cubicBezTo>
                      <a:close/>
                      <a:moveTo>
                        <a:pt x="646" y="10111"/>
                      </a:moveTo>
                      <a:cubicBezTo>
                        <a:pt x="291" y="10111"/>
                        <a:pt x="0" y="10401"/>
                        <a:pt x="0" y="10757"/>
                      </a:cubicBezTo>
                      <a:cubicBezTo>
                        <a:pt x="0" y="11112"/>
                        <a:pt x="291" y="11403"/>
                        <a:pt x="646" y="11403"/>
                      </a:cubicBezTo>
                      <a:lnTo>
                        <a:pt x="2571" y="11403"/>
                      </a:lnTo>
                      <a:cubicBezTo>
                        <a:pt x="2926" y="11403"/>
                        <a:pt x="3217" y="11112"/>
                        <a:pt x="3217" y="10757"/>
                      </a:cubicBezTo>
                      <a:cubicBezTo>
                        <a:pt x="3217" y="10401"/>
                        <a:pt x="2926" y="10111"/>
                        <a:pt x="2571" y="10111"/>
                      </a:cubicBezTo>
                      <a:lnTo>
                        <a:pt x="646" y="10111"/>
                      </a:lnTo>
                      <a:close/>
                      <a:moveTo>
                        <a:pt x="19029" y="10111"/>
                      </a:moveTo>
                      <a:cubicBezTo>
                        <a:pt x="18674" y="10111"/>
                        <a:pt x="18383" y="10401"/>
                        <a:pt x="18383" y="10757"/>
                      </a:cubicBezTo>
                      <a:cubicBezTo>
                        <a:pt x="18383" y="11112"/>
                        <a:pt x="18674" y="11403"/>
                        <a:pt x="19029" y="11403"/>
                      </a:cubicBezTo>
                      <a:lnTo>
                        <a:pt x="20954" y="11403"/>
                      </a:lnTo>
                      <a:cubicBezTo>
                        <a:pt x="21309" y="11403"/>
                        <a:pt x="21600" y="11112"/>
                        <a:pt x="21600" y="10757"/>
                      </a:cubicBezTo>
                      <a:cubicBezTo>
                        <a:pt x="21600" y="10401"/>
                        <a:pt x="21309" y="10111"/>
                        <a:pt x="20954" y="10111"/>
                      </a:cubicBezTo>
                      <a:lnTo>
                        <a:pt x="19029" y="10111"/>
                      </a:lnTo>
                      <a:close/>
                      <a:moveTo>
                        <a:pt x="5228" y="15626"/>
                      </a:moveTo>
                      <a:cubicBezTo>
                        <a:pt x="5063" y="15626"/>
                        <a:pt x="4894" y="15686"/>
                        <a:pt x="4768" y="15812"/>
                      </a:cubicBezTo>
                      <a:lnTo>
                        <a:pt x="3404" y="17177"/>
                      </a:lnTo>
                      <a:cubicBezTo>
                        <a:pt x="3151" y="17428"/>
                        <a:pt x="3152" y="17844"/>
                        <a:pt x="3404" y="18096"/>
                      </a:cubicBezTo>
                      <a:cubicBezTo>
                        <a:pt x="3529" y="18222"/>
                        <a:pt x="3698" y="18282"/>
                        <a:pt x="3863" y="18282"/>
                      </a:cubicBezTo>
                      <a:cubicBezTo>
                        <a:pt x="4027" y="18282"/>
                        <a:pt x="4183" y="18222"/>
                        <a:pt x="4309" y="18096"/>
                      </a:cubicBezTo>
                      <a:lnTo>
                        <a:pt x="5673" y="16731"/>
                      </a:lnTo>
                      <a:cubicBezTo>
                        <a:pt x="5924" y="16480"/>
                        <a:pt x="5924" y="16064"/>
                        <a:pt x="5673" y="15812"/>
                      </a:cubicBezTo>
                      <a:cubicBezTo>
                        <a:pt x="5547" y="15686"/>
                        <a:pt x="5392" y="15626"/>
                        <a:pt x="5228" y="15626"/>
                      </a:cubicBezTo>
                      <a:close/>
                      <a:moveTo>
                        <a:pt x="16731" y="15626"/>
                      </a:moveTo>
                      <a:cubicBezTo>
                        <a:pt x="16566" y="15626"/>
                        <a:pt x="16397" y="15686"/>
                        <a:pt x="16272" y="15812"/>
                      </a:cubicBezTo>
                      <a:cubicBezTo>
                        <a:pt x="16020" y="16064"/>
                        <a:pt x="16020" y="16480"/>
                        <a:pt x="16272" y="16731"/>
                      </a:cubicBezTo>
                      <a:lnTo>
                        <a:pt x="17636" y="18096"/>
                      </a:lnTo>
                      <a:cubicBezTo>
                        <a:pt x="17762" y="18222"/>
                        <a:pt x="17931" y="18282"/>
                        <a:pt x="18096" y="18282"/>
                      </a:cubicBezTo>
                      <a:cubicBezTo>
                        <a:pt x="18261" y="18282"/>
                        <a:pt x="18415" y="18222"/>
                        <a:pt x="18541" y="18096"/>
                      </a:cubicBezTo>
                      <a:cubicBezTo>
                        <a:pt x="18793" y="17844"/>
                        <a:pt x="18793" y="17428"/>
                        <a:pt x="18541" y="17177"/>
                      </a:cubicBezTo>
                      <a:lnTo>
                        <a:pt x="17177" y="15812"/>
                      </a:lnTo>
                      <a:cubicBezTo>
                        <a:pt x="17051" y="15686"/>
                        <a:pt x="16897" y="15626"/>
                        <a:pt x="16731" y="15626"/>
                      </a:cubicBezTo>
                      <a:close/>
                      <a:moveTo>
                        <a:pt x="11216" y="18383"/>
                      </a:moveTo>
                      <a:cubicBezTo>
                        <a:pt x="10861" y="18383"/>
                        <a:pt x="10570" y="18673"/>
                        <a:pt x="10570" y="19029"/>
                      </a:cubicBezTo>
                      <a:lnTo>
                        <a:pt x="10570" y="20954"/>
                      </a:lnTo>
                      <a:cubicBezTo>
                        <a:pt x="10570" y="21309"/>
                        <a:pt x="10861" y="21600"/>
                        <a:pt x="11216" y="21600"/>
                      </a:cubicBezTo>
                      <a:cubicBezTo>
                        <a:pt x="11573" y="21600"/>
                        <a:pt x="11848" y="21309"/>
                        <a:pt x="11848" y="20954"/>
                      </a:cubicBezTo>
                      <a:lnTo>
                        <a:pt x="11848" y="19029"/>
                      </a:lnTo>
                      <a:cubicBezTo>
                        <a:pt x="11848" y="18673"/>
                        <a:pt x="11571" y="18383"/>
                        <a:pt x="11216" y="18383"/>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5" name="Group 24"/>
              <p:cNvGrpSpPr/>
              <p:nvPr/>
            </p:nvGrpSpPr>
            <p:grpSpPr>
              <a:xfrm>
                <a:off x="2556988" y="2364266"/>
                <a:ext cx="635001" cy="635001"/>
                <a:chOff x="0" y="0"/>
                <a:chExt cx="1270000" cy="1270000"/>
              </a:xfrm>
            </p:grpSpPr>
            <p:sp>
              <p:nvSpPr>
                <p:cNvPr id="26" name="Freeform: Shape 25"/>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27" name="Freeform: Shape 26"/>
                <p:cNvSpPr/>
                <p:nvPr/>
              </p:nvSpPr>
              <p:spPr>
                <a:xfrm>
                  <a:off x="244455" y="392458"/>
                  <a:ext cx="806490" cy="535884"/>
                </a:xfrm>
                <a:custGeom>
                  <a:avLst/>
                  <a:gdLst/>
                  <a:ahLst/>
                  <a:cxnLst>
                    <a:cxn ang="0">
                      <a:pos x="wd2" y="hd2"/>
                    </a:cxn>
                    <a:cxn ang="5400000">
                      <a:pos x="wd2" y="hd2"/>
                    </a:cxn>
                    <a:cxn ang="10800000">
                      <a:pos x="wd2" y="hd2"/>
                    </a:cxn>
                    <a:cxn ang="16200000">
                      <a:pos x="wd2" y="hd2"/>
                    </a:cxn>
                  </a:cxnLst>
                  <a:rect l="0" t="0" r="r" b="b"/>
                  <a:pathLst>
                    <a:path w="21600" h="21600" extrusionOk="0">
                      <a:moveTo>
                        <a:pt x="799" y="0"/>
                      </a:moveTo>
                      <a:cubicBezTo>
                        <a:pt x="470" y="0"/>
                        <a:pt x="195" y="307"/>
                        <a:pt x="86" y="741"/>
                      </a:cubicBezTo>
                      <a:cubicBezTo>
                        <a:pt x="32" y="899"/>
                        <a:pt x="0" y="1079"/>
                        <a:pt x="0" y="1267"/>
                      </a:cubicBezTo>
                      <a:lnTo>
                        <a:pt x="0" y="2845"/>
                      </a:lnTo>
                      <a:cubicBezTo>
                        <a:pt x="0" y="3191"/>
                        <a:pt x="12" y="3535"/>
                        <a:pt x="29" y="3876"/>
                      </a:cubicBezTo>
                      <a:cubicBezTo>
                        <a:pt x="274" y="8891"/>
                        <a:pt x="2295" y="13166"/>
                        <a:pt x="5150" y="15287"/>
                      </a:cubicBezTo>
                      <a:cubicBezTo>
                        <a:pt x="5186" y="16408"/>
                        <a:pt x="5802" y="17295"/>
                        <a:pt x="6556" y="17295"/>
                      </a:cubicBezTo>
                      <a:cubicBezTo>
                        <a:pt x="6564" y="17295"/>
                        <a:pt x="6575" y="17295"/>
                        <a:pt x="6584" y="17295"/>
                      </a:cubicBezTo>
                      <a:cubicBezTo>
                        <a:pt x="6588" y="17295"/>
                        <a:pt x="6593" y="17295"/>
                        <a:pt x="6598" y="17295"/>
                      </a:cubicBezTo>
                      <a:lnTo>
                        <a:pt x="12184" y="17295"/>
                      </a:lnTo>
                      <a:cubicBezTo>
                        <a:pt x="12248" y="17295"/>
                        <a:pt x="12310" y="17286"/>
                        <a:pt x="12369" y="17263"/>
                      </a:cubicBezTo>
                      <a:cubicBezTo>
                        <a:pt x="12982" y="17090"/>
                        <a:pt x="13448" y="16314"/>
                        <a:pt x="13504" y="15363"/>
                      </a:cubicBezTo>
                      <a:cubicBezTo>
                        <a:pt x="15141" y="14193"/>
                        <a:pt x="16516" y="12328"/>
                        <a:pt x="17448" y="10006"/>
                      </a:cubicBezTo>
                      <a:cubicBezTo>
                        <a:pt x="17522" y="10045"/>
                        <a:pt x="17603" y="10059"/>
                        <a:pt x="17684" y="10059"/>
                      </a:cubicBezTo>
                      <a:lnTo>
                        <a:pt x="19039" y="10059"/>
                      </a:lnTo>
                      <a:cubicBezTo>
                        <a:pt x="20451" y="10059"/>
                        <a:pt x="21600" y="8340"/>
                        <a:pt x="21600" y="6216"/>
                      </a:cubicBezTo>
                      <a:cubicBezTo>
                        <a:pt x="21600" y="4093"/>
                        <a:pt x="20451" y="2362"/>
                        <a:pt x="19039" y="2362"/>
                      </a:cubicBezTo>
                      <a:lnTo>
                        <a:pt x="18775" y="2362"/>
                      </a:lnTo>
                      <a:lnTo>
                        <a:pt x="18775" y="1267"/>
                      </a:lnTo>
                      <a:cubicBezTo>
                        <a:pt x="18775" y="1248"/>
                        <a:pt x="18776" y="1232"/>
                        <a:pt x="18775" y="1213"/>
                      </a:cubicBezTo>
                      <a:cubicBezTo>
                        <a:pt x="18776" y="1195"/>
                        <a:pt x="18775" y="1179"/>
                        <a:pt x="18775" y="1159"/>
                      </a:cubicBezTo>
                      <a:cubicBezTo>
                        <a:pt x="18775" y="522"/>
                        <a:pt x="18429" y="0"/>
                        <a:pt x="18005" y="0"/>
                      </a:cubicBezTo>
                      <a:lnTo>
                        <a:pt x="799" y="0"/>
                      </a:lnTo>
                      <a:close/>
                      <a:moveTo>
                        <a:pt x="1584" y="2308"/>
                      </a:moveTo>
                      <a:lnTo>
                        <a:pt x="17192" y="2308"/>
                      </a:lnTo>
                      <a:cubicBezTo>
                        <a:pt x="17192" y="2308"/>
                        <a:pt x="17192" y="2974"/>
                        <a:pt x="17192" y="2974"/>
                      </a:cubicBezTo>
                      <a:cubicBezTo>
                        <a:pt x="17144" y="9245"/>
                        <a:pt x="13743" y="14332"/>
                        <a:pt x="9566" y="14332"/>
                      </a:cubicBezTo>
                      <a:lnTo>
                        <a:pt x="9209" y="14332"/>
                      </a:lnTo>
                      <a:cubicBezTo>
                        <a:pt x="5034" y="14332"/>
                        <a:pt x="1632" y="9245"/>
                        <a:pt x="1584" y="2974"/>
                      </a:cubicBezTo>
                      <a:lnTo>
                        <a:pt x="1584" y="2308"/>
                      </a:lnTo>
                      <a:close/>
                      <a:moveTo>
                        <a:pt x="18711" y="4477"/>
                      </a:moveTo>
                      <a:lnTo>
                        <a:pt x="19039" y="4477"/>
                      </a:lnTo>
                      <a:cubicBezTo>
                        <a:pt x="19675" y="4477"/>
                        <a:pt x="20195" y="5261"/>
                        <a:pt x="20195" y="6216"/>
                      </a:cubicBezTo>
                      <a:cubicBezTo>
                        <a:pt x="20195" y="7173"/>
                        <a:pt x="19675" y="7944"/>
                        <a:pt x="19039" y="7944"/>
                      </a:cubicBezTo>
                      <a:lnTo>
                        <a:pt x="18126" y="7944"/>
                      </a:lnTo>
                      <a:cubicBezTo>
                        <a:pt x="18416" y="6848"/>
                        <a:pt x="18616" y="5688"/>
                        <a:pt x="18711" y="4477"/>
                      </a:cubicBezTo>
                      <a:close/>
                      <a:moveTo>
                        <a:pt x="528" y="18551"/>
                      </a:moveTo>
                      <a:cubicBezTo>
                        <a:pt x="502" y="18551"/>
                        <a:pt x="482" y="18556"/>
                        <a:pt x="457" y="18562"/>
                      </a:cubicBezTo>
                      <a:cubicBezTo>
                        <a:pt x="461" y="19726"/>
                        <a:pt x="1086" y="20666"/>
                        <a:pt x="1862" y="20666"/>
                      </a:cubicBezTo>
                      <a:lnTo>
                        <a:pt x="4266" y="20666"/>
                      </a:lnTo>
                      <a:cubicBezTo>
                        <a:pt x="4308" y="21189"/>
                        <a:pt x="4598" y="21600"/>
                        <a:pt x="4958" y="21600"/>
                      </a:cubicBezTo>
                      <a:lnTo>
                        <a:pt x="13817" y="21600"/>
                      </a:lnTo>
                      <a:cubicBezTo>
                        <a:pt x="14177" y="21600"/>
                        <a:pt x="14474" y="21189"/>
                        <a:pt x="14517" y="20666"/>
                      </a:cubicBezTo>
                      <a:lnTo>
                        <a:pt x="16956" y="20666"/>
                      </a:lnTo>
                      <a:cubicBezTo>
                        <a:pt x="17728" y="20666"/>
                        <a:pt x="18362" y="19735"/>
                        <a:pt x="18369" y="18573"/>
                      </a:cubicBezTo>
                      <a:cubicBezTo>
                        <a:pt x="18330" y="18562"/>
                        <a:pt x="18286" y="18551"/>
                        <a:pt x="18247" y="18551"/>
                      </a:cubicBezTo>
                      <a:lnTo>
                        <a:pt x="528" y="18551"/>
                      </a:ln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grpSp>
          <p:nvGrpSpPr>
            <p:cNvPr id="6" name="Group 32"/>
            <p:cNvGrpSpPr/>
            <p:nvPr/>
          </p:nvGrpSpPr>
          <p:grpSpPr>
            <a:xfrm>
              <a:off x="598603" y="2686036"/>
              <a:ext cx="2348822" cy="891638"/>
              <a:chOff x="1918379" y="1734048"/>
              <a:chExt cx="2348822" cy="891638"/>
            </a:xfrm>
          </p:grpSpPr>
          <p:sp>
            <p:nvSpPr>
              <p:cNvPr id="7" name="TextBox 33"/>
              <p:cNvSpPr txBox="1"/>
              <p:nvPr/>
            </p:nvSpPr>
            <p:spPr>
              <a:xfrm>
                <a:off x="1918379" y="2071688"/>
                <a:ext cx="2348822" cy="553998"/>
              </a:xfrm>
              <a:prstGeom prst="rect">
                <a:avLst/>
              </a:prstGeom>
              <a:noFill/>
            </p:spPr>
            <p:txBody>
              <a:bodyPr wrap="square" rIns="288000" anchor="t" anchorCtr="0">
                <a:normAutofit fontScale="92500"/>
              </a:bodyPr>
              <a:lstStyle/>
              <a:p>
                <a:pPr algn="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10" name="Rectangle 34"/>
              <p:cNvSpPr/>
              <p:nvPr/>
            </p:nvSpPr>
            <p:spPr>
              <a:xfrm>
                <a:off x="2971874" y="1734048"/>
                <a:ext cx="1295327" cy="323165"/>
              </a:xfrm>
              <a:prstGeom prst="rect">
                <a:avLst/>
              </a:prstGeom>
            </p:spPr>
            <p:txBody>
              <a:bodyPr wrap="none" lIns="0" tIns="0" rIns="288000" bIns="0" anchor="b" anchorCtr="0">
                <a:normAutofit/>
              </a:bodyPr>
              <a:lstStyle/>
              <a:p>
                <a:pPr algn="r"/>
                <a:r>
                  <a:rPr lang="zh-CN" altLang="en-US" sz="1865" b="1">
                    <a:solidFill>
                      <a:srgbClr val="62B468"/>
                    </a:solidFill>
                    <a:cs typeface="+mn-ea"/>
                    <a:sym typeface="+mn-lt"/>
                  </a:rPr>
                  <a:t>标题文本预设</a:t>
                </a:r>
              </a:p>
            </p:txBody>
          </p:sp>
        </p:grpSp>
        <p:grpSp>
          <p:nvGrpSpPr>
            <p:cNvPr id="11" name="Group 35"/>
            <p:cNvGrpSpPr/>
            <p:nvPr/>
          </p:nvGrpSpPr>
          <p:grpSpPr>
            <a:xfrm>
              <a:off x="9244575" y="2673324"/>
              <a:ext cx="2348822" cy="877163"/>
              <a:chOff x="7996808" y="1734930"/>
              <a:chExt cx="2348822" cy="877163"/>
            </a:xfrm>
          </p:grpSpPr>
          <p:sp>
            <p:nvSpPr>
              <p:cNvPr id="13" name="TextBox 36"/>
              <p:cNvSpPr txBox="1"/>
              <p:nvPr/>
            </p:nvSpPr>
            <p:spPr>
              <a:xfrm>
                <a:off x="7996808" y="2058095"/>
                <a:ext cx="2348822" cy="553998"/>
              </a:xfrm>
              <a:prstGeom prst="rect">
                <a:avLst/>
              </a:prstGeom>
              <a:noFill/>
            </p:spPr>
            <p:txBody>
              <a:bodyPr wrap="square" lIns="288000" rIns="288000" anchor="ctr" anchorCtr="0">
                <a:normAutofit fontScale="85000" lnSpcReduction="10000"/>
              </a:bodyPr>
              <a:lstStyle/>
              <a:p>
                <a:pP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14" name="Rectangle 37"/>
              <p:cNvSpPr/>
              <p:nvPr/>
            </p:nvSpPr>
            <p:spPr>
              <a:xfrm>
                <a:off x="7996808" y="1734930"/>
                <a:ext cx="1513437" cy="323165"/>
              </a:xfrm>
              <a:prstGeom prst="rect">
                <a:avLst/>
              </a:prstGeom>
            </p:spPr>
            <p:txBody>
              <a:bodyPr wrap="none" lIns="288000" tIns="0" rIns="288000" bIns="0" anchor="ctr" anchorCtr="0">
                <a:normAutofit/>
              </a:bodyPr>
              <a:lstStyle/>
              <a:p>
                <a:r>
                  <a:rPr lang="zh-CN" altLang="en-US" sz="1865" b="1">
                    <a:solidFill>
                      <a:srgbClr val="9B9B9B"/>
                    </a:solidFill>
                    <a:cs typeface="+mn-ea"/>
                    <a:sym typeface="+mn-lt"/>
                  </a:rPr>
                  <a:t>标题文本预设</a:t>
                </a:r>
              </a:p>
            </p:txBody>
          </p:sp>
        </p:grpSp>
        <p:grpSp>
          <p:nvGrpSpPr>
            <p:cNvPr id="12" name="Group 38"/>
            <p:cNvGrpSpPr/>
            <p:nvPr/>
          </p:nvGrpSpPr>
          <p:grpSpPr>
            <a:xfrm>
              <a:off x="598603" y="3863587"/>
              <a:ext cx="2348822" cy="891638"/>
              <a:chOff x="1918379" y="1734048"/>
              <a:chExt cx="2348822" cy="891638"/>
            </a:xfrm>
          </p:grpSpPr>
          <p:sp>
            <p:nvSpPr>
              <p:cNvPr id="41" name="TextBox 39"/>
              <p:cNvSpPr txBox="1"/>
              <p:nvPr/>
            </p:nvSpPr>
            <p:spPr>
              <a:xfrm>
                <a:off x="1918379" y="2071688"/>
                <a:ext cx="2348822" cy="553998"/>
              </a:xfrm>
              <a:prstGeom prst="rect">
                <a:avLst/>
              </a:prstGeom>
              <a:noFill/>
            </p:spPr>
            <p:txBody>
              <a:bodyPr wrap="square" rIns="288000" anchor="t" anchorCtr="0">
                <a:normAutofit fontScale="92500"/>
              </a:bodyPr>
              <a:lstStyle/>
              <a:p>
                <a:pPr algn="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42" name="Rectangle 40"/>
              <p:cNvSpPr/>
              <p:nvPr/>
            </p:nvSpPr>
            <p:spPr>
              <a:xfrm>
                <a:off x="2971874" y="1734048"/>
                <a:ext cx="1295327" cy="323165"/>
              </a:xfrm>
              <a:prstGeom prst="rect">
                <a:avLst/>
              </a:prstGeom>
            </p:spPr>
            <p:txBody>
              <a:bodyPr wrap="none" lIns="0" tIns="0" rIns="288000" bIns="0" anchor="b" anchorCtr="0">
                <a:normAutofit/>
              </a:bodyPr>
              <a:lstStyle/>
              <a:p>
                <a:pPr algn="r"/>
                <a:r>
                  <a:rPr lang="zh-CN" altLang="en-US" sz="1865" b="1">
                    <a:solidFill>
                      <a:schemeClr val="accent2">
                        <a:lumMod val="100000"/>
                      </a:schemeClr>
                    </a:solidFill>
                    <a:cs typeface="+mn-ea"/>
                    <a:sym typeface="+mn-lt"/>
                  </a:rPr>
                  <a:t>标题文本预设</a:t>
                </a:r>
              </a:p>
            </p:txBody>
          </p:sp>
        </p:grpSp>
        <p:grpSp>
          <p:nvGrpSpPr>
            <p:cNvPr id="43" name="Group 41"/>
            <p:cNvGrpSpPr/>
            <p:nvPr/>
          </p:nvGrpSpPr>
          <p:grpSpPr>
            <a:xfrm>
              <a:off x="9244575" y="3850875"/>
              <a:ext cx="2348822" cy="877163"/>
              <a:chOff x="7996808" y="1734930"/>
              <a:chExt cx="2348822" cy="877163"/>
            </a:xfrm>
          </p:grpSpPr>
          <p:sp>
            <p:nvSpPr>
              <p:cNvPr id="44" name="TextBox 42"/>
              <p:cNvSpPr txBox="1"/>
              <p:nvPr/>
            </p:nvSpPr>
            <p:spPr>
              <a:xfrm>
                <a:off x="7996808" y="2058095"/>
                <a:ext cx="2348822" cy="553998"/>
              </a:xfrm>
              <a:prstGeom prst="rect">
                <a:avLst/>
              </a:prstGeom>
              <a:noFill/>
            </p:spPr>
            <p:txBody>
              <a:bodyPr wrap="square" lIns="288000" rIns="288000" anchor="ctr" anchorCtr="0">
                <a:normAutofit fontScale="85000" lnSpcReduction="10000"/>
              </a:bodyPr>
              <a:lstStyle/>
              <a:p>
                <a:pP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45" name="Rectangle 43"/>
              <p:cNvSpPr/>
              <p:nvPr/>
            </p:nvSpPr>
            <p:spPr>
              <a:xfrm>
                <a:off x="7996808" y="1734930"/>
                <a:ext cx="1513437" cy="323165"/>
              </a:xfrm>
              <a:prstGeom prst="rect">
                <a:avLst/>
              </a:prstGeom>
            </p:spPr>
            <p:txBody>
              <a:bodyPr wrap="none" lIns="288000" tIns="0" rIns="288000" bIns="0" anchor="ctr" anchorCtr="0">
                <a:normAutofit/>
              </a:bodyPr>
              <a:lstStyle/>
              <a:p>
                <a:r>
                  <a:rPr lang="zh-CN" altLang="en-US" sz="1865" b="1">
                    <a:solidFill>
                      <a:srgbClr val="62B468"/>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835" y="3261995"/>
            <a:ext cx="6209030" cy="3604895"/>
          </a:xfrm>
          <a:prstGeom prst="rect">
            <a:avLst/>
          </a:prstGeom>
        </p:spPr>
      </p:pic>
      <p:pic>
        <p:nvPicPr>
          <p:cNvPr id="5" name="图片 4"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6042025" y="3261995"/>
            <a:ext cx="6209030" cy="3604895"/>
          </a:xfrm>
          <a:prstGeom prst="rect">
            <a:avLst/>
          </a:prstGeom>
        </p:spPr>
      </p:pic>
      <p:grpSp>
        <p:nvGrpSpPr>
          <p:cNvPr id="10" name="组合 9"/>
          <p:cNvGrpSpPr/>
          <p:nvPr/>
        </p:nvGrpSpPr>
        <p:grpSpPr>
          <a:xfrm>
            <a:off x="749935" y="2308860"/>
            <a:ext cx="10781665" cy="1948815"/>
            <a:chOff x="1181" y="3636"/>
            <a:chExt cx="16979" cy="3069"/>
          </a:xfrm>
        </p:grpSpPr>
        <p:sp>
          <p:nvSpPr>
            <p:cNvPr id="33" name="矩形 32"/>
            <p:cNvSpPr/>
            <p:nvPr/>
          </p:nvSpPr>
          <p:spPr>
            <a:xfrm>
              <a:off x="9820"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4" name="矩形 33"/>
            <p:cNvSpPr/>
            <p:nvPr/>
          </p:nvSpPr>
          <p:spPr>
            <a:xfrm>
              <a:off x="14149"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5" name="矩形 34"/>
            <p:cNvSpPr/>
            <p:nvPr/>
          </p:nvSpPr>
          <p:spPr>
            <a:xfrm>
              <a:off x="1181"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6" name="矩形 35"/>
            <p:cNvSpPr/>
            <p:nvPr/>
          </p:nvSpPr>
          <p:spPr>
            <a:xfrm>
              <a:off x="5510"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7" name="矩形 36"/>
            <p:cNvSpPr/>
            <p:nvPr/>
          </p:nvSpPr>
          <p:spPr>
            <a:xfrm>
              <a:off x="2173"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文明出行</a:t>
              </a:r>
            </a:p>
          </p:txBody>
        </p:sp>
        <p:sp>
          <p:nvSpPr>
            <p:cNvPr id="38" name="矩形 37"/>
            <p:cNvSpPr/>
            <p:nvPr/>
          </p:nvSpPr>
          <p:spPr>
            <a:xfrm>
              <a:off x="6599"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安全意识</a:t>
              </a:r>
            </a:p>
          </p:txBody>
        </p:sp>
        <p:sp>
          <p:nvSpPr>
            <p:cNvPr id="39" name="矩形 38"/>
            <p:cNvSpPr/>
            <p:nvPr/>
          </p:nvSpPr>
          <p:spPr>
            <a:xfrm>
              <a:off x="10973"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安全常识</a:t>
              </a:r>
            </a:p>
          </p:txBody>
        </p:sp>
        <p:sp>
          <p:nvSpPr>
            <p:cNvPr id="40" name="矩形 39"/>
            <p:cNvSpPr/>
            <p:nvPr/>
          </p:nvSpPr>
          <p:spPr>
            <a:xfrm>
              <a:off x="15214" y="4579"/>
              <a:ext cx="1785" cy="591"/>
            </a:xfrm>
            <a:prstGeom prst="rect">
              <a:avLst/>
            </a:prstGeom>
          </p:spPr>
          <p:txBody>
            <a:bodyPr wrap="none">
              <a:spAutoFit/>
              <a:scene3d>
                <a:camera prst="orthographicFront"/>
                <a:lightRig rig="threePt" dir="t"/>
              </a:scene3d>
              <a:sp3d contourW="12700"/>
            </a:bodyPr>
            <a:lstStyle/>
            <a:p>
              <a:pPr algn="ctr"/>
              <a:r>
                <a:rPr lang="zh-CN" altLang="en-US" sz="1840" b="1" dirty="0">
                  <a:solidFill>
                    <a:schemeClr val="bg2">
                      <a:lumMod val="10000"/>
                    </a:schemeClr>
                  </a:solidFill>
                  <a:cs typeface="+mn-ea"/>
                  <a:sym typeface="+mn-lt"/>
                </a:rPr>
                <a:t>遵守交规</a:t>
              </a:r>
            </a:p>
          </p:txBody>
        </p:sp>
        <p:sp>
          <p:nvSpPr>
            <p:cNvPr id="41" name="矩形 40"/>
            <p:cNvSpPr/>
            <p:nvPr/>
          </p:nvSpPr>
          <p:spPr>
            <a:xfrm>
              <a:off x="1988" y="5275"/>
              <a:ext cx="2603" cy="464"/>
            </a:xfrm>
            <a:prstGeom prst="rect">
              <a:avLst/>
            </a:prstGeom>
          </p:spPr>
          <p:txBody>
            <a:bodyPr wrap="none">
              <a:spAutoFit/>
            </a:bodyPr>
            <a:lstStyle/>
            <a:p>
              <a:r>
                <a:rPr lang="en-US" altLang="zh-CN" sz="1315" b="1" dirty="0">
                  <a:solidFill>
                    <a:srgbClr val="333333"/>
                  </a:solidFill>
                  <a:cs typeface="+mn-ea"/>
                  <a:sym typeface="+mn-lt"/>
                </a:rPr>
                <a:t>Civilization travel</a:t>
              </a:r>
            </a:p>
          </p:txBody>
        </p:sp>
        <p:sp>
          <p:nvSpPr>
            <p:cNvPr id="42" name="矩形 41"/>
            <p:cNvSpPr/>
            <p:nvPr/>
          </p:nvSpPr>
          <p:spPr>
            <a:xfrm>
              <a:off x="6272" y="5275"/>
              <a:ext cx="2597" cy="464"/>
            </a:xfrm>
            <a:prstGeom prst="rect">
              <a:avLst/>
            </a:prstGeom>
          </p:spPr>
          <p:txBody>
            <a:bodyPr wrap="none">
              <a:spAutoFit/>
            </a:bodyPr>
            <a:lstStyle/>
            <a:p>
              <a:r>
                <a:rPr lang="en-US" altLang="zh-CN" sz="1315" b="1" dirty="0">
                  <a:solidFill>
                    <a:srgbClr val="333333"/>
                  </a:solidFill>
                  <a:cs typeface="+mn-ea"/>
                  <a:sym typeface="+mn-lt"/>
                </a:rPr>
                <a:t>Safety awareness</a:t>
              </a:r>
            </a:p>
          </p:txBody>
        </p:sp>
        <p:sp>
          <p:nvSpPr>
            <p:cNvPr id="43" name="矩形 42"/>
            <p:cNvSpPr/>
            <p:nvPr/>
          </p:nvSpPr>
          <p:spPr>
            <a:xfrm>
              <a:off x="10436" y="5275"/>
              <a:ext cx="3204" cy="464"/>
            </a:xfrm>
            <a:prstGeom prst="rect">
              <a:avLst/>
            </a:prstGeom>
          </p:spPr>
          <p:txBody>
            <a:bodyPr wrap="none">
              <a:spAutoFit/>
            </a:bodyPr>
            <a:lstStyle/>
            <a:p>
              <a:r>
                <a:rPr lang="en-US" altLang="zh-CN" sz="1315" b="1" dirty="0">
                  <a:cs typeface="+mn-ea"/>
                  <a:sym typeface="+mn-lt"/>
                </a:rPr>
                <a:t>Safety common sense</a:t>
              </a:r>
            </a:p>
          </p:txBody>
        </p:sp>
        <p:sp>
          <p:nvSpPr>
            <p:cNvPr id="44" name="矩形 43"/>
            <p:cNvSpPr/>
            <p:nvPr/>
          </p:nvSpPr>
          <p:spPr>
            <a:xfrm>
              <a:off x="14720" y="5275"/>
              <a:ext cx="3121" cy="464"/>
            </a:xfrm>
            <a:prstGeom prst="rect">
              <a:avLst/>
            </a:prstGeom>
          </p:spPr>
          <p:txBody>
            <a:bodyPr wrap="none">
              <a:spAutoFit/>
            </a:bodyPr>
            <a:lstStyle/>
            <a:p>
              <a:r>
                <a:rPr lang="en-US" altLang="zh-CN" sz="1315" b="1" dirty="0">
                  <a:solidFill>
                    <a:srgbClr val="333333"/>
                  </a:solidFill>
                  <a:cs typeface="+mn-ea"/>
                  <a:sym typeface="+mn-lt"/>
                </a:rPr>
                <a:t>Obey the traffic rules</a:t>
              </a:r>
            </a:p>
          </p:txBody>
        </p:sp>
      </p:grpSp>
      <p:sp>
        <p:nvSpPr>
          <p:cNvPr id="45" name="矩形 44"/>
          <p:cNvSpPr/>
          <p:nvPr/>
        </p:nvSpPr>
        <p:spPr>
          <a:xfrm>
            <a:off x="4135755" y="1266190"/>
            <a:ext cx="3776345" cy="829945"/>
          </a:xfrm>
          <a:prstGeom prst="rect">
            <a:avLst/>
          </a:prstGeom>
        </p:spPr>
        <p:txBody>
          <a:bodyPr wrap="square">
            <a:spAutoFit/>
          </a:bodyPr>
          <a:lstStyle/>
          <a:p>
            <a:pPr algn="r"/>
            <a:r>
              <a:rPr lang="en-US" sz="4800" b="1" dirty="0">
                <a:solidFill>
                  <a:srgbClr val="62B468"/>
                </a:solidFill>
                <a:cs typeface="+mn-ea"/>
                <a:sym typeface="+mn-lt"/>
              </a:rPr>
              <a:t>CONTENTS</a:t>
            </a:r>
          </a:p>
        </p:txBody>
      </p:sp>
      <p:sp>
        <p:nvSpPr>
          <p:cNvPr id="3" name="矩形 2"/>
          <p:cNvSpPr/>
          <p:nvPr/>
        </p:nvSpPr>
        <p:spPr>
          <a:xfrm>
            <a:off x="5136515" y="436245"/>
            <a:ext cx="1687830" cy="829945"/>
          </a:xfrm>
          <a:prstGeom prst="rect">
            <a:avLst/>
          </a:prstGeom>
        </p:spPr>
        <p:txBody>
          <a:bodyPr wrap="square">
            <a:spAutoFit/>
          </a:bodyPr>
          <a:lstStyle/>
          <a:p>
            <a:pPr algn="r"/>
            <a:r>
              <a:rPr lang="zh-CN" altLang="en-US" sz="4800" b="1" dirty="0">
                <a:solidFill>
                  <a:srgbClr val="62B468"/>
                </a:solidFill>
                <a:cs typeface="+mn-ea"/>
                <a:sym typeface="+mn-lt"/>
              </a:rPr>
              <a:t>目录</a:t>
            </a:r>
          </a:p>
        </p:txBody>
      </p:sp>
      <p:sp>
        <p:nvSpPr>
          <p:cNvPr id="4" name="文本框 3"/>
          <p:cNvSpPr txBox="1"/>
          <p:nvPr/>
        </p:nvSpPr>
        <p:spPr>
          <a:xfrm>
            <a:off x="1109709" y="701336"/>
            <a:ext cx="2032986"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5"/>
                                        </p:tgtEl>
                                        <p:attrNameLst>
                                          <p:attrName>style.visibility</p:attrName>
                                        </p:attrNameLst>
                                      </p:cBhvr>
                                      <p:to>
                                        <p:strVal val="visible"/>
                                      </p:to>
                                    </p:set>
                                    <p:anim calcmode="lin" valueType="num">
                                      <p:cBhvr>
                                        <p:cTn id="15"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5"/>
                                        </p:tgtEl>
                                        <p:attrNameLst>
                                          <p:attrName>ppt_y</p:attrName>
                                        </p:attrNameLst>
                                      </p:cBhvr>
                                      <p:tavLst>
                                        <p:tav tm="0">
                                          <p:val>
                                            <p:strVal val="#ppt_y"/>
                                          </p:val>
                                        </p:tav>
                                        <p:tav tm="100000">
                                          <p:val>
                                            <p:strVal val="#ppt_y"/>
                                          </p:val>
                                        </p:tav>
                                      </p:tavLst>
                                    </p:anim>
                                    <p:anim calcmode="lin" valueType="num">
                                      <p:cBhvr>
                                        <p:cTn id="17"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5"/>
                                        </p:tgtEl>
                                      </p:cBhvr>
                                    </p:animEffect>
                                  </p:childTnLst>
                                </p:cTn>
                              </p:par>
                            </p:childTnLst>
                          </p:cTn>
                        </p:par>
                        <p:par>
                          <p:cTn id="20" fill="hold">
                            <p:stCondLst>
                              <p:cond delay="850"/>
                            </p:stCondLst>
                            <p:childTnLst>
                              <p:par>
                                <p:cTn id="21" presetID="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遵守交规</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4</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6555316" y="1924255"/>
            <a:ext cx="5109647" cy="4569235"/>
            <a:chOff x="457563" y="979855"/>
            <a:chExt cx="6404331" cy="5726993"/>
          </a:xfrm>
        </p:grpSpPr>
        <p:grpSp>
          <p:nvGrpSpPr>
            <p:cNvPr id="7" name="组合 6"/>
            <p:cNvGrpSpPr/>
            <p:nvPr/>
          </p:nvGrpSpPr>
          <p:grpSpPr>
            <a:xfrm flipH="1">
              <a:off x="457563" y="979855"/>
              <a:ext cx="5295900" cy="1264591"/>
              <a:chOff x="6436950" y="978268"/>
              <a:chExt cx="5295900" cy="1264591"/>
            </a:xfrm>
          </p:grpSpPr>
          <p:sp>
            <p:nvSpPr>
              <p:cNvPr id="10" name="TextBox 31"/>
              <p:cNvSpPr txBox="1"/>
              <p:nvPr/>
            </p:nvSpPr>
            <p:spPr>
              <a:xfrm>
                <a:off x="6436950" y="978268"/>
                <a:ext cx="5295900" cy="654227"/>
              </a:xfrm>
              <a:prstGeom prst="rect">
                <a:avLst/>
              </a:prstGeom>
              <a:noFill/>
            </p:spPr>
            <p:txBody>
              <a:bodyPr wrap="square" rtlCol="0">
                <a:spAutoFit/>
              </a:bodyPr>
              <a:lstStyle/>
              <a:p>
                <a:r>
                  <a:rPr lang="zh-CN" altLang="en-US" sz="2800" b="1" spc="300" dirty="0">
                    <a:solidFill>
                      <a:srgbClr val="6FBFA4"/>
                    </a:solidFill>
                    <a:cs typeface="+mn-ea"/>
                    <a:sym typeface="+mn-lt"/>
                  </a:rPr>
                  <a:t>加入你的标题描述</a:t>
                </a:r>
                <a:endParaRPr lang="en-US" sz="2800" b="1" spc="300" dirty="0">
                  <a:solidFill>
                    <a:srgbClr val="6FBFA4"/>
                  </a:solidFill>
                  <a:cs typeface="+mn-ea"/>
                  <a:sym typeface="+mn-lt"/>
                </a:endParaRPr>
              </a:p>
            </p:txBody>
          </p:sp>
          <p:sp>
            <p:nvSpPr>
              <p:cNvPr id="11" name="TextBox 33"/>
              <p:cNvSpPr txBox="1"/>
              <p:nvPr/>
            </p:nvSpPr>
            <p:spPr>
              <a:xfrm>
                <a:off x="7913946" y="1859106"/>
                <a:ext cx="3818904" cy="383753"/>
              </a:xfrm>
              <a:prstGeom prst="rect">
                <a:avLst/>
              </a:prstGeom>
              <a:noFill/>
            </p:spPr>
            <p:txBody>
              <a:bodyPr wrap="square" rtlCol="0">
                <a:spAutoFit/>
              </a:bodyPr>
              <a:lstStyle/>
              <a:p>
                <a:pPr>
                  <a:lnSpc>
                    <a:spcPct val="150000"/>
                  </a:lnSpc>
                </a:pPr>
                <a:r>
                  <a:rPr lang="en-US" sz="1050" b="1" spc="300" dirty="0">
                    <a:solidFill>
                      <a:srgbClr val="6FBFA4"/>
                    </a:solidFill>
                    <a:cs typeface="+mn-ea"/>
                    <a:sym typeface="+mn-lt"/>
                  </a:rPr>
                  <a:t>WRITE SOMETHING HERE</a:t>
                </a:r>
              </a:p>
            </p:txBody>
          </p:sp>
        </p:grpSp>
        <p:sp>
          <p:nvSpPr>
            <p:cNvPr id="2" name="Subtitle 2"/>
            <p:cNvSpPr txBox="1"/>
            <p:nvPr/>
          </p:nvSpPr>
          <p:spPr>
            <a:xfrm>
              <a:off x="457563" y="2505308"/>
              <a:ext cx="3118101" cy="4201540"/>
            </a:xfrm>
            <a:prstGeom prst="rect">
              <a:avLst/>
            </a:prstGeom>
          </p:spPr>
          <p:txBody>
            <a:bodyPr vert="horz" wrap="square" lIns="91401" tIns="45700" rIns="91401" bIns="45700" rtlCol="0">
              <a:spAutoFit/>
            </a:bodyPr>
            <a:lstStyle>
              <a:lvl1pPr marL="0" indent="0" algn="l" defTabSz="1828165"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Montserrat Hairline" charset="0"/>
                  <a:ea typeface="Montserrat Hairline" charset="0"/>
                  <a:cs typeface="Montserrat Hairline" charset="0"/>
                </a:defRPr>
              </a:lvl1pPr>
              <a:lvl2pPr marL="914400" indent="0" algn="l" defTabSz="1828165"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Montserrat Hairline" charset="0"/>
                  <a:ea typeface="Montserrat Hairline" charset="0"/>
                  <a:cs typeface="Montserrat Hairline" charset="0"/>
                </a:defRPr>
              </a:lvl2pPr>
              <a:lvl3pPr marL="1828165" indent="0" algn="l" defTabSz="1828165"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Montserrat Hairline" charset="0"/>
                  <a:ea typeface="Montserrat Hairline" charset="0"/>
                  <a:cs typeface="Montserrat Hairline" charset="0"/>
                </a:defRPr>
              </a:lvl3pPr>
              <a:lvl4pPr marL="2742565" indent="0" algn="l" defTabSz="1828165"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Montserrat Hairline" charset="0"/>
                  <a:ea typeface="Montserrat Hairline" charset="0"/>
                  <a:cs typeface="Montserrat Hairline" charset="0"/>
                </a:defRPr>
              </a:lvl4pPr>
              <a:lvl5pPr marL="3656965" indent="0" algn="l" defTabSz="1828165"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Montserrat Hairline" charset="0"/>
                  <a:ea typeface="Montserrat Hairline" charset="0"/>
                  <a:cs typeface="Montserrat Hairline" charset="0"/>
                </a:defRPr>
              </a:lvl5pPr>
              <a:lvl6pPr marL="50279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3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7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11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lang="en-US" altLang="zh-CN" sz="900" dirty="0">
                <a:solidFill>
                  <a:schemeClr val="bg1">
                    <a:lumMod val="50000"/>
                  </a:schemeClr>
                </a:solidFill>
                <a:latin typeface="+mn-lt"/>
                <a:ea typeface="+mn-ea"/>
                <a:cs typeface="+mn-ea"/>
                <a:sym typeface="+mn-lt"/>
              </a:endParaRPr>
            </a:p>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a:t>
              </a: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p:txBody>
        </p:sp>
        <p:sp>
          <p:nvSpPr>
            <p:cNvPr id="3" name="Subtitle 2"/>
            <p:cNvSpPr txBox="1"/>
            <p:nvPr/>
          </p:nvSpPr>
          <p:spPr>
            <a:xfrm>
              <a:off x="3743793" y="2505308"/>
              <a:ext cx="3118101" cy="4201540"/>
            </a:xfrm>
            <a:prstGeom prst="rect">
              <a:avLst/>
            </a:prstGeom>
          </p:spPr>
          <p:txBody>
            <a:bodyPr vert="horz" wrap="square" lIns="91401" tIns="45700" rIns="91401" bIns="45700" rtlCol="0">
              <a:spAutoFit/>
            </a:bodyPr>
            <a:lstStyle>
              <a:lvl1pPr marL="0" indent="0" algn="l" defTabSz="1828165"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Montserrat Hairline" charset="0"/>
                  <a:ea typeface="Montserrat Hairline" charset="0"/>
                  <a:cs typeface="Montserrat Hairline" charset="0"/>
                </a:defRPr>
              </a:lvl1pPr>
              <a:lvl2pPr marL="914400" indent="0" algn="l" defTabSz="1828165"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Montserrat Hairline" charset="0"/>
                  <a:ea typeface="Montserrat Hairline" charset="0"/>
                  <a:cs typeface="Montserrat Hairline" charset="0"/>
                </a:defRPr>
              </a:lvl2pPr>
              <a:lvl3pPr marL="1828165" indent="0" algn="l" defTabSz="1828165"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Montserrat Hairline" charset="0"/>
                  <a:ea typeface="Montserrat Hairline" charset="0"/>
                  <a:cs typeface="Montserrat Hairline" charset="0"/>
                </a:defRPr>
              </a:lvl3pPr>
              <a:lvl4pPr marL="2742565" indent="0" algn="l" defTabSz="1828165"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Montserrat Hairline" charset="0"/>
                  <a:ea typeface="Montserrat Hairline" charset="0"/>
                  <a:cs typeface="Montserrat Hairline" charset="0"/>
                </a:defRPr>
              </a:lvl4pPr>
              <a:lvl5pPr marL="3656965" indent="0" algn="l" defTabSz="1828165"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Montserrat Hairline" charset="0"/>
                  <a:ea typeface="Montserrat Hairline" charset="0"/>
                  <a:cs typeface="Montserrat Hairline" charset="0"/>
                </a:defRPr>
              </a:lvl5pPr>
              <a:lvl6pPr marL="50279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3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7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11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lang="en-US" altLang="zh-CN" sz="900" dirty="0">
                <a:solidFill>
                  <a:schemeClr val="bg1">
                    <a:lumMod val="50000"/>
                  </a:schemeClr>
                </a:solidFill>
                <a:latin typeface="+mn-lt"/>
                <a:ea typeface="+mn-ea"/>
                <a:cs typeface="+mn-ea"/>
                <a:sym typeface="+mn-lt"/>
              </a:endParaRPr>
            </a:p>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a:t>
              </a: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p:txBody>
        </p:sp>
      </p:grpSp>
      <p:grpSp>
        <p:nvGrpSpPr>
          <p:cNvPr id="12" name="组合 11"/>
          <p:cNvGrpSpPr/>
          <p:nvPr/>
        </p:nvGrpSpPr>
        <p:grpSpPr>
          <a:xfrm>
            <a:off x="862287" y="1651612"/>
            <a:ext cx="5357184" cy="4382988"/>
            <a:chOff x="1175672" y="1121802"/>
            <a:chExt cx="5198938" cy="3482146"/>
          </a:xfrm>
        </p:grpSpPr>
        <p:sp>
          <p:nvSpPr>
            <p:cNvPr id="13" name="矩形 12"/>
            <p:cNvSpPr/>
            <p:nvPr/>
          </p:nvSpPr>
          <p:spPr>
            <a:xfrm>
              <a:off x="4632991" y="2867768"/>
              <a:ext cx="1741619" cy="1736180"/>
            </a:xfrm>
            <a:prstGeom prst="rect">
              <a:avLst/>
            </a:prstGeom>
            <a:solidFill>
              <a:srgbClr val="6FBFA4"/>
            </a:solidFill>
            <a:ln w="12700" cap="flat" cmpd="sng" algn="ctr">
              <a:noFill/>
              <a:prstDash val="solid"/>
              <a:miter lim="800000"/>
            </a:ln>
            <a:effectLst/>
          </p:spPr>
          <p:txBody>
            <a:bodyPr lIns="100751" tIns="50376" rIns="100751" bIns="50376" anchor="ctr"/>
            <a:lstStyle/>
            <a:p>
              <a:pPr algn="ctr">
                <a:lnSpc>
                  <a:spcPct val="130000"/>
                </a:lnSpc>
                <a:defRPr/>
              </a:pPr>
              <a:r>
                <a:rPr lang="zh-CN" altLang="en-US" sz="1600" kern="0" dirty="0">
                  <a:solidFill>
                    <a:srgbClr val="F9F9F9"/>
                  </a:solidFill>
                  <a:cs typeface="+mn-ea"/>
                  <a:sym typeface="+mn-lt"/>
                </a:rPr>
                <a:t>标题</a:t>
              </a:r>
              <a:endParaRPr lang="en-US" altLang="zh-CN" sz="16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endParaRPr lang="en-US" altLang="zh-CN" sz="15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endParaRPr lang="zh-CN" altLang="en-US" sz="1500" kern="0" dirty="0">
                <a:solidFill>
                  <a:srgbClr val="F9F9F9"/>
                </a:solidFill>
                <a:cs typeface="+mn-ea"/>
                <a:sym typeface="+mn-lt"/>
              </a:endParaRPr>
            </a:p>
          </p:txBody>
        </p:sp>
        <p:sp>
          <p:nvSpPr>
            <p:cNvPr id="14" name="矩形 13"/>
            <p:cNvSpPr/>
            <p:nvPr/>
          </p:nvSpPr>
          <p:spPr>
            <a:xfrm>
              <a:off x="2912829" y="1121802"/>
              <a:ext cx="3461781" cy="1736180"/>
            </a:xfrm>
            <a:prstGeom prst="rect">
              <a:avLst/>
            </a:prstGeom>
            <a:blipFill dpi="0" rotWithShape="1">
              <a:blip r:embed="rId4"/>
              <a:srcRect/>
              <a:stretch>
                <a:fillRect/>
              </a:stretch>
            </a:blipFill>
            <a:ln w="12700" cap="flat" cmpd="sng" algn="ctr">
              <a:noFill/>
              <a:prstDash val="solid"/>
              <a:miter lim="800000"/>
            </a:ln>
            <a:effectLst/>
          </p:spPr>
          <p:txBody>
            <a:bodyPr lIns="100751" tIns="50376" rIns="100751" bIns="50376" anchor="ctr"/>
            <a:lstStyle/>
            <a:p>
              <a:pPr algn="ctr">
                <a:lnSpc>
                  <a:spcPct val="130000"/>
                </a:lnSpc>
                <a:defRPr/>
              </a:pPr>
              <a:endParaRPr lang="zh-CN" altLang="en-US" sz="1500" kern="0" dirty="0">
                <a:solidFill>
                  <a:srgbClr val="F9F9F9"/>
                </a:solidFill>
                <a:cs typeface="+mn-ea"/>
                <a:sym typeface="+mn-lt"/>
              </a:endParaRPr>
            </a:p>
          </p:txBody>
        </p:sp>
        <p:sp>
          <p:nvSpPr>
            <p:cNvPr id="4" name="矩形 3"/>
            <p:cNvSpPr/>
            <p:nvPr/>
          </p:nvSpPr>
          <p:spPr>
            <a:xfrm>
              <a:off x="1175672" y="1121803"/>
              <a:ext cx="1737157" cy="1755757"/>
            </a:xfrm>
            <a:prstGeom prst="rect">
              <a:avLst/>
            </a:prstGeom>
            <a:solidFill>
              <a:srgbClr val="6FBFA4"/>
            </a:solidFill>
            <a:ln w="12700" cap="flat" cmpd="sng" algn="ctr">
              <a:noFill/>
              <a:prstDash val="solid"/>
              <a:miter lim="800000"/>
            </a:ln>
            <a:effectLst/>
          </p:spPr>
          <p:txBody>
            <a:bodyPr lIns="100751" tIns="50376" rIns="100751" bIns="50376" anchor="ctr"/>
            <a:lstStyle/>
            <a:p>
              <a:pPr algn="ctr">
                <a:lnSpc>
                  <a:spcPct val="130000"/>
                </a:lnSpc>
                <a:defRPr/>
              </a:pPr>
              <a:r>
                <a:rPr lang="zh-CN" altLang="en-US" sz="1600" kern="0" dirty="0">
                  <a:solidFill>
                    <a:srgbClr val="F9F9F9"/>
                  </a:solidFill>
                  <a:cs typeface="+mn-ea"/>
                  <a:sym typeface="+mn-lt"/>
                </a:rPr>
                <a:t>标题</a:t>
              </a:r>
              <a:endParaRPr lang="en-US" altLang="zh-CN" sz="16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endParaRPr lang="en-US" altLang="zh-CN" sz="15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endParaRPr lang="zh-CN" altLang="en-US" sz="1500" kern="0" dirty="0">
                <a:solidFill>
                  <a:srgbClr val="F9F9F9"/>
                </a:solidFill>
                <a:cs typeface="+mn-ea"/>
                <a:sym typeface="+mn-lt"/>
              </a:endParaRPr>
            </a:p>
          </p:txBody>
        </p:sp>
        <p:sp>
          <p:nvSpPr>
            <p:cNvPr id="17" name="矩形 16"/>
            <p:cNvSpPr/>
            <p:nvPr/>
          </p:nvSpPr>
          <p:spPr>
            <a:xfrm>
              <a:off x="1175672" y="2867768"/>
              <a:ext cx="3462940" cy="1736180"/>
            </a:xfrm>
            <a:prstGeom prst="rect">
              <a:avLst/>
            </a:prstGeom>
            <a:blipFill rotWithShape="1">
              <a:blip r:embed="rId5"/>
              <a:stretch>
                <a:fillRect/>
              </a:stretch>
            </a:blipFill>
            <a:ln w="12700" cap="flat" cmpd="sng" algn="ctr">
              <a:noFill/>
              <a:prstDash val="solid"/>
              <a:miter lim="800000"/>
            </a:ln>
            <a:effectLst/>
          </p:spPr>
          <p:txBody>
            <a:bodyPr lIns="100751" tIns="50376" rIns="100751" bIns="50376" anchor="ctr"/>
            <a:lstStyle/>
            <a:p>
              <a:pPr algn="ctr">
                <a:lnSpc>
                  <a:spcPct val="130000"/>
                </a:lnSpc>
                <a:defRPr/>
              </a:pPr>
              <a:endParaRPr lang="zh-CN" altLang="en-US" sz="1500" kern="0" dirty="0">
                <a:solidFill>
                  <a:srgbClr val="F9F9F9"/>
                </a:solidFill>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1975904" y="1782296"/>
            <a:ext cx="3742036" cy="4080264"/>
            <a:chOff x="1206500" y="1945972"/>
            <a:chExt cx="4185415" cy="4563720"/>
          </a:xfrm>
        </p:grpSpPr>
        <p:grpSp>
          <p:nvGrpSpPr>
            <p:cNvPr id="7" name="Group 25"/>
            <p:cNvGrpSpPr/>
            <p:nvPr/>
          </p:nvGrpSpPr>
          <p:grpSpPr>
            <a:xfrm>
              <a:off x="2010041" y="1945972"/>
              <a:ext cx="3381874" cy="1008643"/>
              <a:chOff x="5486666" y="1163938"/>
              <a:chExt cx="2425434" cy="723385"/>
            </a:xfrm>
          </p:grpSpPr>
          <p:sp>
            <p:nvSpPr>
              <p:cNvPr id="21"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a:t>
                </a:r>
                <a:r>
                  <a:rPr lang="en-US" sz="2000" dirty="0">
                    <a:solidFill>
                      <a:schemeClr val="bg1">
                        <a:lumMod val="50000"/>
                      </a:schemeClr>
                    </a:solidFill>
                    <a:latin typeface="+mn-lt"/>
                    <a:ea typeface="+mn-ea"/>
                    <a:cs typeface="+mn-ea"/>
                    <a:sym typeface="+mn-lt"/>
                  </a:rPr>
                  <a:t> 01</a:t>
                </a:r>
              </a:p>
            </p:txBody>
          </p:sp>
          <p:sp>
            <p:nvSpPr>
              <p:cNvPr id="22" name="TextBox 27"/>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2" name="Group 28"/>
            <p:cNvGrpSpPr/>
            <p:nvPr/>
          </p:nvGrpSpPr>
          <p:grpSpPr>
            <a:xfrm>
              <a:off x="2010041" y="3130997"/>
              <a:ext cx="3381874" cy="1008643"/>
              <a:chOff x="5486666" y="1163938"/>
              <a:chExt cx="2425434" cy="723385"/>
            </a:xfrm>
          </p:grpSpPr>
          <p:sp>
            <p:nvSpPr>
              <p:cNvPr id="19"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02</a:t>
                </a:r>
              </a:p>
            </p:txBody>
          </p:sp>
          <p:sp>
            <p:nvSpPr>
              <p:cNvPr id="20" name="TextBox 30"/>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3" name="Group 31"/>
            <p:cNvGrpSpPr/>
            <p:nvPr/>
          </p:nvGrpSpPr>
          <p:grpSpPr>
            <a:xfrm>
              <a:off x="2010041" y="4316022"/>
              <a:ext cx="3381874" cy="1008643"/>
              <a:chOff x="5486666" y="1163938"/>
              <a:chExt cx="2425434" cy="723385"/>
            </a:xfrm>
          </p:grpSpPr>
          <p:sp>
            <p:nvSpPr>
              <p:cNvPr id="17"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03</a:t>
                </a:r>
              </a:p>
            </p:txBody>
          </p:sp>
          <p:sp>
            <p:nvSpPr>
              <p:cNvPr id="18" name="TextBox 33"/>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10" name="Group 34"/>
            <p:cNvGrpSpPr/>
            <p:nvPr/>
          </p:nvGrpSpPr>
          <p:grpSpPr>
            <a:xfrm>
              <a:off x="2010041" y="5501049"/>
              <a:ext cx="3381874" cy="1008643"/>
              <a:chOff x="5486666" y="1163938"/>
              <a:chExt cx="2425434" cy="723385"/>
            </a:xfrm>
          </p:grpSpPr>
          <p:sp>
            <p:nvSpPr>
              <p:cNvPr id="4"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04</a:t>
                </a:r>
              </a:p>
            </p:txBody>
          </p:sp>
          <p:sp>
            <p:nvSpPr>
              <p:cNvPr id="11" name="TextBox 36"/>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sp>
          <p:nvSpPr>
            <p:cNvPr id="12" name="椭圆 11"/>
            <p:cNvSpPr/>
            <p:nvPr/>
          </p:nvSpPr>
          <p:spPr>
            <a:xfrm>
              <a:off x="1206500" y="2200140"/>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13" name="椭圆 12"/>
            <p:cNvSpPr/>
            <p:nvPr/>
          </p:nvSpPr>
          <p:spPr>
            <a:xfrm>
              <a:off x="1208890" y="3302694"/>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14" name="椭圆 13"/>
            <p:cNvSpPr/>
            <p:nvPr/>
          </p:nvSpPr>
          <p:spPr>
            <a:xfrm>
              <a:off x="1208890" y="4525828"/>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23" name="椭圆 22"/>
            <p:cNvSpPr/>
            <p:nvPr/>
          </p:nvSpPr>
          <p:spPr>
            <a:xfrm>
              <a:off x="1206500" y="5670960"/>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grpSp>
      <p:grpSp>
        <p:nvGrpSpPr>
          <p:cNvPr id="24" name="组合 23"/>
          <p:cNvGrpSpPr/>
          <p:nvPr/>
        </p:nvGrpSpPr>
        <p:grpSpPr>
          <a:xfrm>
            <a:off x="6328971" y="1737117"/>
            <a:ext cx="4223426" cy="4241251"/>
            <a:chOff x="6190885" y="2061934"/>
            <a:chExt cx="4007216" cy="4024128"/>
          </a:xfrm>
        </p:grpSpPr>
        <p:grpSp>
          <p:nvGrpSpPr>
            <p:cNvPr id="25" name="Group 4"/>
            <p:cNvGrpSpPr/>
            <p:nvPr/>
          </p:nvGrpSpPr>
          <p:grpSpPr>
            <a:xfrm>
              <a:off x="6190885" y="2061934"/>
              <a:ext cx="4007216" cy="4024128"/>
              <a:chOff x="6978323" y="3209657"/>
              <a:chExt cx="10462184" cy="10506343"/>
            </a:xfrm>
          </p:grpSpPr>
          <p:sp>
            <p:nvSpPr>
              <p:cNvPr id="29" name="Oval 123"/>
              <p:cNvSpPr/>
              <p:nvPr/>
            </p:nvSpPr>
            <p:spPr>
              <a:xfrm>
                <a:off x="6978323" y="3209657"/>
                <a:ext cx="10462184" cy="10462184"/>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0" name="Oval 133"/>
              <p:cNvSpPr/>
              <p:nvPr/>
            </p:nvSpPr>
            <p:spPr>
              <a:xfrm>
                <a:off x="8038419" y="5374005"/>
                <a:ext cx="8341995" cy="834199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1" name="Oval 134"/>
              <p:cNvSpPr/>
              <p:nvPr/>
            </p:nvSpPr>
            <p:spPr>
              <a:xfrm>
                <a:off x="9255512" y="7808194"/>
                <a:ext cx="5907806" cy="5907806"/>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2" name="Oval 3"/>
              <p:cNvSpPr/>
              <p:nvPr/>
            </p:nvSpPr>
            <p:spPr>
              <a:xfrm>
                <a:off x="10566337" y="10470200"/>
                <a:ext cx="3244978" cy="324497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grpSp>
        <p:sp>
          <p:nvSpPr>
            <p:cNvPr id="26" name="TextBox 135"/>
            <p:cNvSpPr txBox="1"/>
            <p:nvPr/>
          </p:nvSpPr>
          <p:spPr>
            <a:xfrm>
              <a:off x="7589967" y="4343017"/>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03</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27" name="TextBox 137"/>
            <p:cNvSpPr txBox="1"/>
            <p:nvPr/>
          </p:nvSpPr>
          <p:spPr>
            <a:xfrm>
              <a:off x="7589967" y="2256735"/>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01 </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28" name="TextBox 138"/>
            <p:cNvSpPr txBox="1"/>
            <p:nvPr/>
          </p:nvSpPr>
          <p:spPr>
            <a:xfrm>
              <a:off x="7749356" y="5497193"/>
              <a:ext cx="891988" cy="208126"/>
            </a:xfrm>
            <a:prstGeom prst="rect">
              <a:avLst/>
            </a:prstGeom>
            <a:noFill/>
          </p:spPr>
          <p:txBody>
            <a:bodyPr wrap="square" lIns="0" tIns="0" rIns="0" bIns="0" rtlCol="0">
              <a:spAutoFit/>
            </a:bodyPr>
            <a:lstStyle/>
            <a:p>
              <a:pPr algn="ctr">
                <a:lnSpc>
                  <a:spcPts val="1865"/>
                </a:lnSpc>
                <a:spcAft>
                  <a:spcPts val="1600"/>
                </a:spcAft>
              </a:pPr>
              <a:r>
                <a:rPr lang="en-US" altLang="zh-CN" sz="1200" b="1" spc="150" dirty="0">
                  <a:solidFill>
                    <a:schemeClr val="bg1"/>
                  </a:solidFill>
                  <a:cs typeface="+mn-ea"/>
                  <a:sym typeface="+mn-lt"/>
                </a:rPr>
                <a:t>04</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33" name="TextBox 139"/>
            <p:cNvSpPr txBox="1"/>
            <p:nvPr/>
          </p:nvSpPr>
          <p:spPr>
            <a:xfrm>
              <a:off x="7589967" y="3240235"/>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02</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64" name="组合 163"/>
          <p:cNvGrpSpPr/>
          <p:nvPr/>
        </p:nvGrpSpPr>
        <p:grpSpPr>
          <a:xfrm>
            <a:off x="663389" y="2322579"/>
            <a:ext cx="2171496" cy="3124389"/>
            <a:chOff x="663389" y="2322578"/>
            <a:chExt cx="2171496" cy="3124389"/>
          </a:xfrm>
        </p:grpSpPr>
        <p:sp>
          <p:nvSpPr>
            <p:cNvPr id="143" name="iṩļîḑè"/>
            <p:cNvSpPr/>
            <p:nvPr/>
          </p:nvSpPr>
          <p:spPr>
            <a:xfrm>
              <a:off x="663389"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chemeClr val="tx2">
                <a:lumMod val="7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4" name="ï$1ïḑè"/>
            <p:cNvGrpSpPr/>
            <p:nvPr/>
          </p:nvGrpSpPr>
          <p:grpSpPr>
            <a:xfrm>
              <a:off x="858589" y="2505336"/>
              <a:ext cx="1781097" cy="2856559"/>
              <a:chOff x="1075767" y="2272253"/>
              <a:chExt cx="1781097" cy="2856559"/>
            </a:xfrm>
          </p:grpSpPr>
          <p:sp>
            <p:nvSpPr>
              <p:cNvPr id="161" name="iṩḻîdê"/>
              <p:cNvSpPr txBox="1"/>
              <p:nvPr/>
            </p:nvSpPr>
            <p:spPr>
              <a:xfrm>
                <a:off x="1260637" y="2272253"/>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62" name="íṥḷïde"/>
              <p:cNvSpPr/>
              <p:nvPr/>
            </p:nvSpPr>
            <p:spPr bwMode="auto">
              <a:xfrm>
                <a:off x="1663571" y="3404114"/>
                <a:ext cx="605491" cy="531039"/>
              </a:xfrm>
              <a:custGeom>
                <a:avLst/>
                <a:gdLst>
                  <a:gd name="connsiteX0" fmla="*/ 391366 w 604629"/>
                  <a:gd name="connsiteY0" fmla="*/ 252340 h 530283"/>
                  <a:gd name="connsiteX1" fmla="*/ 302535 w 604629"/>
                  <a:gd name="connsiteY1" fmla="*/ 341040 h 530283"/>
                  <a:gd name="connsiteX2" fmla="*/ 361601 w 604629"/>
                  <a:gd name="connsiteY2" fmla="*/ 399903 h 530283"/>
                  <a:gd name="connsiteX3" fmla="*/ 450315 w 604629"/>
                  <a:gd name="connsiteY3" fmla="*/ 311319 h 530283"/>
                  <a:gd name="connsiteX4" fmla="*/ 219227 w 604629"/>
                  <a:gd name="connsiteY4" fmla="*/ 42316 h 530283"/>
                  <a:gd name="connsiteX5" fmla="*/ 240330 w 604629"/>
                  <a:gd name="connsiteY5" fmla="*/ 51023 h 530283"/>
                  <a:gd name="connsiteX6" fmla="*/ 307767 w 604629"/>
                  <a:gd name="connsiteY6" fmla="*/ 118477 h 530283"/>
                  <a:gd name="connsiteX7" fmla="*/ 307767 w 604629"/>
                  <a:gd name="connsiteY7" fmla="*/ 160505 h 530283"/>
                  <a:gd name="connsiteX8" fmla="*/ 167894 w 604629"/>
                  <a:gd name="connsiteY8" fmla="*/ 300289 h 530283"/>
                  <a:gd name="connsiteX9" fmla="*/ 167894 w 604629"/>
                  <a:gd name="connsiteY9" fmla="*/ 362635 h 530283"/>
                  <a:gd name="connsiteX10" fmla="*/ 230331 w 604629"/>
                  <a:gd name="connsiteY10" fmla="*/ 362635 h 530283"/>
                  <a:gd name="connsiteX11" fmla="*/ 370205 w 604629"/>
                  <a:gd name="connsiteY11" fmla="*/ 222851 h 530283"/>
                  <a:gd name="connsiteX12" fmla="*/ 412411 w 604629"/>
                  <a:gd name="connsiteY12" fmla="*/ 222851 h 530283"/>
                  <a:gd name="connsiteX13" fmla="*/ 479848 w 604629"/>
                  <a:gd name="connsiteY13" fmla="*/ 290189 h 530283"/>
                  <a:gd name="connsiteX14" fmla="*/ 479848 w 604629"/>
                  <a:gd name="connsiteY14" fmla="*/ 332333 h 530283"/>
                  <a:gd name="connsiteX15" fmla="*/ 339974 w 604629"/>
                  <a:gd name="connsiteY15" fmla="*/ 472117 h 530283"/>
                  <a:gd name="connsiteX16" fmla="*/ 58251 w 604629"/>
                  <a:gd name="connsiteY16" fmla="*/ 472117 h 530283"/>
                  <a:gd name="connsiteX17" fmla="*/ 58251 w 604629"/>
                  <a:gd name="connsiteY17" fmla="*/ 190807 h 530283"/>
                  <a:gd name="connsiteX18" fmla="*/ 198124 w 604629"/>
                  <a:gd name="connsiteY18" fmla="*/ 51023 h 530283"/>
                  <a:gd name="connsiteX19" fmla="*/ 219227 w 604629"/>
                  <a:gd name="connsiteY19" fmla="*/ 42316 h 530283"/>
                  <a:gd name="connsiteX20" fmla="*/ 596810 w 604629"/>
                  <a:gd name="connsiteY20" fmla="*/ 170 h 530283"/>
                  <a:gd name="connsiteX21" fmla="*/ 604135 w 604629"/>
                  <a:gd name="connsiteY21" fmla="*/ 3769 h 530283"/>
                  <a:gd name="connsiteX22" fmla="*/ 601809 w 604629"/>
                  <a:gd name="connsiteY22" fmla="*/ 11433 h 530283"/>
                  <a:gd name="connsiteX23" fmla="*/ 508912 w 604629"/>
                  <a:gd name="connsiteY23" fmla="*/ 71347 h 530283"/>
                  <a:gd name="connsiteX24" fmla="*/ 543094 w 604629"/>
                  <a:gd name="connsiteY24" fmla="*/ 105832 h 530283"/>
                  <a:gd name="connsiteX25" fmla="*/ 544722 w 604629"/>
                  <a:gd name="connsiteY25" fmla="*/ 111638 h 530283"/>
                  <a:gd name="connsiteX26" fmla="*/ 540536 w 604629"/>
                  <a:gd name="connsiteY26" fmla="*/ 116167 h 530283"/>
                  <a:gd name="connsiteX27" fmla="*/ 361252 w 604629"/>
                  <a:gd name="connsiteY27" fmla="*/ 170391 h 530283"/>
                  <a:gd name="connsiteX28" fmla="*/ 355090 w 604629"/>
                  <a:gd name="connsiteY28" fmla="*/ 168766 h 530283"/>
                  <a:gd name="connsiteX29" fmla="*/ 353811 w 604629"/>
                  <a:gd name="connsiteY29" fmla="*/ 167024 h 530283"/>
                  <a:gd name="connsiteX30" fmla="*/ 356137 w 604629"/>
                  <a:gd name="connsiteY30" fmla="*/ 159244 h 530283"/>
                  <a:gd name="connsiteX31" fmla="*/ 450429 w 604629"/>
                  <a:gd name="connsiteY31" fmla="*/ 98169 h 530283"/>
                  <a:gd name="connsiteX32" fmla="*/ 409619 w 604629"/>
                  <a:gd name="connsiteY32" fmla="*/ 57413 h 530283"/>
                  <a:gd name="connsiteX33" fmla="*/ 407992 w 604629"/>
                  <a:gd name="connsiteY33" fmla="*/ 51492 h 530283"/>
                  <a:gd name="connsiteX34" fmla="*/ 412526 w 604629"/>
                  <a:gd name="connsiteY34" fmla="*/ 47079 h 53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629" h="530283">
                    <a:moveTo>
                      <a:pt x="391366" y="252340"/>
                    </a:moveTo>
                    <a:lnTo>
                      <a:pt x="302535" y="341040"/>
                    </a:lnTo>
                    <a:lnTo>
                      <a:pt x="361601" y="399903"/>
                    </a:lnTo>
                    <a:lnTo>
                      <a:pt x="450315" y="311319"/>
                    </a:lnTo>
                    <a:close/>
                    <a:moveTo>
                      <a:pt x="219227" y="42316"/>
                    </a:moveTo>
                    <a:cubicBezTo>
                      <a:pt x="226872" y="42316"/>
                      <a:pt x="234517" y="45218"/>
                      <a:pt x="240330" y="51023"/>
                    </a:cubicBezTo>
                    <a:lnTo>
                      <a:pt x="307767" y="118477"/>
                    </a:lnTo>
                    <a:cubicBezTo>
                      <a:pt x="319394" y="130087"/>
                      <a:pt x="319394" y="148895"/>
                      <a:pt x="307767" y="160505"/>
                    </a:cubicBezTo>
                    <a:lnTo>
                      <a:pt x="167894" y="300289"/>
                    </a:lnTo>
                    <a:cubicBezTo>
                      <a:pt x="150686" y="317472"/>
                      <a:pt x="150686" y="345452"/>
                      <a:pt x="167894" y="362635"/>
                    </a:cubicBezTo>
                    <a:cubicBezTo>
                      <a:pt x="185102" y="379818"/>
                      <a:pt x="213123" y="379818"/>
                      <a:pt x="230331" y="362635"/>
                    </a:cubicBezTo>
                    <a:lnTo>
                      <a:pt x="370205" y="222851"/>
                    </a:lnTo>
                    <a:cubicBezTo>
                      <a:pt x="381832" y="211241"/>
                      <a:pt x="400784" y="211241"/>
                      <a:pt x="412411" y="222851"/>
                    </a:cubicBezTo>
                    <a:lnTo>
                      <a:pt x="479848" y="290189"/>
                    </a:lnTo>
                    <a:cubicBezTo>
                      <a:pt x="491475" y="301799"/>
                      <a:pt x="491475" y="320723"/>
                      <a:pt x="479848" y="332333"/>
                    </a:cubicBezTo>
                    <a:lnTo>
                      <a:pt x="339974" y="472117"/>
                    </a:lnTo>
                    <a:cubicBezTo>
                      <a:pt x="262305" y="549672"/>
                      <a:pt x="135919" y="549672"/>
                      <a:pt x="58251" y="472117"/>
                    </a:cubicBezTo>
                    <a:cubicBezTo>
                      <a:pt x="-19418" y="394563"/>
                      <a:pt x="-19418" y="268362"/>
                      <a:pt x="58251" y="190807"/>
                    </a:cubicBezTo>
                    <a:lnTo>
                      <a:pt x="198124" y="51023"/>
                    </a:lnTo>
                    <a:cubicBezTo>
                      <a:pt x="203938" y="45218"/>
                      <a:pt x="211583" y="42316"/>
                      <a:pt x="219227" y="42316"/>
                    </a:cubicBezTo>
                    <a:close/>
                    <a:moveTo>
                      <a:pt x="596810" y="170"/>
                    </a:moveTo>
                    <a:cubicBezTo>
                      <a:pt x="599833" y="-527"/>
                      <a:pt x="602856" y="982"/>
                      <a:pt x="604135" y="3769"/>
                    </a:cubicBezTo>
                    <a:cubicBezTo>
                      <a:pt x="605297" y="6556"/>
                      <a:pt x="604367" y="9807"/>
                      <a:pt x="601809" y="11433"/>
                    </a:cubicBezTo>
                    <a:lnTo>
                      <a:pt x="508912" y="71347"/>
                    </a:lnTo>
                    <a:lnTo>
                      <a:pt x="543094" y="105832"/>
                    </a:lnTo>
                    <a:cubicBezTo>
                      <a:pt x="544606" y="107342"/>
                      <a:pt x="545303" y="109548"/>
                      <a:pt x="544722" y="111638"/>
                    </a:cubicBezTo>
                    <a:cubicBezTo>
                      <a:pt x="544141" y="113844"/>
                      <a:pt x="542629" y="115470"/>
                      <a:pt x="540536" y="116167"/>
                    </a:cubicBezTo>
                    <a:lnTo>
                      <a:pt x="361252" y="170391"/>
                    </a:lnTo>
                    <a:cubicBezTo>
                      <a:pt x="359043" y="171088"/>
                      <a:pt x="356718" y="170391"/>
                      <a:pt x="355090" y="168766"/>
                    </a:cubicBezTo>
                    <a:cubicBezTo>
                      <a:pt x="354625" y="168301"/>
                      <a:pt x="354160" y="167721"/>
                      <a:pt x="353811" y="167024"/>
                    </a:cubicBezTo>
                    <a:cubicBezTo>
                      <a:pt x="352532" y="164237"/>
                      <a:pt x="353462" y="160870"/>
                      <a:pt x="356137" y="159244"/>
                    </a:cubicBezTo>
                    <a:lnTo>
                      <a:pt x="450429" y="98169"/>
                    </a:lnTo>
                    <a:lnTo>
                      <a:pt x="409619" y="57413"/>
                    </a:lnTo>
                    <a:cubicBezTo>
                      <a:pt x="408108" y="55904"/>
                      <a:pt x="407410" y="53582"/>
                      <a:pt x="407992" y="51492"/>
                    </a:cubicBezTo>
                    <a:cubicBezTo>
                      <a:pt x="408689" y="49285"/>
                      <a:pt x="410317" y="47660"/>
                      <a:pt x="412526" y="47079"/>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63" name="íṡḷîḋe"/>
              <p:cNvSpPr txBox="1"/>
              <p:nvPr/>
            </p:nvSpPr>
            <p:spPr>
              <a:xfrm>
                <a:off x="1075767" y="4205482"/>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5" name="组合 164"/>
          <p:cNvGrpSpPr/>
          <p:nvPr/>
        </p:nvGrpSpPr>
        <p:grpSpPr>
          <a:xfrm>
            <a:off x="2819455" y="2322579"/>
            <a:ext cx="2171496" cy="3124389"/>
            <a:chOff x="2819454" y="2322578"/>
            <a:chExt cx="2171496" cy="3124389"/>
          </a:xfrm>
        </p:grpSpPr>
        <p:sp>
          <p:nvSpPr>
            <p:cNvPr id="139" name="iS1ídé"/>
            <p:cNvSpPr/>
            <p:nvPr/>
          </p:nvSpPr>
          <p:spPr>
            <a:xfrm>
              <a:off x="2819454"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B4DCB7">
                <a:alpha val="8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5" name="iṡ1îde"/>
            <p:cNvGrpSpPr/>
            <p:nvPr/>
          </p:nvGrpSpPr>
          <p:grpSpPr>
            <a:xfrm>
              <a:off x="3014654" y="2505337"/>
              <a:ext cx="1781097" cy="2856560"/>
              <a:chOff x="3147784" y="2272254"/>
              <a:chExt cx="1781097" cy="2856560"/>
            </a:xfrm>
          </p:grpSpPr>
          <p:sp>
            <p:nvSpPr>
              <p:cNvPr id="158" name="ïślîḋe"/>
              <p:cNvSpPr txBox="1"/>
              <p:nvPr/>
            </p:nvSpPr>
            <p:spPr>
              <a:xfrm>
                <a:off x="3322357"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9" name="íş1ïḋé"/>
              <p:cNvSpPr/>
              <p:nvPr/>
            </p:nvSpPr>
            <p:spPr bwMode="auto">
              <a:xfrm>
                <a:off x="3734043" y="3458577"/>
                <a:ext cx="592400" cy="422118"/>
              </a:xfrm>
              <a:custGeom>
                <a:avLst/>
                <a:gdLst>
                  <a:gd name="connsiteX0" fmla="*/ 32029 w 606007"/>
                  <a:gd name="connsiteY0" fmla="*/ 122123 h 431814"/>
                  <a:gd name="connsiteX1" fmla="*/ 44636 w 606007"/>
                  <a:gd name="connsiteY1" fmla="*/ 124643 h 431814"/>
                  <a:gd name="connsiteX2" fmla="*/ 247598 w 606007"/>
                  <a:gd name="connsiteY2" fmla="*/ 246133 h 431814"/>
                  <a:gd name="connsiteX3" fmla="*/ 299951 w 606007"/>
                  <a:gd name="connsiteY3" fmla="*/ 225347 h 431814"/>
                  <a:gd name="connsiteX4" fmla="*/ 202842 w 606007"/>
                  <a:gd name="connsiteY4" fmla="*/ 217865 h 431814"/>
                  <a:gd name="connsiteX5" fmla="*/ 193787 w 606007"/>
                  <a:gd name="connsiteY5" fmla="*/ 183465 h 431814"/>
                  <a:gd name="connsiteX6" fmla="*/ 400391 w 606007"/>
                  <a:gd name="connsiteY6" fmla="*/ 169435 h 431814"/>
                  <a:gd name="connsiteX7" fmla="*/ 577019 w 606007"/>
                  <a:gd name="connsiteY7" fmla="*/ 313892 h 431814"/>
                  <a:gd name="connsiteX8" fmla="*/ 582224 w 606007"/>
                  <a:gd name="connsiteY8" fmla="*/ 323765 h 431814"/>
                  <a:gd name="connsiteX9" fmla="*/ 585034 w 606007"/>
                  <a:gd name="connsiteY9" fmla="*/ 424158 h 431814"/>
                  <a:gd name="connsiteX10" fmla="*/ 522688 w 606007"/>
                  <a:gd name="connsiteY10" fmla="*/ 399424 h 431814"/>
                  <a:gd name="connsiteX11" fmla="*/ 457428 w 606007"/>
                  <a:gd name="connsiteY11" fmla="*/ 330001 h 431814"/>
                  <a:gd name="connsiteX12" fmla="*/ 455659 w 606007"/>
                  <a:gd name="connsiteY12" fmla="*/ 330417 h 431814"/>
                  <a:gd name="connsiteX13" fmla="*/ 166413 w 606007"/>
                  <a:gd name="connsiteY13" fmla="*/ 320232 h 431814"/>
                  <a:gd name="connsiteX14" fmla="*/ 3420 w 606007"/>
                  <a:gd name="connsiteY14" fmla="*/ 158835 h 431814"/>
                  <a:gd name="connsiteX15" fmla="*/ 18720 w 606007"/>
                  <a:gd name="connsiteY15" fmla="*/ 129112 h 431814"/>
                  <a:gd name="connsiteX16" fmla="*/ 20281 w 606007"/>
                  <a:gd name="connsiteY16" fmla="*/ 127865 h 431814"/>
                  <a:gd name="connsiteX17" fmla="*/ 32029 w 606007"/>
                  <a:gd name="connsiteY17" fmla="*/ 122123 h 431814"/>
                  <a:gd name="connsiteX18" fmla="*/ 243700 w 606007"/>
                  <a:gd name="connsiteY18" fmla="*/ 95214 h 431814"/>
                  <a:gd name="connsiteX19" fmla="*/ 330644 w 606007"/>
                  <a:gd name="connsiteY19" fmla="*/ 97150 h 431814"/>
                  <a:gd name="connsiteX20" fmla="*/ 418382 w 606007"/>
                  <a:gd name="connsiteY20" fmla="*/ 118145 h 431814"/>
                  <a:gd name="connsiteX21" fmla="*/ 418382 w 606007"/>
                  <a:gd name="connsiteY21" fmla="*/ 133113 h 431814"/>
                  <a:gd name="connsiteX22" fmla="*/ 418278 w 606007"/>
                  <a:gd name="connsiteY22" fmla="*/ 133217 h 431814"/>
                  <a:gd name="connsiteX23" fmla="*/ 412657 w 606007"/>
                  <a:gd name="connsiteY23" fmla="*/ 146521 h 431814"/>
                  <a:gd name="connsiteX24" fmla="*/ 164327 w 606007"/>
                  <a:gd name="connsiteY24" fmla="*/ 184147 h 431814"/>
                  <a:gd name="connsiteX25" fmla="*/ 148195 w 606007"/>
                  <a:gd name="connsiteY25" fmla="*/ 188513 h 431814"/>
                  <a:gd name="connsiteX26" fmla="*/ 143407 w 606007"/>
                  <a:gd name="connsiteY26" fmla="*/ 161800 h 431814"/>
                  <a:gd name="connsiteX27" fmla="*/ 143720 w 606007"/>
                  <a:gd name="connsiteY27" fmla="*/ 112221 h 431814"/>
                  <a:gd name="connsiteX28" fmla="*/ 156834 w 606007"/>
                  <a:gd name="connsiteY28" fmla="*/ 99124 h 431814"/>
                  <a:gd name="connsiteX29" fmla="*/ 243700 w 606007"/>
                  <a:gd name="connsiteY29" fmla="*/ 95214 h 431814"/>
                  <a:gd name="connsiteX30" fmla="*/ 181420 w 606007"/>
                  <a:gd name="connsiteY30" fmla="*/ 1042 h 431814"/>
                  <a:gd name="connsiteX31" fmla="*/ 354418 w 606007"/>
                  <a:gd name="connsiteY31" fmla="*/ 8002 h 431814"/>
                  <a:gd name="connsiteX32" fmla="*/ 396366 w 606007"/>
                  <a:gd name="connsiteY32" fmla="*/ 15898 h 431814"/>
                  <a:gd name="connsiteX33" fmla="*/ 386998 w 606007"/>
                  <a:gd name="connsiteY33" fmla="*/ 82801 h 431814"/>
                  <a:gd name="connsiteX34" fmla="*/ 329332 w 606007"/>
                  <a:gd name="connsiteY34" fmla="*/ 78646 h 431814"/>
                  <a:gd name="connsiteX35" fmla="*/ 277599 w 606007"/>
                  <a:gd name="connsiteY35" fmla="*/ 75529 h 431814"/>
                  <a:gd name="connsiteX36" fmla="*/ 253763 w 606007"/>
                  <a:gd name="connsiteY36" fmla="*/ 74906 h 431814"/>
                  <a:gd name="connsiteX37" fmla="*/ 248871 w 606007"/>
                  <a:gd name="connsiteY37" fmla="*/ 75529 h 431814"/>
                  <a:gd name="connsiteX38" fmla="*/ 148424 w 606007"/>
                  <a:gd name="connsiteY38" fmla="*/ 75529 h 431814"/>
                  <a:gd name="connsiteX39" fmla="*/ 139680 w 606007"/>
                  <a:gd name="connsiteY39" fmla="*/ 63167 h 431814"/>
                  <a:gd name="connsiteX40" fmla="*/ 137286 w 606007"/>
                  <a:gd name="connsiteY40" fmla="*/ 57972 h 431814"/>
                  <a:gd name="connsiteX41" fmla="*/ 136766 w 606007"/>
                  <a:gd name="connsiteY41" fmla="*/ 54440 h 431814"/>
                  <a:gd name="connsiteX42" fmla="*/ 132915 w 606007"/>
                  <a:gd name="connsiteY42" fmla="*/ 45817 h 431814"/>
                  <a:gd name="connsiteX43" fmla="*/ 135101 w 606007"/>
                  <a:gd name="connsiteY43" fmla="*/ 24417 h 431814"/>
                  <a:gd name="connsiteX44" fmla="*/ 181420 w 606007"/>
                  <a:gd name="connsiteY44" fmla="*/ 1042 h 43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06007" h="431814">
                    <a:moveTo>
                      <a:pt x="32029" y="122123"/>
                    </a:moveTo>
                    <a:cubicBezTo>
                      <a:pt x="36440" y="121291"/>
                      <a:pt x="40993" y="121837"/>
                      <a:pt x="44636" y="124643"/>
                    </a:cubicBezTo>
                    <a:cubicBezTo>
                      <a:pt x="116349" y="179724"/>
                      <a:pt x="144452" y="250082"/>
                      <a:pt x="247598" y="246133"/>
                    </a:cubicBezTo>
                    <a:cubicBezTo>
                      <a:pt x="273098" y="245093"/>
                      <a:pt x="427453" y="252576"/>
                      <a:pt x="299951" y="225347"/>
                    </a:cubicBezTo>
                    <a:cubicBezTo>
                      <a:pt x="270184" y="218904"/>
                      <a:pt x="234067" y="223165"/>
                      <a:pt x="202842" y="217865"/>
                    </a:cubicBezTo>
                    <a:cubicBezTo>
                      <a:pt x="186189" y="215059"/>
                      <a:pt x="184940" y="194066"/>
                      <a:pt x="193787" y="183465"/>
                    </a:cubicBezTo>
                    <a:cubicBezTo>
                      <a:pt x="227510" y="142934"/>
                      <a:pt x="355427" y="160394"/>
                      <a:pt x="400391" y="169435"/>
                    </a:cubicBezTo>
                    <a:cubicBezTo>
                      <a:pt x="476788" y="184920"/>
                      <a:pt x="523625" y="259955"/>
                      <a:pt x="577019" y="313892"/>
                    </a:cubicBezTo>
                    <a:cubicBezTo>
                      <a:pt x="580038" y="317010"/>
                      <a:pt x="581495" y="320440"/>
                      <a:pt x="582224" y="323765"/>
                    </a:cubicBezTo>
                    <a:cubicBezTo>
                      <a:pt x="608244" y="351618"/>
                      <a:pt x="618028" y="397345"/>
                      <a:pt x="585034" y="424158"/>
                    </a:cubicBezTo>
                    <a:cubicBezTo>
                      <a:pt x="558909" y="445255"/>
                      <a:pt x="538301" y="418026"/>
                      <a:pt x="522688" y="399424"/>
                    </a:cubicBezTo>
                    <a:cubicBezTo>
                      <a:pt x="502184" y="375105"/>
                      <a:pt x="479078" y="353280"/>
                      <a:pt x="457428" y="330001"/>
                    </a:cubicBezTo>
                    <a:cubicBezTo>
                      <a:pt x="456804" y="330105"/>
                      <a:pt x="456388" y="330417"/>
                      <a:pt x="455659" y="330417"/>
                    </a:cubicBezTo>
                    <a:cubicBezTo>
                      <a:pt x="370623" y="333638"/>
                      <a:pt x="245412" y="359516"/>
                      <a:pt x="166413" y="320232"/>
                    </a:cubicBezTo>
                    <a:cubicBezTo>
                      <a:pt x="100321" y="287287"/>
                      <a:pt x="47030" y="216514"/>
                      <a:pt x="3420" y="158835"/>
                    </a:cubicBezTo>
                    <a:cubicBezTo>
                      <a:pt x="-6052" y="146260"/>
                      <a:pt x="5813" y="131502"/>
                      <a:pt x="18720" y="129112"/>
                    </a:cubicBezTo>
                    <a:cubicBezTo>
                      <a:pt x="19240" y="128696"/>
                      <a:pt x="19761" y="128280"/>
                      <a:pt x="20281" y="127865"/>
                    </a:cubicBezTo>
                    <a:cubicBezTo>
                      <a:pt x="23352" y="125163"/>
                      <a:pt x="27619" y="122954"/>
                      <a:pt x="32029" y="122123"/>
                    </a:cubicBezTo>
                    <a:close/>
                    <a:moveTo>
                      <a:pt x="243700" y="95214"/>
                    </a:moveTo>
                    <a:cubicBezTo>
                      <a:pt x="272725" y="95097"/>
                      <a:pt x="301763" y="95954"/>
                      <a:pt x="330644" y="97150"/>
                    </a:cubicBezTo>
                    <a:cubicBezTo>
                      <a:pt x="355414" y="98189"/>
                      <a:pt x="404539" y="91017"/>
                      <a:pt x="418382" y="118145"/>
                    </a:cubicBezTo>
                    <a:cubicBezTo>
                      <a:pt x="420567" y="122615"/>
                      <a:pt x="421504" y="128747"/>
                      <a:pt x="418382" y="133113"/>
                    </a:cubicBezTo>
                    <a:lnTo>
                      <a:pt x="418278" y="133217"/>
                    </a:lnTo>
                    <a:cubicBezTo>
                      <a:pt x="420567" y="138310"/>
                      <a:pt x="419110" y="145274"/>
                      <a:pt x="412657" y="146521"/>
                    </a:cubicBezTo>
                    <a:cubicBezTo>
                      <a:pt x="372379" y="154628"/>
                      <a:pt x="169427" y="128643"/>
                      <a:pt x="164327" y="184147"/>
                    </a:cubicBezTo>
                    <a:cubicBezTo>
                      <a:pt x="163599" y="192047"/>
                      <a:pt x="152566" y="196724"/>
                      <a:pt x="148195" y="188513"/>
                    </a:cubicBezTo>
                    <a:cubicBezTo>
                      <a:pt x="142679" y="178223"/>
                      <a:pt x="141430" y="169388"/>
                      <a:pt x="143407" y="161800"/>
                    </a:cubicBezTo>
                    <a:cubicBezTo>
                      <a:pt x="141846" y="144962"/>
                      <a:pt x="142054" y="129683"/>
                      <a:pt x="143720" y="112221"/>
                    </a:cubicBezTo>
                    <a:cubicBezTo>
                      <a:pt x="144344" y="104529"/>
                      <a:pt x="149236" y="99852"/>
                      <a:pt x="156834" y="99124"/>
                    </a:cubicBezTo>
                    <a:cubicBezTo>
                      <a:pt x="185664" y="96422"/>
                      <a:pt x="214675" y="95331"/>
                      <a:pt x="243700" y="95214"/>
                    </a:cubicBezTo>
                    <a:close/>
                    <a:moveTo>
                      <a:pt x="181420" y="1042"/>
                    </a:moveTo>
                    <a:cubicBezTo>
                      <a:pt x="237629" y="9457"/>
                      <a:pt x="296648" y="2081"/>
                      <a:pt x="354418" y="8002"/>
                    </a:cubicBezTo>
                    <a:cubicBezTo>
                      <a:pt x="370135" y="6860"/>
                      <a:pt x="386269" y="7171"/>
                      <a:pt x="396366" y="15898"/>
                    </a:cubicBezTo>
                    <a:cubicBezTo>
                      <a:pt x="414165" y="31273"/>
                      <a:pt x="412291" y="76049"/>
                      <a:pt x="386998" y="82801"/>
                    </a:cubicBezTo>
                    <a:cubicBezTo>
                      <a:pt x="371696" y="86853"/>
                      <a:pt x="345362" y="79581"/>
                      <a:pt x="329332" y="78646"/>
                    </a:cubicBezTo>
                    <a:cubicBezTo>
                      <a:pt x="312053" y="77607"/>
                      <a:pt x="294878" y="76568"/>
                      <a:pt x="277599" y="75529"/>
                    </a:cubicBezTo>
                    <a:cubicBezTo>
                      <a:pt x="269897" y="75114"/>
                      <a:pt x="261882" y="75010"/>
                      <a:pt x="253763" y="74906"/>
                    </a:cubicBezTo>
                    <a:cubicBezTo>
                      <a:pt x="252201" y="75114"/>
                      <a:pt x="250536" y="75218"/>
                      <a:pt x="248871" y="75529"/>
                    </a:cubicBezTo>
                    <a:cubicBezTo>
                      <a:pt x="214625" y="81139"/>
                      <a:pt x="182357" y="83633"/>
                      <a:pt x="148424" y="75529"/>
                    </a:cubicBezTo>
                    <a:cubicBezTo>
                      <a:pt x="142387" y="74075"/>
                      <a:pt x="139680" y="68673"/>
                      <a:pt x="139680" y="63167"/>
                    </a:cubicBezTo>
                    <a:cubicBezTo>
                      <a:pt x="138640" y="61608"/>
                      <a:pt x="137599" y="60154"/>
                      <a:pt x="137286" y="57972"/>
                    </a:cubicBezTo>
                    <a:cubicBezTo>
                      <a:pt x="136974" y="56830"/>
                      <a:pt x="136974" y="55583"/>
                      <a:pt x="136766" y="54440"/>
                    </a:cubicBezTo>
                    <a:cubicBezTo>
                      <a:pt x="134684" y="52258"/>
                      <a:pt x="133123" y="49557"/>
                      <a:pt x="132915" y="45817"/>
                    </a:cubicBezTo>
                    <a:cubicBezTo>
                      <a:pt x="132186" y="34494"/>
                      <a:pt x="132290" y="33247"/>
                      <a:pt x="135101" y="24417"/>
                    </a:cubicBezTo>
                    <a:cubicBezTo>
                      <a:pt x="140201" y="4262"/>
                      <a:pt x="155086" y="-2906"/>
                      <a:pt x="181420" y="1042"/>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60" name="isľîďê"/>
              <p:cNvSpPr txBox="1"/>
              <p:nvPr/>
            </p:nvSpPr>
            <p:spPr>
              <a:xfrm>
                <a:off x="3147784"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7" name="组合 166"/>
          <p:cNvGrpSpPr/>
          <p:nvPr/>
        </p:nvGrpSpPr>
        <p:grpSpPr>
          <a:xfrm>
            <a:off x="7162447" y="2322579"/>
            <a:ext cx="2171496" cy="3124389"/>
            <a:chOff x="7162446" y="2322578"/>
            <a:chExt cx="2171496" cy="3124389"/>
          </a:xfrm>
        </p:grpSpPr>
        <p:sp>
          <p:nvSpPr>
            <p:cNvPr id="141" name="isľîďe"/>
            <p:cNvSpPr/>
            <p:nvPr/>
          </p:nvSpPr>
          <p:spPr>
            <a:xfrm>
              <a:off x="7162446"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B4DCB7">
                <a:alpha val="8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7" name="i$lïdé"/>
            <p:cNvGrpSpPr/>
            <p:nvPr/>
          </p:nvGrpSpPr>
          <p:grpSpPr>
            <a:xfrm>
              <a:off x="7357646" y="2505337"/>
              <a:ext cx="1781097" cy="2856560"/>
              <a:chOff x="7271225" y="2272254"/>
              <a:chExt cx="1781097" cy="2856560"/>
            </a:xfrm>
          </p:grpSpPr>
          <p:sp>
            <p:nvSpPr>
              <p:cNvPr id="152" name="iṩlîḋe"/>
              <p:cNvSpPr txBox="1"/>
              <p:nvPr/>
            </p:nvSpPr>
            <p:spPr>
              <a:xfrm>
                <a:off x="7445770"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3" name="ïṣliďê"/>
              <p:cNvSpPr/>
              <p:nvPr/>
            </p:nvSpPr>
            <p:spPr bwMode="auto">
              <a:xfrm>
                <a:off x="7904226" y="3420519"/>
                <a:ext cx="498921" cy="498230"/>
              </a:xfrm>
              <a:custGeom>
                <a:avLst/>
                <a:gdLst>
                  <a:gd name="connsiteX0" fmla="*/ 239268 w 605991"/>
                  <a:gd name="connsiteY0" fmla="*/ 362070 h 605152"/>
                  <a:gd name="connsiteX1" fmla="*/ 157191 w 605991"/>
                  <a:gd name="connsiteY1" fmla="*/ 370228 h 605152"/>
                  <a:gd name="connsiteX2" fmla="*/ 155055 w 605991"/>
                  <a:gd name="connsiteY2" fmla="*/ 376069 h 605152"/>
                  <a:gd name="connsiteX3" fmla="*/ 174275 w 605991"/>
                  <a:gd name="connsiteY3" fmla="*/ 395260 h 605152"/>
                  <a:gd name="connsiteX4" fmla="*/ 123766 w 605991"/>
                  <a:gd name="connsiteY4" fmla="*/ 445693 h 605152"/>
                  <a:gd name="connsiteX5" fmla="*/ 123859 w 605991"/>
                  <a:gd name="connsiteY5" fmla="*/ 453666 h 605152"/>
                  <a:gd name="connsiteX6" fmla="*/ 152363 w 605991"/>
                  <a:gd name="connsiteY6" fmla="*/ 482128 h 605152"/>
                  <a:gd name="connsiteX7" fmla="*/ 160255 w 605991"/>
                  <a:gd name="connsiteY7" fmla="*/ 482128 h 605152"/>
                  <a:gd name="connsiteX8" fmla="*/ 210764 w 605991"/>
                  <a:gd name="connsiteY8" fmla="*/ 431694 h 605152"/>
                  <a:gd name="connsiteX9" fmla="*/ 229983 w 605991"/>
                  <a:gd name="connsiteY9" fmla="*/ 450885 h 605152"/>
                  <a:gd name="connsiteX10" fmla="*/ 235833 w 605991"/>
                  <a:gd name="connsiteY10" fmla="*/ 448752 h 605152"/>
                  <a:gd name="connsiteX11" fmla="*/ 244003 w 605991"/>
                  <a:gd name="connsiteY11" fmla="*/ 366798 h 605152"/>
                  <a:gd name="connsiteX12" fmla="*/ 239268 w 605991"/>
                  <a:gd name="connsiteY12" fmla="*/ 362070 h 605152"/>
                  <a:gd name="connsiteX13" fmla="*/ 172511 w 605991"/>
                  <a:gd name="connsiteY13" fmla="*/ 225510 h 605152"/>
                  <a:gd name="connsiteX14" fmla="*/ 190245 w 605991"/>
                  <a:gd name="connsiteY14" fmla="*/ 225510 h 605152"/>
                  <a:gd name="connsiteX15" fmla="*/ 207978 w 605991"/>
                  <a:gd name="connsiteY15" fmla="*/ 225510 h 605152"/>
                  <a:gd name="connsiteX16" fmla="*/ 221441 w 605991"/>
                  <a:gd name="connsiteY16" fmla="*/ 236913 h 605152"/>
                  <a:gd name="connsiteX17" fmla="*/ 227383 w 605991"/>
                  <a:gd name="connsiteY17" fmla="*/ 272235 h 605152"/>
                  <a:gd name="connsiteX18" fmla="*/ 264615 w 605991"/>
                  <a:gd name="connsiteY18" fmla="*/ 287532 h 605152"/>
                  <a:gd name="connsiteX19" fmla="*/ 294234 w 605991"/>
                  <a:gd name="connsiteY19" fmla="*/ 266673 h 605152"/>
                  <a:gd name="connsiteX20" fmla="*/ 311689 w 605991"/>
                  <a:gd name="connsiteY20" fmla="*/ 268156 h 605152"/>
                  <a:gd name="connsiteX21" fmla="*/ 324223 w 605991"/>
                  <a:gd name="connsiteY21" fmla="*/ 280672 h 605152"/>
                  <a:gd name="connsiteX22" fmla="*/ 336665 w 605991"/>
                  <a:gd name="connsiteY22" fmla="*/ 293095 h 605152"/>
                  <a:gd name="connsiteX23" fmla="*/ 338151 w 605991"/>
                  <a:gd name="connsiteY23" fmla="*/ 310524 h 605152"/>
                  <a:gd name="connsiteX24" fmla="*/ 317538 w 605991"/>
                  <a:gd name="connsiteY24" fmla="*/ 339449 h 605152"/>
                  <a:gd name="connsiteX25" fmla="*/ 333508 w 605991"/>
                  <a:gd name="connsiteY25" fmla="*/ 377460 h 605152"/>
                  <a:gd name="connsiteX26" fmla="*/ 369162 w 605991"/>
                  <a:gd name="connsiteY26" fmla="*/ 383486 h 605152"/>
                  <a:gd name="connsiteX27" fmla="*/ 380489 w 605991"/>
                  <a:gd name="connsiteY27" fmla="*/ 396836 h 605152"/>
                  <a:gd name="connsiteX28" fmla="*/ 380489 w 605991"/>
                  <a:gd name="connsiteY28" fmla="*/ 414543 h 605152"/>
                  <a:gd name="connsiteX29" fmla="*/ 380489 w 605991"/>
                  <a:gd name="connsiteY29" fmla="*/ 432158 h 605152"/>
                  <a:gd name="connsiteX30" fmla="*/ 369162 w 605991"/>
                  <a:gd name="connsiteY30" fmla="*/ 445693 h 605152"/>
                  <a:gd name="connsiteX31" fmla="*/ 334065 w 605991"/>
                  <a:gd name="connsiteY31" fmla="*/ 451626 h 605152"/>
                  <a:gd name="connsiteX32" fmla="*/ 318653 w 605991"/>
                  <a:gd name="connsiteY32" fmla="*/ 489822 h 605152"/>
                  <a:gd name="connsiteX33" fmla="*/ 339543 w 605991"/>
                  <a:gd name="connsiteY33" fmla="*/ 519211 h 605152"/>
                  <a:gd name="connsiteX34" fmla="*/ 338058 w 605991"/>
                  <a:gd name="connsiteY34" fmla="*/ 536640 h 605152"/>
                  <a:gd name="connsiteX35" fmla="*/ 325523 w 605991"/>
                  <a:gd name="connsiteY35" fmla="*/ 549156 h 605152"/>
                  <a:gd name="connsiteX36" fmla="*/ 313082 w 605991"/>
                  <a:gd name="connsiteY36" fmla="*/ 561579 h 605152"/>
                  <a:gd name="connsiteX37" fmla="*/ 295626 w 605991"/>
                  <a:gd name="connsiteY37" fmla="*/ 563062 h 605152"/>
                  <a:gd name="connsiteX38" fmla="*/ 266751 w 605991"/>
                  <a:gd name="connsiteY38" fmla="*/ 542203 h 605152"/>
                  <a:gd name="connsiteX39" fmla="*/ 228776 w 605991"/>
                  <a:gd name="connsiteY39" fmla="*/ 558149 h 605152"/>
                  <a:gd name="connsiteX40" fmla="*/ 222648 w 605991"/>
                  <a:gd name="connsiteY40" fmla="*/ 593749 h 605152"/>
                  <a:gd name="connsiteX41" fmla="*/ 209278 w 605991"/>
                  <a:gd name="connsiteY41" fmla="*/ 605152 h 605152"/>
                  <a:gd name="connsiteX42" fmla="*/ 191637 w 605991"/>
                  <a:gd name="connsiteY42" fmla="*/ 605152 h 605152"/>
                  <a:gd name="connsiteX43" fmla="*/ 173903 w 605991"/>
                  <a:gd name="connsiteY43" fmla="*/ 605152 h 605152"/>
                  <a:gd name="connsiteX44" fmla="*/ 160440 w 605991"/>
                  <a:gd name="connsiteY44" fmla="*/ 593749 h 605152"/>
                  <a:gd name="connsiteX45" fmla="*/ 154498 w 605991"/>
                  <a:gd name="connsiteY45" fmla="*/ 558798 h 605152"/>
                  <a:gd name="connsiteX46" fmla="*/ 115224 w 605991"/>
                  <a:gd name="connsiteY46" fmla="*/ 542852 h 605152"/>
                  <a:gd name="connsiteX47" fmla="*/ 85977 w 605991"/>
                  <a:gd name="connsiteY47" fmla="*/ 563619 h 605152"/>
                  <a:gd name="connsiteX48" fmla="*/ 68521 w 605991"/>
                  <a:gd name="connsiteY48" fmla="*/ 562135 h 605152"/>
                  <a:gd name="connsiteX49" fmla="*/ 56080 w 605991"/>
                  <a:gd name="connsiteY49" fmla="*/ 549712 h 605152"/>
                  <a:gd name="connsiteX50" fmla="*/ 43638 w 605991"/>
                  <a:gd name="connsiteY50" fmla="*/ 537382 h 605152"/>
                  <a:gd name="connsiteX51" fmla="*/ 42153 w 605991"/>
                  <a:gd name="connsiteY51" fmla="*/ 519953 h 605152"/>
                  <a:gd name="connsiteX52" fmla="*/ 62951 w 605991"/>
                  <a:gd name="connsiteY52" fmla="*/ 490657 h 605152"/>
                  <a:gd name="connsiteX53" fmla="*/ 47167 w 605991"/>
                  <a:gd name="connsiteY53" fmla="*/ 452461 h 605152"/>
                  <a:gd name="connsiteX54" fmla="*/ 11699 w 605991"/>
                  <a:gd name="connsiteY54" fmla="*/ 446527 h 605152"/>
                  <a:gd name="connsiteX55" fmla="*/ 0 w 605991"/>
                  <a:gd name="connsiteY55" fmla="*/ 433456 h 605152"/>
                  <a:gd name="connsiteX56" fmla="*/ 0 w 605991"/>
                  <a:gd name="connsiteY56" fmla="*/ 415748 h 605152"/>
                  <a:gd name="connsiteX57" fmla="*/ 0 w 605991"/>
                  <a:gd name="connsiteY57" fmla="*/ 398041 h 605152"/>
                  <a:gd name="connsiteX58" fmla="*/ 11327 w 605991"/>
                  <a:gd name="connsiteY58" fmla="*/ 384598 h 605152"/>
                  <a:gd name="connsiteX59" fmla="*/ 46795 w 605991"/>
                  <a:gd name="connsiteY59" fmla="*/ 378665 h 605152"/>
                  <a:gd name="connsiteX60" fmla="*/ 62579 w 605991"/>
                  <a:gd name="connsiteY60" fmla="*/ 340469 h 605152"/>
                  <a:gd name="connsiteX61" fmla="*/ 41781 w 605991"/>
                  <a:gd name="connsiteY61" fmla="*/ 311266 h 605152"/>
                  <a:gd name="connsiteX62" fmla="*/ 43267 w 605991"/>
                  <a:gd name="connsiteY62" fmla="*/ 293836 h 605152"/>
                  <a:gd name="connsiteX63" fmla="*/ 55708 w 605991"/>
                  <a:gd name="connsiteY63" fmla="*/ 281228 h 605152"/>
                  <a:gd name="connsiteX64" fmla="*/ 68150 w 605991"/>
                  <a:gd name="connsiteY64" fmla="*/ 268805 h 605152"/>
                  <a:gd name="connsiteX65" fmla="*/ 85605 w 605991"/>
                  <a:gd name="connsiteY65" fmla="*/ 267322 h 605152"/>
                  <a:gd name="connsiteX66" fmla="*/ 114945 w 605991"/>
                  <a:gd name="connsiteY66" fmla="*/ 288088 h 605152"/>
                  <a:gd name="connsiteX67" fmla="*/ 153198 w 605991"/>
                  <a:gd name="connsiteY67" fmla="*/ 272235 h 605152"/>
                  <a:gd name="connsiteX68" fmla="*/ 159141 w 605991"/>
                  <a:gd name="connsiteY68" fmla="*/ 236913 h 605152"/>
                  <a:gd name="connsiteX69" fmla="*/ 172511 w 605991"/>
                  <a:gd name="connsiteY69" fmla="*/ 225510 h 605152"/>
                  <a:gd name="connsiteX70" fmla="*/ 476881 w 605991"/>
                  <a:gd name="connsiteY70" fmla="*/ 99010 h 605152"/>
                  <a:gd name="connsiteX71" fmla="*/ 434257 w 605991"/>
                  <a:gd name="connsiteY71" fmla="*/ 141464 h 605152"/>
                  <a:gd name="connsiteX72" fmla="*/ 418006 w 605991"/>
                  <a:gd name="connsiteY72" fmla="*/ 125335 h 605152"/>
                  <a:gd name="connsiteX73" fmla="*/ 413084 w 605991"/>
                  <a:gd name="connsiteY73" fmla="*/ 127004 h 605152"/>
                  <a:gd name="connsiteX74" fmla="*/ 406119 w 605991"/>
                  <a:gd name="connsiteY74" fmla="*/ 195969 h 605152"/>
                  <a:gd name="connsiteX75" fmla="*/ 410113 w 605991"/>
                  <a:gd name="connsiteY75" fmla="*/ 199955 h 605152"/>
                  <a:gd name="connsiteX76" fmla="*/ 479202 w 605991"/>
                  <a:gd name="connsiteY76" fmla="*/ 193003 h 605152"/>
                  <a:gd name="connsiteX77" fmla="*/ 480967 w 605991"/>
                  <a:gd name="connsiteY77" fmla="*/ 188090 h 605152"/>
                  <a:gd name="connsiteX78" fmla="*/ 464716 w 605991"/>
                  <a:gd name="connsiteY78" fmla="*/ 171868 h 605152"/>
                  <a:gd name="connsiteX79" fmla="*/ 507340 w 605991"/>
                  <a:gd name="connsiteY79" fmla="*/ 129414 h 605152"/>
                  <a:gd name="connsiteX80" fmla="*/ 507525 w 605991"/>
                  <a:gd name="connsiteY80" fmla="*/ 122925 h 605152"/>
                  <a:gd name="connsiteX81" fmla="*/ 483567 w 605991"/>
                  <a:gd name="connsiteY81" fmla="*/ 99010 h 605152"/>
                  <a:gd name="connsiteX82" fmla="*/ 476881 w 605991"/>
                  <a:gd name="connsiteY82" fmla="*/ 99010 h 605152"/>
                  <a:gd name="connsiteX83" fmla="*/ 496382 w 605991"/>
                  <a:gd name="connsiteY83" fmla="*/ 845 h 605152"/>
                  <a:gd name="connsiteX84" fmla="*/ 510311 w 605991"/>
                  <a:gd name="connsiteY84" fmla="*/ 6407 h 605152"/>
                  <a:gd name="connsiteX85" fmla="*/ 524148 w 605991"/>
                  <a:gd name="connsiteY85" fmla="*/ 11968 h 605152"/>
                  <a:gd name="connsiteX86" fmla="*/ 531112 w 605991"/>
                  <a:gd name="connsiteY86" fmla="*/ 25039 h 605152"/>
                  <a:gd name="connsiteX87" fmla="*/ 524612 w 605991"/>
                  <a:gd name="connsiteY87" fmla="*/ 54238 h 605152"/>
                  <a:gd name="connsiteX88" fmla="*/ 550149 w 605991"/>
                  <a:gd name="connsiteY88" fmla="*/ 79080 h 605152"/>
                  <a:gd name="connsiteX89" fmla="*/ 579587 w 605991"/>
                  <a:gd name="connsiteY89" fmla="*/ 72128 h 605152"/>
                  <a:gd name="connsiteX90" fmla="*/ 592773 w 605991"/>
                  <a:gd name="connsiteY90" fmla="*/ 78802 h 605152"/>
                  <a:gd name="connsiteX91" fmla="*/ 598438 w 605991"/>
                  <a:gd name="connsiteY91" fmla="*/ 92521 h 605152"/>
                  <a:gd name="connsiteX92" fmla="*/ 604288 w 605991"/>
                  <a:gd name="connsiteY92" fmla="*/ 106147 h 605152"/>
                  <a:gd name="connsiteX93" fmla="*/ 599924 w 605991"/>
                  <a:gd name="connsiteY93" fmla="*/ 120237 h 605152"/>
                  <a:gd name="connsiteX94" fmla="*/ 574386 w 605991"/>
                  <a:gd name="connsiteY94" fmla="*/ 136551 h 605152"/>
                  <a:gd name="connsiteX95" fmla="*/ 574665 w 605991"/>
                  <a:gd name="connsiteY95" fmla="*/ 171312 h 605152"/>
                  <a:gd name="connsiteX96" fmla="*/ 600388 w 605991"/>
                  <a:gd name="connsiteY96" fmla="*/ 186978 h 605152"/>
                  <a:gd name="connsiteX97" fmla="*/ 605402 w 605991"/>
                  <a:gd name="connsiteY97" fmla="*/ 200697 h 605152"/>
                  <a:gd name="connsiteX98" fmla="*/ 599831 w 605991"/>
                  <a:gd name="connsiteY98" fmla="*/ 214508 h 605152"/>
                  <a:gd name="connsiteX99" fmla="*/ 594259 w 605991"/>
                  <a:gd name="connsiteY99" fmla="*/ 228413 h 605152"/>
                  <a:gd name="connsiteX100" fmla="*/ 581073 w 605991"/>
                  <a:gd name="connsiteY100" fmla="*/ 235272 h 605152"/>
                  <a:gd name="connsiteX101" fmla="*/ 551635 w 605991"/>
                  <a:gd name="connsiteY101" fmla="*/ 228783 h 605152"/>
                  <a:gd name="connsiteX102" fmla="*/ 527212 w 605991"/>
                  <a:gd name="connsiteY102" fmla="*/ 253626 h 605152"/>
                  <a:gd name="connsiteX103" fmla="*/ 534177 w 605991"/>
                  <a:gd name="connsiteY103" fmla="*/ 283010 h 605152"/>
                  <a:gd name="connsiteX104" fmla="*/ 527491 w 605991"/>
                  <a:gd name="connsiteY104" fmla="*/ 296080 h 605152"/>
                  <a:gd name="connsiteX105" fmla="*/ 513840 w 605991"/>
                  <a:gd name="connsiteY105" fmla="*/ 301920 h 605152"/>
                  <a:gd name="connsiteX106" fmla="*/ 500282 w 605991"/>
                  <a:gd name="connsiteY106" fmla="*/ 307760 h 605152"/>
                  <a:gd name="connsiteX107" fmla="*/ 486167 w 605991"/>
                  <a:gd name="connsiteY107" fmla="*/ 303403 h 605152"/>
                  <a:gd name="connsiteX108" fmla="*/ 469823 w 605991"/>
                  <a:gd name="connsiteY108" fmla="*/ 277912 h 605152"/>
                  <a:gd name="connsiteX109" fmla="*/ 435000 w 605991"/>
                  <a:gd name="connsiteY109" fmla="*/ 278190 h 605152"/>
                  <a:gd name="connsiteX110" fmla="*/ 419306 w 605991"/>
                  <a:gd name="connsiteY110" fmla="*/ 303867 h 605152"/>
                  <a:gd name="connsiteX111" fmla="*/ 405191 w 605991"/>
                  <a:gd name="connsiteY111" fmla="*/ 308502 h 605152"/>
                  <a:gd name="connsiteX112" fmla="*/ 391261 w 605991"/>
                  <a:gd name="connsiteY112" fmla="*/ 302940 h 605152"/>
                  <a:gd name="connsiteX113" fmla="*/ 377425 w 605991"/>
                  <a:gd name="connsiteY113" fmla="*/ 297378 h 605152"/>
                  <a:gd name="connsiteX114" fmla="*/ 370460 w 605991"/>
                  <a:gd name="connsiteY114" fmla="*/ 284215 h 605152"/>
                  <a:gd name="connsiteX115" fmla="*/ 377053 w 605991"/>
                  <a:gd name="connsiteY115" fmla="*/ 254831 h 605152"/>
                  <a:gd name="connsiteX116" fmla="*/ 352816 w 605991"/>
                  <a:gd name="connsiteY116" fmla="*/ 231101 h 605152"/>
                  <a:gd name="connsiteX117" fmla="*/ 323193 w 605991"/>
                  <a:gd name="connsiteY117" fmla="*/ 238146 h 605152"/>
                  <a:gd name="connsiteX118" fmla="*/ 310100 w 605991"/>
                  <a:gd name="connsiteY118" fmla="*/ 231472 h 605152"/>
                  <a:gd name="connsiteX119" fmla="*/ 304249 w 605991"/>
                  <a:gd name="connsiteY119" fmla="*/ 217845 h 605152"/>
                  <a:gd name="connsiteX120" fmla="*/ 298399 w 605991"/>
                  <a:gd name="connsiteY120" fmla="*/ 204312 h 605152"/>
                  <a:gd name="connsiteX121" fmla="*/ 302763 w 605991"/>
                  <a:gd name="connsiteY121" fmla="*/ 190222 h 605152"/>
                  <a:gd name="connsiteX122" fmla="*/ 328022 w 605991"/>
                  <a:gd name="connsiteY122" fmla="*/ 174093 h 605152"/>
                  <a:gd name="connsiteX123" fmla="*/ 327558 w 605991"/>
                  <a:gd name="connsiteY123" fmla="*/ 139425 h 605152"/>
                  <a:gd name="connsiteX124" fmla="*/ 301649 w 605991"/>
                  <a:gd name="connsiteY124" fmla="*/ 123481 h 605152"/>
                  <a:gd name="connsiteX125" fmla="*/ 297099 w 605991"/>
                  <a:gd name="connsiteY125" fmla="*/ 109392 h 605152"/>
                  <a:gd name="connsiteX126" fmla="*/ 302671 w 605991"/>
                  <a:gd name="connsiteY126" fmla="*/ 95487 h 605152"/>
                  <a:gd name="connsiteX127" fmla="*/ 308242 w 605991"/>
                  <a:gd name="connsiteY127" fmla="*/ 81676 h 605152"/>
                  <a:gd name="connsiteX128" fmla="*/ 321336 w 605991"/>
                  <a:gd name="connsiteY128" fmla="*/ 74723 h 605152"/>
                  <a:gd name="connsiteX129" fmla="*/ 350588 w 605991"/>
                  <a:gd name="connsiteY129" fmla="*/ 81212 h 605152"/>
                  <a:gd name="connsiteX130" fmla="*/ 374732 w 605991"/>
                  <a:gd name="connsiteY130" fmla="*/ 56370 h 605152"/>
                  <a:gd name="connsiteX131" fmla="*/ 367674 w 605991"/>
                  <a:gd name="connsiteY131" fmla="*/ 26800 h 605152"/>
                  <a:gd name="connsiteX132" fmla="*/ 374360 w 605991"/>
                  <a:gd name="connsiteY132" fmla="*/ 13730 h 605152"/>
                  <a:gd name="connsiteX133" fmla="*/ 387918 w 605991"/>
                  <a:gd name="connsiteY133" fmla="*/ 7890 h 605152"/>
                  <a:gd name="connsiteX134" fmla="*/ 401569 w 605991"/>
                  <a:gd name="connsiteY134" fmla="*/ 2050 h 605152"/>
                  <a:gd name="connsiteX135" fmla="*/ 415684 w 605991"/>
                  <a:gd name="connsiteY135" fmla="*/ 6407 h 605152"/>
                  <a:gd name="connsiteX136" fmla="*/ 431564 w 605991"/>
                  <a:gd name="connsiteY136" fmla="*/ 31713 h 605152"/>
                  <a:gd name="connsiteX137" fmla="*/ 466294 w 605991"/>
                  <a:gd name="connsiteY137" fmla="*/ 31249 h 605152"/>
                  <a:gd name="connsiteX138" fmla="*/ 482267 w 605991"/>
                  <a:gd name="connsiteY138" fmla="*/ 5387 h 605152"/>
                  <a:gd name="connsiteX139" fmla="*/ 496382 w 605991"/>
                  <a:gd name="connsiteY139" fmla="*/ 845 h 60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05991" h="605152">
                    <a:moveTo>
                      <a:pt x="239268" y="362070"/>
                    </a:moveTo>
                    <a:lnTo>
                      <a:pt x="157191" y="370228"/>
                    </a:lnTo>
                    <a:cubicBezTo>
                      <a:pt x="154313" y="370506"/>
                      <a:pt x="153013" y="373937"/>
                      <a:pt x="155055" y="376069"/>
                    </a:cubicBezTo>
                    <a:lnTo>
                      <a:pt x="174275" y="395260"/>
                    </a:lnTo>
                    <a:lnTo>
                      <a:pt x="123766" y="445693"/>
                    </a:lnTo>
                    <a:cubicBezTo>
                      <a:pt x="121537" y="447733"/>
                      <a:pt x="121537" y="451348"/>
                      <a:pt x="123859" y="453666"/>
                    </a:cubicBezTo>
                    <a:lnTo>
                      <a:pt x="152363" y="482128"/>
                    </a:lnTo>
                    <a:cubicBezTo>
                      <a:pt x="154591" y="484353"/>
                      <a:pt x="158026" y="484353"/>
                      <a:pt x="160255" y="482128"/>
                    </a:cubicBezTo>
                    <a:lnTo>
                      <a:pt x="210764" y="431694"/>
                    </a:lnTo>
                    <a:lnTo>
                      <a:pt x="229983" y="450885"/>
                    </a:lnTo>
                    <a:cubicBezTo>
                      <a:pt x="231933" y="452832"/>
                      <a:pt x="235554" y="451626"/>
                      <a:pt x="235833" y="448752"/>
                    </a:cubicBezTo>
                    <a:lnTo>
                      <a:pt x="244003" y="366798"/>
                    </a:lnTo>
                    <a:cubicBezTo>
                      <a:pt x="244189" y="364109"/>
                      <a:pt x="241961" y="361884"/>
                      <a:pt x="239268" y="362070"/>
                    </a:cubicBezTo>
                    <a:close/>
                    <a:moveTo>
                      <a:pt x="172511" y="225510"/>
                    </a:moveTo>
                    <a:lnTo>
                      <a:pt x="190245" y="225510"/>
                    </a:lnTo>
                    <a:lnTo>
                      <a:pt x="207978" y="225510"/>
                    </a:lnTo>
                    <a:cubicBezTo>
                      <a:pt x="214756" y="225510"/>
                      <a:pt x="220327" y="230331"/>
                      <a:pt x="221441" y="236913"/>
                    </a:cubicBezTo>
                    <a:lnTo>
                      <a:pt x="227383" y="272235"/>
                    </a:lnTo>
                    <a:cubicBezTo>
                      <a:pt x="240475" y="275573"/>
                      <a:pt x="253102" y="280857"/>
                      <a:pt x="264615" y="287532"/>
                    </a:cubicBezTo>
                    <a:lnTo>
                      <a:pt x="294234" y="266673"/>
                    </a:lnTo>
                    <a:cubicBezTo>
                      <a:pt x="299712" y="262872"/>
                      <a:pt x="307139" y="263613"/>
                      <a:pt x="311689" y="268156"/>
                    </a:cubicBezTo>
                    <a:lnTo>
                      <a:pt x="324223" y="280672"/>
                    </a:lnTo>
                    <a:lnTo>
                      <a:pt x="336665" y="293095"/>
                    </a:lnTo>
                    <a:cubicBezTo>
                      <a:pt x="341400" y="297823"/>
                      <a:pt x="342050" y="305147"/>
                      <a:pt x="338151" y="310524"/>
                    </a:cubicBezTo>
                    <a:lnTo>
                      <a:pt x="317538" y="339449"/>
                    </a:lnTo>
                    <a:cubicBezTo>
                      <a:pt x="324316" y="351130"/>
                      <a:pt x="329887" y="363831"/>
                      <a:pt x="333508" y="377460"/>
                    </a:cubicBezTo>
                    <a:lnTo>
                      <a:pt x="369162" y="383486"/>
                    </a:lnTo>
                    <a:cubicBezTo>
                      <a:pt x="375661" y="384598"/>
                      <a:pt x="380489" y="390253"/>
                      <a:pt x="380489" y="396836"/>
                    </a:cubicBezTo>
                    <a:lnTo>
                      <a:pt x="380489" y="414543"/>
                    </a:lnTo>
                    <a:lnTo>
                      <a:pt x="380489" y="432158"/>
                    </a:lnTo>
                    <a:cubicBezTo>
                      <a:pt x="380489" y="439018"/>
                      <a:pt x="375661" y="444581"/>
                      <a:pt x="369162" y="445693"/>
                    </a:cubicBezTo>
                    <a:lnTo>
                      <a:pt x="334065" y="451626"/>
                    </a:lnTo>
                    <a:cubicBezTo>
                      <a:pt x="330723" y="465162"/>
                      <a:pt x="325430" y="477956"/>
                      <a:pt x="318653" y="489822"/>
                    </a:cubicBezTo>
                    <a:lnTo>
                      <a:pt x="339543" y="519211"/>
                    </a:lnTo>
                    <a:cubicBezTo>
                      <a:pt x="343350" y="524681"/>
                      <a:pt x="342607" y="531912"/>
                      <a:pt x="338058" y="536640"/>
                    </a:cubicBezTo>
                    <a:lnTo>
                      <a:pt x="325523" y="549156"/>
                    </a:lnTo>
                    <a:lnTo>
                      <a:pt x="313082" y="561579"/>
                    </a:lnTo>
                    <a:cubicBezTo>
                      <a:pt x="308347" y="566307"/>
                      <a:pt x="301012" y="566956"/>
                      <a:pt x="295626" y="563062"/>
                    </a:cubicBezTo>
                    <a:lnTo>
                      <a:pt x="266751" y="542203"/>
                    </a:lnTo>
                    <a:cubicBezTo>
                      <a:pt x="255145" y="548971"/>
                      <a:pt x="242332" y="554533"/>
                      <a:pt x="228776" y="558149"/>
                    </a:cubicBezTo>
                    <a:lnTo>
                      <a:pt x="222648" y="593749"/>
                    </a:lnTo>
                    <a:cubicBezTo>
                      <a:pt x="221534" y="600331"/>
                      <a:pt x="215870" y="605152"/>
                      <a:pt x="209278" y="605152"/>
                    </a:cubicBezTo>
                    <a:lnTo>
                      <a:pt x="191637" y="605152"/>
                    </a:lnTo>
                    <a:lnTo>
                      <a:pt x="173903" y="605152"/>
                    </a:lnTo>
                    <a:cubicBezTo>
                      <a:pt x="167125" y="605152"/>
                      <a:pt x="161555" y="600331"/>
                      <a:pt x="160440" y="593749"/>
                    </a:cubicBezTo>
                    <a:lnTo>
                      <a:pt x="154498" y="558798"/>
                    </a:lnTo>
                    <a:cubicBezTo>
                      <a:pt x="140385" y="555460"/>
                      <a:pt x="127201" y="549990"/>
                      <a:pt x="115224" y="542852"/>
                    </a:cubicBezTo>
                    <a:lnTo>
                      <a:pt x="85977" y="563619"/>
                    </a:lnTo>
                    <a:cubicBezTo>
                      <a:pt x="80592" y="567420"/>
                      <a:pt x="73257" y="566678"/>
                      <a:pt x="68521" y="562135"/>
                    </a:cubicBezTo>
                    <a:lnTo>
                      <a:pt x="56080" y="549712"/>
                    </a:lnTo>
                    <a:lnTo>
                      <a:pt x="43638" y="537382"/>
                    </a:lnTo>
                    <a:cubicBezTo>
                      <a:pt x="38996" y="532654"/>
                      <a:pt x="38346" y="525423"/>
                      <a:pt x="42153" y="519953"/>
                    </a:cubicBezTo>
                    <a:lnTo>
                      <a:pt x="62951" y="490657"/>
                    </a:lnTo>
                    <a:cubicBezTo>
                      <a:pt x="55894" y="478790"/>
                      <a:pt x="50695" y="466089"/>
                      <a:pt x="47167" y="452461"/>
                    </a:cubicBezTo>
                    <a:lnTo>
                      <a:pt x="11699" y="446527"/>
                    </a:lnTo>
                    <a:cubicBezTo>
                      <a:pt x="5292" y="445415"/>
                      <a:pt x="464" y="439852"/>
                      <a:pt x="0" y="433456"/>
                    </a:cubicBezTo>
                    <a:lnTo>
                      <a:pt x="0" y="415748"/>
                    </a:lnTo>
                    <a:lnTo>
                      <a:pt x="0" y="398041"/>
                    </a:lnTo>
                    <a:cubicBezTo>
                      <a:pt x="0" y="391273"/>
                      <a:pt x="4828" y="385711"/>
                      <a:pt x="11327" y="384598"/>
                    </a:cubicBezTo>
                    <a:lnTo>
                      <a:pt x="46795" y="378665"/>
                    </a:lnTo>
                    <a:cubicBezTo>
                      <a:pt x="50323" y="365037"/>
                      <a:pt x="55523" y="352335"/>
                      <a:pt x="62579" y="340469"/>
                    </a:cubicBezTo>
                    <a:lnTo>
                      <a:pt x="41781" y="311266"/>
                    </a:lnTo>
                    <a:cubicBezTo>
                      <a:pt x="37975" y="305888"/>
                      <a:pt x="38717" y="298564"/>
                      <a:pt x="43267" y="293836"/>
                    </a:cubicBezTo>
                    <a:lnTo>
                      <a:pt x="55708" y="281228"/>
                    </a:lnTo>
                    <a:lnTo>
                      <a:pt x="68150" y="268805"/>
                    </a:lnTo>
                    <a:cubicBezTo>
                      <a:pt x="72885" y="264077"/>
                      <a:pt x="80220" y="263428"/>
                      <a:pt x="85605" y="267322"/>
                    </a:cubicBezTo>
                    <a:lnTo>
                      <a:pt x="114945" y="288088"/>
                    </a:lnTo>
                    <a:cubicBezTo>
                      <a:pt x="126830" y="281042"/>
                      <a:pt x="139643" y="275851"/>
                      <a:pt x="153198" y="272235"/>
                    </a:cubicBezTo>
                    <a:lnTo>
                      <a:pt x="159141" y="236913"/>
                    </a:lnTo>
                    <a:cubicBezTo>
                      <a:pt x="160255" y="230331"/>
                      <a:pt x="166011" y="225510"/>
                      <a:pt x="172511" y="225510"/>
                    </a:cubicBezTo>
                    <a:close/>
                    <a:moveTo>
                      <a:pt x="476881" y="99010"/>
                    </a:moveTo>
                    <a:lnTo>
                      <a:pt x="434257" y="141464"/>
                    </a:lnTo>
                    <a:lnTo>
                      <a:pt x="418006" y="125335"/>
                    </a:lnTo>
                    <a:cubicBezTo>
                      <a:pt x="416334" y="123574"/>
                      <a:pt x="413363" y="124594"/>
                      <a:pt x="413084" y="127004"/>
                    </a:cubicBezTo>
                    <a:lnTo>
                      <a:pt x="406119" y="195969"/>
                    </a:lnTo>
                    <a:cubicBezTo>
                      <a:pt x="405934" y="198194"/>
                      <a:pt x="407884" y="200233"/>
                      <a:pt x="410113" y="199955"/>
                    </a:cubicBezTo>
                    <a:lnTo>
                      <a:pt x="479202" y="193003"/>
                    </a:lnTo>
                    <a:cubicBezTo>
                      <a:pt x="481524" y="192818"/>
                      <a:pt x="482638" y="189851"/>
                      <a:pt x="480967" y="188090"/>
                    </a:cubicBezTo>
                    <a:lnTo>
                      <a:pt x="464716" y="171868"/>
                    </a:lnTo>
                    <a:lnTo>
                      <a:pt x="507340" y="129414"/>
                    </a:lnTo>
                    <a:cubicBezTo>
                      <a:pt x="509011" y="127560"/>
                      <a:pt x="509011" y="124594"/>
                      <a:pt x="507525" y="122925"/>
                    </a:cubicBezTo>
                    <a:lnTo>
                      <a:pt x="483567" y="99010"/>
                    </a:lnTo>
                    <a:cubicBezTo>
                      <a:pt x="481710" y="97156"/>
                      <a:pt x="478738" y="97156"/>
                      <a:pt x="476881" y="99010"/>
                    </a:cubicBezTo>
                    <a:close/>
                    <a:moveTo>
                      <a:pt x="496382" y="845"/>
                    </a:moveTo>
                    <a:lnTo>
                      <a:pt x="510311" y="6407"/>
                    </a:lnTo>
                    <a:lnTo>
                      <a:pt x="524148" y="11968"/>
                    </a:lnTo>
                    <a:cubicBezTo>
                      <a:pt x="529441" y="14100"/>
                      <a:pt x="532320" y="19662"/>
                      <a:pt x="531112" y="25039"/>
                    </a:cubicBezTo>
                    <a:lnTo>
                      <a:pt x="524612" y="54238"/>
                    </a:lnTo>
                    <a:cubicBezTo>
                      <a:pt x="534548" y="61283"/>
                      <a:pt x="543092" y="69718"/>
                      <a:pt x="550149" y="79080"/>
                    </a:cubicBezTo>
                    <a:lnTo>
                      <a:pt x="579587" y="72128"/>
                    </a:lnTo>
                    <a:cubicBezTo>
                      <a:pt x="585066" y="70923"/>
                      <a:pt x="590637" y="73796"/>
                      <a:pt x="592773" y="78802"/>
                    </a:cubicBezTo>
                    <a:lnTo>
                      <a:pt x="598438" y="92521"/>
                    </a:lnTo>
                    <a:lnTo>
                      <a:pt x="604288" y="106147"/>
                    </a:lnTo>
                    <a:cubicBezTo>
                      <a:pt x="606517" y="111245"/>
                      <a:pt x="604660" y="117271"/>
                      <a:pt x="599924" y="120237"/>
                    </a:cubicBezTo>
                    <a:lnTo>
                      <a:pt x="574386" y="136551"/>
                    </a:lnTo>
                    <a:cubicBezTo>
                      <a:pt x="576151" y="147953"/>
                      <a:pt x="576151" y="159540"/>
                      <a:pt x="574665" y="171312"/>
                    </a:cubicBezTo>
                    <a:lnTo>
                      <a:pt x="600388" y="186978"/>
                    </a:lnTo>
                    <a:cubicBezTo>
                      <a:pt x="605124" y="189851"/>
                      <a:pt x="607074" y="195784"/>
                      <a:pt x="605402" y="200697"/>
                    </a:cubicBezTo>
                    <a:lnTo>
                      <a:pt x="599831" y="214508"/>
                    </a:lnTo>
                    <a:lnTo>
                      <a:pt x="594259" y="228413"/>
                    </a:lnTo>
                    <a:cubicBezTo>
                      <a:pt x="592123" y="233696"/>
                      <a:pt x="586551" y="236570"/>
                      <a:pt x="581073" y="235272"/>
                    </a:cubicBezTo>
                    <a:lnTo>
                      <a:pt x="551635" y="228783"/>
                    </a:lnTo>
                    <a:cubicBezTo>
                      <a:pt x="544578" y="238238"/>
                      <a:pt x="536498" y="246581"/>
                      <a:pt x="527212" y="253626"/>
                    </a:cubicBezTo>
                    <a:lnTo>
                      <a:pt x="534177" y="283010"/>
                    </a:lnTo>
                    <a:cubicBezTo>
                      <a:pt x="535384" y="288479"/>
                      <a:pt x="532598" y="294041"/>
                      <a:pt x="527491" y="296080"/>
                    </a:cubicBezTo>
                    <a:lnTo>
                      <a:pt x="513840" y="301920"/>
                    </a:lnTo>
                    <a:lnTo>
                      <a:pt x="500282" y="307760"/>
                    </a:lnTo>
                    <a:cubicBezTo>
                      <a:pt x="495175" y="309985"/>
                      <a:pt x="489139" y="308131"/>
                      <a:pt x="486167" y="303403"/>
                    </a:cubicBezTo>
                    <a:lnTo>
                      <a:pt x="469823" y="277912"/>
                    </a:lnTo>
                    <a:cubicBezTo>
                      <a:pt x="458401" y="279673"/>
                      <a:pt x="446793" y="279673"/>
                      <a:pt x="435000" y="278190"/>
                    </a:cubicBezTo>
                    <a:lnTo>
                      <a:pt x="419306" y="303867"/>
                    </a:lnTo>
                    <a:cubicBezTo>
                      <a:pt x="416334" y="308594"/>
                      <a:pt x="410205" y="310541"/>
                      <a:pt x="405191" y="308502"/>
                    </a:cubicBezTo>
                    <a:lnTo>
                      <a:pt x="391261" y="302940"/>
                    </a:lnTo>
                    <a:lnTo>
                      <a:pt x="377425" y="297378"/>
                    </a:lnTo>
                    <a:cubicBezTo>
                      <a:pt x="372132" y="295246"/>
                      <a:pt x="369253" y="289684"/>
                      <a:pt x="370460" y="284215"/>
                    </a:cubicBezTo>
                    <a:lnTo>
                      <a:pt x="377053" y="254831"/>
                    </a:lnTo>
                    <a:cubicBezTo>
                      <a:pt x="367860" y="248064"/>
                      <a:pt x="359595" y="240000"/>
                      <a:pt x="352816" y="231101"/>
                    </a:cubicBezTo>
                    <a:lnTo>
                      <a:pt x="323193" y="238146"/>
                    </a:lnTo>
                    <a:cubicBezTo>
                      <a:pt x="317714" y="239351"/>
                      <a:pt x="312143" y="236570"/>
                      <a:pt x="310100" y="231472"/>
                    </a:cubicBezTo>
                    <a:lnTo>
                      <a:pt x="304249" y="217845"/>
                    </a:lnTo>
                    <a:lnTo>
                      <a:pt x="298399" y="204312"/>
                    </a:lnTo>
                    <a:cubicBezTo>
                      <a:pt x="296170" y="199214"/>
                      <a:pt x="298027" y="193188"/>
                      <a:pt x="302763" y="190222"/>
                    </a:cubicBezTo>
                    <a:lnTo>
                      <a:pt x="328022" y="174093"/>
                    </a:lnTo>
                    <a:cubicBezTo>
                      <a:pt x="326258" y="162877"/>
                      <a:pt x="326072" y="151105"/>
                      <a:pt x="327558" y="139425"/>
                    </a:cubicBezTo>
                    <a:lnTo>
                      <a:pt x="301649" y="123481"/>
                    </a:lnTo>
                    <a:cubicBezTo>
                      <a:pt x="296913" y="120515"/>
                      <a:pt x="294963" y="114397"/>
                      <a:pt x="297099" y="109392"/>
                    </a:cubicBezTo>
                    <a:lnTo>
                      <a:pt x="302671" y="95487"/>
                    </a:lnTo>
                    <a:lnTo>
                      <a:pt x="308242" y="81676"/>
                    </a:lnTo>
                    <a:cubicBezTo>
                      <a:pt x="310285" y="76392"/>
                      <a:pt x="315857" y="73518"/>
                      <a:pt x="321336" y="74723"/>
                    </a:cubicBezTo>
                    <a:lnTo>
                      <a:pt x="350588" y="81212"/>
                    </a:lnTo>
                    <a:cubicBezTo>
                      <a:pt x="357459" y="71664"/>
                      <a:pt x="365539" y="63415"/>
                      <a:pt x="374732" y="56370"/>
                    </a:cubicBezTo>
                    <a:lnTo>
                      <a:pt x="367674" y="26800"/>
                    </a:lnTo>
                    <a:cubicBezTo>
                      <a:pt x="366374" y="21331"/>
                      <a:pt x="369253" y="15769"/>
                      <a:pt x="374360" y="13730"/>
                    </a:cubicBezTo>
                    <a:lnTo>
                      <a:pt x="387918" y="7890"/>
                    </a:lnTo>
                    <a:lnTo>
                      <a:pt x="401569" y="2050"/>
                    </a:lnTo>
                    <a:cubicBezTo>
                      <a:pt x="406677" y="-175"/>
                      <a:pt x="412620" y="1679"/>
                      <a:pt x="415684" y="6407"/>
                    </a:cubicBezTo>
                    <a:lnTo>
                      <a:pt x="431564" y="31713"/>
                    </a:lnTo>
                    <a:cubicBezTo>
                      <a:pt x="442800" y="30044"/>
                      <a:pt x="454594" y="29766"/>
                      <a:pt x="466294" y="31249"/>
                    </a:cubicBezTo>
                    <a:lnTo>
                      <a:pt x="482267" y="5387"/>
                    </a:lnTo>
                    <a:cubicBezTo>
                      <a:pt x="485238" y="752"/>
                      <a:pt x="491367" y="-1287"/>
                      <a:pt x="496382" y="845"/>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54" name="îṣľîḑê"/>
              <p:cNvSpPr txBox="1"/>
              <p:nvPr/>
            </p:nvSpPr>
            <p:spPr>
              <a:xfrm>
                <a:off x="7271225"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8" name="组合 167"/>
          <p:cNvGrpSpPr/>
          <p:nvPr/>
        </p:nvGrpSpPr>
        <p:grpSpPr>
          <a:xfrm>
            <a:off x="9321867" y="2322579"/>
            <a:ext cx="2171496" cy="3124389"/>
            <a:chOff x="9321866" y="2322578"/>
            <a:chExt cx="2171496" cy="3124389"/>
          </a:xfrm>
        </p:grpSpPr>
        <p:sp>
          <p:nvSpPr>
            <p:cNvPr id="142" name="ïṣḻiďe"/>
            <p:cNvSpPr/>
            <p:nvPr/>
          </p:nvSpPr>
          <p:spPr>
            <a:xfrm>
              <a:off x="9321866"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chemeClr val="tx2">
                <a:lumMod val="7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8" name="ïślîḓè"/>
            <p:cNvGrpSpPr/>
            <p:nvPr/>
          </p:nvGrpSpPr>
          <p:grpSpPr>
            <a:xfrm>
              <a:off x="9517066" y="2505337"/>
              <a:ext cx="1781097" cy="2856560"/>
              <a:chOff x="9324844" y="2272254"/>
              <a:chExt cx="1781097" cy="2856560"/>
            </a:xfrm>
          </p:grpSpPr>
          <p:sp>
            <p:nvSpPr>
              <p:cNvPr id="149" name="iṣlïdè"/>
              <p:cNvSpPr txBox="1"/>
              <p:nvPr/>
            </p:nvSpPr>
            <p:spPr>
              <a:xfrm>
                <a:off x="9507506"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0" name="îṣlîḋé"/>
              <p:cNvSpPr/>
              <p:nvPr/>
            </p:nvSpPr>
            <p:spPr bwMode="auto">
              <a:xfrm>
                <a:off x="9964705" y="3440461"/>
                <a:ext cx="501403" cy="458345"/>
              </a:xfrm>
              <a:custGeom>
                <a:avLst/>
                <a:gdLst>
                  <a:gd name="connsiteX0" fmla="*/ 304348 w 608697"/>
                  <a:gd name="connsiteY0" fmla="*/ 180877 h 556426"/>
                  <a:gd name="connsiteX1" fmla="*/ 366093 w 608697"/>
                  <a:gd name="connsiteY1" fmla="*/ 242550 h 556426"/>
                  <a:gd name="connsiteX2" fmla="*/ 327540 w 608697"/>
                  <a:gd name="connsiteY2" fmla="*/ 299754 h 556426"/>
                  <a:gd name="connsiteX3" fmla="*/ 327540 w 608697"/>
                  <a:gd name="connsiteY3" fmla="*/ 556426 h 556426"/>
                  <a:gd name="connsiteX4" fmla="*/ 281157 w 608697"/>
                  <a:gd name="connsiteY4" fmla="*/ 556426 h 556426"/>
                  <a:gd name="connsiteX5" fmla="*/ 281157 w 608697"/>
                  <a:gd name="connsiteY5" fmla="*/ 299754 h 556426"/>
                  <a:gd name="connsiteX6" fmla="*/ 242604 w 608697"/>
                  <a:gd name="connsiteY6" fmla="*/ 242550 h 556426"/>
                  <a:gd name="connsiteX7" fmla="*/ 304348 w 608697"/>
                  <a:gd name="connsiteY7" fmla="*/ 180877 h 556426"/>
                  <a:gd name="connsiteX8" fmla="*/ 369923 w 608697"/>
                  <a:gd name="connsiteY8" fmla="*/ 79057 h 556426"/>
                  <a:gd name="connsiteX9" fmla="*/ 393558 w 608697"/>
                  <a:gd name="connsiteY9" fmla="*/ 80137 h 556426"/>
                  <a:gd name="connsiteX10" fmla="*/ 495934 w 608697"/>
                  <a:gd name="connsiteY10" fmla="*/ 240793 h 556426"/>
                  <a:gd name="connsiteX11" fmla="*/ 393558 w 608697"/>
                  <a:gd name="connsiteY11" fmla="*/ 401449 h 556426"/>
                  <a:gd name="connsiteX12" fmla="*/ 380426 w 608697"/>
                  <a:gd name="connsiteY12" fmla="*/ 404428 h 556426"/>
                  <a:gd name="connsiteX13" fmla="*/ 352444 w 608697"/>
                  <a:gd name="connsiteY13" fmla="*/ 386627 h 556426"/>
                  <a:gd name="connsiteX14" fmla="*/ 367293 w 608697"/>
                  <a:gd name="connsiteY14" fmla="*/ 345588 h 556426"/>
                  <a:gd name="connsiteX15" fmla="*/ 434150 w 608697"/>
                  <a:gd name="connsiteY15" fmla="*/ 240793 h 556426"/>
                  <a:gd name="connsiteX16" fmla="*/ 367293 w 608697"/>
                  <a:gd name="connsiteY16" fmla="*/ 135998 h 556426"/>
                  <a:gd name="connsiteX17" fmla="*/ 352444 w 608697"/>
                  <a:gd name="connsiteY17" fmla="*/ 94958 h 556426"/>
                  <a:gd name="connsiteX18" fmla="*/ 369923 w 608697"/>
                  <a:gd name="connsiteY18" fmla="*/ 79057 h 556426"/>
                  <a:gd name="connsiteX19" fmla="*/ 239303 w 608697"/>
                  <a:gd name="connsiteY19" fmla="*/ 78821 h 556426"/>
                  <a:gd name="connsiteX20" fmla="*/ 256752 w 608697"/>
                  <a:gd name="connsiteY20" fmla="*/ 94828 h 556426"/>
                  <a:gd name="connsiteX21" fmla="*/ 241682 w 608697"/>
                  <a:gd name="connsiteY21" fmla="*/ 135799 h 556426"/>
                  <a:gd name="connsiteX22" fmla="*/ 174536 w 608697"/>
                  <a:gd name="connsiteY22" fmla="*/ 240759 h 556426"/>
                  <a:gd name="connsiteX23" fmla="*/ 241682 w 608697"/>
                  <a:gd name="connsiteY23" fmla="*/ 345720 h 556426"/>
                  <a:gd name="connsiteX24" fmla="*/ 256752 w 608697"/>
                  <a:gd name="connsiteY24" fmla="*/ 386765 h 556426"/>
                  <a:gd name="connsiteX25" fmla="*/ 228700 w 608697"/>
                  <a:gd name="connsiteY25" fmla="*/ 404569 h 556426"/>
                  <a:gd name="connsiteX26" fmla="*/ 215644 w 608697"/>
                  <a:gd name="connsiteY26" fmla="*/ 401738 h 556426"/>
                  <a:gd name="connsiteX27" fmla="*/ 112763 w 608697"/>
                  <a:gd name="connsiteY27" fmla="*/ 240759 h 556426"/>
                  <a:gd name="connsiteX28" fmla="*/ 215644 w 608697"/>
                  <a:gd name="connsiteY28" fmla="*/ 79855 h 556426"/>
                  <a:gd name="connsiteX29" fmla="*/ 239303 w 608697"/>
                  <a:gd name="connsiteY29" fmla="*/ 78821 h 556426"/>
                  <a:gd name="connsiteX30" fmla="*/ 433751 w 608697"/>
                  <a:gd name="connsiteY30" fmla="*/ 2149 h 556426"/>
                  <a:gd name="connsiteX31" fmla="*/ 457409 w 608697"/>
                  <a:gd name="connsiteY31" fmla="*/ 3220 h 556426"/>
                  <a:gd name="connsiteX32" fmla="*/ 566548 w 608697"/>
                  <a:gd name="connsiteY32" fmla="*/ 98265 h 556426"/>
                  <a:gd name="connsiteX33" fmla="*/ 608697 w 608697"/>
                  <a:gd name="connsiteY33" fmla="*/ 240757 h 556426"/>
                  <a:gd name="connsiteX34" fmla="*/ 566548 w 608697"/>
                  <a:gd name="connsiteY34" fmla="*/ 383324 h 556426"/>
                  <a:gd name="connsiteX35" fmla="*/ 457409 w 608697"/>
                  <a:gd name="connsiteY35" fmla="*/ 478295 h 556426"/>
                  <a:gd name="connsiteX36" fmla="*/ 444279 w 608697"/>
                  <a:gd name="connsiteY36" fmla="*/ 481274 h 556426"/>
                  <a:gd name="connsiteX37" fmla="*/ 416304 w 608697"/>
                  <a:gd name="connsiteY37" fmla="*/ 463472 h 556426"/>
                  <a:gd name="connsiteX38" fmla="*/ 431150 w 608697"/>
                  <a:gd name="connsiteY38" fmla="*/ 422430 h 556426"/>
                  <a:gd name="connsiteX39" fmla="*/ 546928 w 608697"/>
                  <a:gd name="connsiteY39" fmla="*/ 240757 h 556426"/>
                  <a:gd name="connsiteX40" fmla="*/ 431150 w 608697"/>
                  <a:gd name="connsiteY40" fmla="*/ 59085 h 556426"/>
                  <a:gd name="connsiteX41" fmla="*/ 416304 w 608697"/>
                  <a:gd name="connsiteY41" fmla="*/ 18117 h 556426"/>
                  <a:gd name="connsiteX42" fmla="*/ 433751 w 608697"/>
                  <a:gd name="connsiteY42" fmla="*/ 2149 h 556426"/>
                  <a:gd name="connsiteX43" fmla="*/ 175731 w 608697"/>
                  <a:gd name="connsiteY43" fmla="*/ 1886 h 556426"/>
                  <a:gd name="connsiteX44" fmla="*/ 193175 w 608697"/>
                  <a:gd name="connsiteY44" fmla="*/ 17837 h 556426"/>
                  <a:gd name="connsiteX45" fmla="*/ 178109 w 608697"/>
                  <a:gd name="connsiteY45" fmla="*/ 58883 h 556426"/>
                  <a:gd name="connsiteX46" fmla="*/ 61756 w 608697"/>
                  <a:gd name="connsiteY46" fmla="*/ 240793 h 556426"/>
                  <a:gd name="connsiteX47" fmla="*/ 178109 w 608697"/>
                  <a:gd name="connsiteY47" fmla="*/ 422778 h 556426"/>
                  <a:gd name="connsiteX48" fmla="*/ 193175 w 608697"/>
                  <a:gd name="connsiteY48" fmla="*/ 463749 h 556426"/>
                  <a:gd name="connsiteX49" fmla="*/ 165131 w 608697"/>
                  <a:gd name="connsiteY49" fmla="*/ 481627 h 556426"/>
                  <a:gd name="connsiteX50" fmla="*/ 152079 w 608697"/>
                  <a:gd name="connsiteY50" fmla="*/ 478722 h 556426"/>
                  <a:gd name="connsiteX51" fmla="*/ 42439 w 608697"/>
                  <a:gd name="connsiteY51" fmla="*/ 383744 h 556426"/>
                  <a:gd name="connsiteX52" fmla="*/ 0 w 608697"/>
                  <a:gd name="connsiteY52" fmla="*/ 240793 h 556426"/>
                  <a:gd name="connsiteX53" fmla="*/ 42439 w 608697"/>
                  <a:gd name="connsiteY53" fmla="*/ 97917 h 556426"/>
                  <a:gd name="connsiteX54" fmla="*/ 152079 w 608697"/>
                  <a:gd name="connsiteY54" fmla="*/ 2864 h 556426"/>
                  <a:gd name="connsiteX55" fmla="*/ 175731 w 608697"/>
                  <a:gd name="connsiteY55" fmla="*/ 1886 h 55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08697" h="556426">
                    <a:moveTo>
                      <a:pt x="304348" y="180877"/>
                    </a:moveTo>
                    <a:cubicBezTo>
                      <a:pt x="338502" y="180877"/>
                      <a:pt x="366093" y="208436"/>
                      <a:pt x="366093" y="242550"/>
                    </a:cubicBezTo>
                    <a:cubicBezTo>
                      <a:pt x="366093" y="268470"/>
                      <a:pt x="350135" y="290592"/>
                      <a:pt x="327540" y="299754"/>
                    </a:cubicBezTo>
                    <a:lnTo>
                      <a:pt x="327540" y="556426"/>
                    </a:lnTo>
                    <a:lnTo>
                      <a:pt x="281157" y="556426"/>
                    </a:lnTo>
                    <a:lnTo>
                      <a:pt x="281157" y="299754"/>
                    </a:lnTo>
                    <a:cubicBezTo>
                      <a:pt x="258562" y="290592"/>
                      <a:pt x="242604" y="268470"/>
                      <a:pt x="242604" y="242550"/>
                    </a:cubicBezTo>
                    <a:cubicBezTo>
                      <a:pt x="242604" y="208436"/>
                      <a:pt x="270195" y="180877"/>
                      <a:pt x="304348" y="180877"/>
                    </a:cubicBezTo>
                    <a:close/>
                    <a:moveTo>
                      <a:pt x="369923" y="79057"/>
                    </a:moveTo>
                    <a:cubicBezTo>
                      <a:pt x="377366" y="76376"/>
                      <a:pt x="385835" y="76525"/>
                      <a:pt x="393558" y="80137"/>
                    </a:cubicBezTo>
                    <a:cubicBezTo>
                      <a:pt x="455790" y="109259"/>
                      <a:pt x="495934" y="172344"/>
                      <a:pt x="495934" y="240793"/>
                    </a:cubicBezTo>
                    <a:cubicBezTo>
                      <a:pt x="495934" y="309315"/>
                      <a:pt x="455790" y="372401"/>
                      <a:pt x="393558" y="401449"/>
                    </a:cubicBezTo>
                    <a:cubicBezTo>
                      <a:pt x="389305" y="403460"/>
                      <a:pt x="384828" y="404428"/>
                      <a:pt x="380426" y="404428"/>
                    </a:cubicBezTo>
                    <a:cubicBezTo>
                      <a:pt x="368860" y="404428"/>
                      <a:pt x="357742" y="397799"/>
                      <a:pt x="352444" y="386627"/>
                    </a:cubicBezTo>
                    <a:cubicBezTo>
                      <a:pt x="345206" y="371209"/>
                      <a:pt x="351847" y="352813"/>
                      <a:pt x="367293" y="345588"/>
                    </a:cubicBezTo>
                    <a:cubicBezTo>
                      <a:pt x="407885" y="326595"/>
                      <a:pt x="434150" y="285481"/>
                      <a:pt x="434150" y="240793"/>
                    </a:cubicBezTo>
                    <a:cubicBezTo>
                      <a:pt x="434150" y="196104"/>
                      <a:pt x="407885" y="154990"/>
                      <a:pt x="367293" y="135998"/>
                    </a:cubicBezTo>
                    <a:cubicBezTo>
                      <a:pt x="351847" y="128773"/>
                      <a:pt x="345206" y="110376"/>
                      <a:pt x="352444" y="94958"/>
                    </a:cubicBezTo>
                    <a:cubicBezTo>
                      <a:pt x="356063" y="87250"/>
                      <a:pt x="362480" y="81738"/>
                      <a:pt x="369923" y="79057"/>
                    </a:cubicBezTo>
                    <a:close/>
                    <a:moveTo>
                      <a:pt x="239303" y="78821"/>
                    </a:moveTo>
                    <a:cubicBezTo>
                      <a:pt x="246736" y="81531"/>
                      <a:pt x="253134" y="87081"/>
                      <a:pt x="256752" y="94828"/>
                    </a:cubicBezTo>
                    <a:cubicBezTo>
                      <a:pt x="263914" y="110248"/>
                      <a:pt x="257200" y="128648"/>
                      <a:pt x="241682" y="135799"/>
                    </a:cubicBezTo>
                    <a:cubicBezTo>
                      <a:pt x="200947" y="154720"/>
                      <a:pt x="174536" y="195915"/>
                      <a:pt x="174536" y="240759"/>
                    </a:cubicBezTo>
                    <a:cubicBezTo>
                      <a:pt x="174536" y="285604"/>
                      <a:pt x="200947" y="326873"/>
                      <a:pt x="241682" y="345720"/>
                    </a:cubicBezTo>
                    <a:cubicBezTo>
                      <a:pt x="257200" y="352945"/>
                      <a:pt x="263914" y="371271"/>
                      <a:pt x="256752" y="386765"/>
                    </a:cubicBezTo>
                    <a:cubicBezTo>
                      <a:pt x="251455" y="398014"/>
                      <a:pt x="240339" y="404569"/>
                      <a:pt x="228700" y="404569"/>
                    </a:cubicBezTo>
                    <a:cubicBezTo>
                      <a:pt x="224298" y="404569"/>
                      <a:pt x="219897" y="403675"/>
                      <a:pt x="215644" y="401738"/>
                    </a:cubicBezTo>
                    <a:cubicBezTo>
                      <a:pt x="153125" y="372761"/>
                      <a:pt x="112763" y="309516"/>
                      <a:pt x="112763" y="240759"/>
                    </a:cubicBezTo>
                    <a:cubicBezTo>
                      <a:pt x="112763" y="172002"/>
                      <a:pt x="153125" y="108833"/>
                      <a:pt x="215644" y="79855"/>
                    </a:cubicBezTo>
                    <a:cubicBezTo>
                      <a:pt x="223403" y="76242"/>
                      <a:pt x="231871" y="76112"/>
                      <a:pt x="239303" y="78821"/>
                    </a:cubicBezTo>
                    <a:close/>
                    <a:moveTo>
                      <a:pt x="433751" y="2149"/>
                    </a:moveTo>
                    <a:cubicBezTo>
                      <a:pt x="441183" y="-541"/>
                      <a:pt x="449650" y="-392"/>
                      <a:pt x="457409" y="3220"/>
                    </a:cubicBezTo>
                    <a:cubicBezTo>
                      <a:pt x="501945" y="24076"/>
                      <a:pt x="539692" y="56925"/>
                      <a:pt x="566548" y="98265"/>
                    </a:cubicBezTo>
                    <a:cubicBezTo>
                      <a:pt x="594150" y="140722"/>
                      <a:pt x="608697" y="189958"/>
                      <a:pt x="608697" y="240757"/>
                    </a:cubicBezTo>
                    <a:cubicBezTo>
                      <a:pt x="608697" y="291557"/>
                      <a:pt x="594150" y="340867"/>
                      <a:pt x="566548" y="383324"/>
                    </a:cubicBezTo>
                    <a:cubicBezTo>
                      <a:pt x="539692" y="424590"/>
                      <a:pt x="501945" y="457438"/>
                      <a:pt x="457409" y="478295"/>
                    </a:cubicBezTo>
                    <a:cubicBezTo>
                      <a:pt x="453156" y="480306"/>
                      <a:pt x="448680" y="481274"/>
                      <a:pt x="444279" y="481274"/>
                    </a:cubicBezTo>
                    <a:cubicBezTo>
                      <a:pt x="432642" y="481274"/>
                      <a:pt x="421526" y="474645"/>
                      <a:pt x="416304" y="463472"/>
                    </a:cubicBezTo>
                    <a:cubicBezTo>
                      <a:pt x="409068" y="448053"/>
                      <a:pt x="415707" y="429655"/>
                      <a:pt x="431150" y="422430"/>
                    </a:cubicBezTo>
                    <a:cubicBezTo>
                      <a:pt x="501497" y="389507"/>
                      <a:pt x="546928" y="318223"/>
                      <a:pt x="546928" y="240757"/>
                    </a:cubicBezTo>
                    <a:cubicBezTo>
                      <a:pt x="546928" y="163291"/>
                      <a:pt x="501497" y="92008"/>
                      <a:pt x="431150" y="59085"/>
                    </a:cubicBezTo>
                    <a:cubicBezTo>
                      <a:pt x="415707" y="51860"/>
                      <a:pt x="409068" y="33536"/>
                      <a:pt x="416304" y="18117"/>
                    </a:cubicBezTo>
                    <a:cubicBezTo>
                      <a:pt x="419922" y="10371"/>
                      <a:pt x="426319" y="4840"/>
                      <a:pt x="433751" y="2149"/>
                    </a:cubicBezTo>
                    <a:close/>
                    <a:moveTo>
                      <a:pt x="175731" y="1886"/>
                    </a:moveTo>
                    <a:cubicBezTo>
                      <a:pt x="183162" y="4596"/>
                      <a:pt x="189558" y="10127"/>
                      <a:pt x="193175" y="17837"/>
                    </a:cubicBezTo>
                    <a:cubicBezTo>
                      <a:pt x="200335" y="33332"/>
                      <a:pt x="193622" y="51657"/>
                      <a:pt x="178109" y="58883"/>
                    </a:cubicBezTo>
                    <a:cubicBezTo>
                      <a:pt x="107477" y="91659"/>
                      <a:pt x="61756" y="163097"/>
                      <a:pt x="61756" y="240793"/>
                    </a:cubicBezTo>
                    <a:cubicBezTo>
                      <a:pt x="61756" y="318563"/>
                      <a:pt x="107477" y="390001"/>
                      <a:pt x="178109" y="422778"/>
                    </a:cubicBezTo>
                    <a:cubicBezTo>
                      <a:pt x="193622" y="429929"/>
                      <a:pt x="200335" y="448329"/>
                      <a:pt x="193175" y="463749"/>
                    </a:cubicBezTo>
                    <a:cubicBezTo>
                      <a:pt x="187879" y="474997"/>
                      <a:pt x="176766" y="481627"/>
                      <a:pt x="165131" y="481627"/>
                    </a:cubicBezTo>
                    <a:cubicBezTo>
                      <a:pt x="160730" y="481627"/>
                      <a:pt x="156330" y="480659"/>
                      <a:pt x="152079" y="478722"/>
                    </a:cubicBezTo>
                    <a:cubicBezTo>
                      <a:pt x="107328" y="457938"/>
                      <a:pt x="69364" y="425087"/>
                      <a:pt x="42439" y="383744"/>
                    </a:cubicBezTo>
                    <a:cubicBezTo>
                      <a:pt x="14693" y="341209"/>
                      <a:pt x="0" y="291746"/>
                      <a:pt x="0" y="240793"/>
                    </a:cubicBezTo>
                    <a:cubicBezTo>
                      <a:pt x="0" y="189840"/>
                      <a:pt x="14693" y="140452"/>
                      <a:pt x="42439" y="97917"/>
                    </a:cubicBezTo>
                    <a:cubicBezTo>
                      <a:pt x="69364" y="56499"/>
                      <a:pt x="107328" y="23648"/>
                      <a:pt x="152079" y="2864"/>
                    </a:cubicBezTo>
                    <a:cubicBezTo>
                      <a:pt x="159835" y="-711"/>
                      <a:pt x="168301" y="-823"/>
                      <a:pt x="175731" y="1886"/>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51" name="íṥľiḑé"/>
              <p:cNvSpPr txBox="1"/>
              <p:nvPr/>
            </p:nvSpPr>
            <p:spPr>
              <a:xfrm>
                <a:off x="9324844"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sp>
        <p:nvSpPr>
          <p:cNvPr id="140" name="ïşḻiḍê"/>
          <p:cNvSpPr/>
          <p:nvPr/>
        </p:nvSpPr>
        <p:spPr>
          <a:xfrm>
            <a:off x="4795520" y="2105025"/>
            <a:ext cx="2473960" cy="3559175"/>
          </a:xfrm>
          <a:custGeom>
            <a:avLst/>
            <a:gdLst>
              <a:gd name="connsiteX0" fmla="*/ 0 w 2316480"/>
              <a:gd name="connsiteY0" fmla="*/ 0 h 3500377"/>
              <a:gd name="connsiteX1" fmla="*/ 2316480 w 2316480"/>
              <a:gd name="connsiteY1" fmla="*/ 0 h 3500377"/>
              <a:gd name="connsiteX2" fmla="*/ 2316480 w 2316480"/>
              <a:gd name="connsiteY2" fmla="*/ 3500377 h 3500377"/>
              <a:gd name="connsiteX3" fmla="*/ 0 w 2316480"/>
              <a:gd name="connsiteY3" fmla="*/ 3500377 h 3500377"/>
            </a:gdLst>
            <a:ahLst/>
            <a:cxnLst>
              <a:cxn ang="0">
                <a:pos x="connsiteX0" y="connsiteY0"/>
              </a:cxn>
              <a:cxn ang="0">
                <a:pos x="connsiteX1" y="connsiteY1"/>
              </a:cxn>
              <a:cxn ang="0">
                <a:pos x="connsiteX2" y="connsiteY2"/>
              </a:cxn>
              <a:cxn ang="0">
                <a:pos x="connsiteX3" y="connsiteY3"/>
              </a:cxn>
            </a:cxnLst>
            <a:rect l="l" t="t" r="r" b="b"/>
            <a:pathLst>
              <a:path w="2316480" h="3500377">
                <a:moveTo>
                  <a:pt x="0" y="0"/>
                </a:moveTo>
                <a:lnTo>
                  <a:pt x="2316480" y="0"/>
                </a:lnTo>
                <a:lnTo>
                  <a:pt x="2316480" y="3500377"/>
                </a:lnTo>
                <a:lnTo>
                  <a:pt x="0" y="3500377"/>
                </a:lnTo>
                <a:close/>
              </a:path>
            </a:pathLst>
          </a:custGeom>
          <a:blipFill rotWithShape="1">
            <a:blip r:embed="rId5"/>
            <a:stretch>
              <a:fillRect/>
            </a:stretch>
          </a:blipFill>
          <a:ln w="38100">
            <a:solidFill>
              <a:srgbClr val="62B468"/>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Effect transition="in" filter="fade">
                                      <p:cBhvr>
                                        <p:cTn id="11" dur="750"/>
                                        <p:tgtEl>
                                          <p:spTgt spid="164"/>
                                        </p:tgtEl>
                                      </p:cBhvr>
                                    </p:animEffect>
                                    <p:anim calcmode="lin" valueType="num">
                                      <p:cBhvr>
                                        <p:cTn id="12" dur="750" fill="hold"/>
                                        <p:tgtEl>
                                          <p:spTgt spid="164"/>
                                        </p:tgtEl>
                                        <p:attrNameLst>
                                          <p:attrName>ppt_w</p:attrName>
                                        </p:attrNameLst>
                                      </p:cBhvr>
                                      <p:tavLst>
                                        <p:tav tm="0" fmla="#ppt_w*sin(2.5*pi*$)">
                                          <p:val>
                                            <p:fltVal val="0"/>
                                          </p:val>
                                        </p:tav>
                                        <p:tav tm="100000">
                                          <p:val>
                                            <p:fltVal val="1"/>
                                          </p:val>
                                        </p:tav>
                                      </p:tavLst>
                                    </p:anim>
                                    <p:anim calcmode="lin" valueType="num">
                                      <p:cBhvr>
                                        <p:cTn id="13" dur="750" fill="hold"/>
                                        <p:tgtEl>
                                          <p:spTgt spid="164"/>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45" presetClass="entr" presetSubtype="0" fill="hold" nodeType="afterEffect">
                                  <p:stCondLst>
                                    <p:cond delay="0"/>
                                  </p:stCondLst>
                                  <p:childTnLst>
                                    <p:set>
                                      <p:cBhvr>
                                        <p:cTn id="16" dur="1" fill="hold">
                                          <p:stCondLst>
                                            <p:cond delay="0"/>
                                          </p:stCondLst>
                                        </p:cTn>
                                        <p:tgtEl>
                                          <p:spTgt spid="165"/>
                                        </p:tgtEl>
                                        <p:attrNameLst>
                                          <p:attrName>style.visibility</p:attrName>
                                        </p:attrNameLst>
                                      </p:cBhvr>
                                      <p:to>
                                        <p:strVal val="visible"/>
                                      </p:to>
                                    </p:set>
                                    <p:animEffect transition="in" filter="fade">
                                      <p:cBhvr>
                                        <p:cTn id="17" dur="750"/>
                                        <p:tgtEl>
                                          <p:spTgt spid="165"/>
                                        </p:tgtEl>
                                      </p:cBhvr>
                                    </p:animEffect>
                                    <p:anim calcmode="lin" valueType="num">
                                      <p:cBhvr>
                                        <p:cTn id="18" dur="750" fill="hold"/>
                                        <p:tgtEl>
                                          <p:spTgt spid="165"/>
                                        </p:tgtEl>
                                        <p:attrNameLst>
                                          <p:attrName>ppt_w</p:attrName>
                                        </p:attrNameLst>
                                      </p:cBhvr>
                                      <p:tavLst>
                                        <p:tav tm="0" fmla="#ppt_w*sin(2.5*pi*$)">
                                          <p:val>
                                            <p:fltVal val="0"/>
                                          </p:val>
                                        </p:tav>
                                        <p:tav tm="100000">
                                          <p:val>
                                            <p:fltVal val="1"/>
                                          </p:val>
                                        </p:tav>
                                      </p:tavLst>
                                    </p:anim>
                                    <p:anim calcmode="lin" valueType="num">
                                      <p:cBhvr>
                                        <p:cTn id="19" dur="750" fill="hold"/>
                                        <p:tgtEl>
                                          <p:spTgt spid="165"/>
                                        </p:tgtEl>
                                        <p:attrNameLst>
                                          <p:attrName>ppt_h</p:attrName>
                                        </p:attrNameLst>
                                      </p:cBhvr>
                                      <p:tavLst>
                                        <p:tav tm="0">
                                          <p:val>
                                            <p:strVal val="#ppt_h"/>
                                          </p:val>
                                        </p:tav>
                                        <p:tav tm="100000">
                                          <p:val>
                                            <p:strVal val="#ppt_h"/>
                                          </p:val>
                                        </p:tav>
                                      </p:tavLst>
                                    </p:anim>
                                  </p:childTnLst>
                                </p:cTn>
                              </p:par>
                            </p:childTnLst>
                          </p:cTn>
                        </p:par>
                        <p:par>
                          <p:cTn id="20" fill="hold">
                            <p:stCondLst>
                              <p:cond delay="2500"/>
                            </p:stCondLst>
                            <p:childTnLst>
                              <p:par>
                                <p:cTn id="21" presetID="45" presetClass="entr" presetSubtype="0" fill="hold" nodeType="afterEffect">
                                  <p:stCondLst>
                                    <p:cond delay="0"/>
                                  </p:stCondLst>
                                  <p:childTnLst>
                                    <p:set>
                                      <p:cBhvr>
                                        <p:cTn id="22" dur="1" fill="hold">
                                          <p:stCondLst>
                                            <p:cond delay="0"/>
                                          </p:stCondLst>
                                        </p:cTn>
                                        <p:tgtEl>
                                          <p:spTgt spid="167"/>
                                        </p:tgtEl>
                                        <p:attrNameLst>
                                          <p:attrName>style.visibility</p:attrName>
                                        </p:attrNameLst>
                                      </p:cBhvr>
                                      <p:to>
                                        <p:strVal val="visible"/>
                                      </p:to>
                                    </p:set>
                                    <p:animEffect transition="in" filter="fade">
                                      <p:cBhvr>
                                        <p:cTn id="23" dur="750"/>
                                        <p:tgtEl>
                                          <p:spTgt spid="167"/>
                                        </p:tgtEl>
                                      </p:cBhvr>
                                    </p:animEffect>
                                    <p:anim calcmode="lin" valueType="num">
                                      <p:cBhvr>
                                        <p:cTn id="24" dur="750" fill="hold"/>
                                        <p:tgtEl>
                                          <p:spTgt spid="167"/>
                                        </p:tgtEl>
                                        <p:attrNameLst>
                                          <p:attrName>ppt_w</p:attrName>
                                        </p:attrNameLst>
                                      </p:cBhvr>
                                      <p:tavLst>
                                        <p:tav tm="0" fmla="#ppt_w*sin(2.5*pi*$)">
                                          <p:val>
                                            <p:fltVal val="0"/>
                                          </p:val>
                                        </p:tav>
                                        <p:tav tm="100000">
                                          <p:val>
                                            <p:fltVal val="1"/>
                                          </p:val>
                                        </p:tav>
                                      </p:tavLst>
                                    </p:anim>
                                    <p:anim calcmode="lin" valueType="num">
                                      <p:cBhvr>
                                        <p:cTn id="25" dur="750" fill="hold"/>
                                        <p:tgtEl>
                                          <p:spTgt spid="167"/>
                                        </p:tgtEl>
                                        <p:attrNameLst>
                                          <p:attrName>ppt_h</p:attrName>
                                        </p:attrNameLst>
                                      </p:cBhvr>
                                      <p:tavLst>
                                        <p:tav tm="0">
                                          <p:val>
                                            <p:strVal val="#ppt_h"/>
                                          </p:val>
                                        </p:tav>
                                        <p:tav tm="100000">
                                          <p:val>
                                            <p:strVal val="#ppt_h"/>
                                          </p:val>
                                        </p:tav>
                                      </p:tavLst>
                                    </p:anim>
                                  </p:childTnLst>
                                </p:cTn>
                              </p:par>
                            </p:childTnLst>
                          </p:cTn>
                        </p:par>
                        <p:par>
                          <p:cTn id="26" fill="hold">
                            <p:stCondLst>
                              <p:cond delay="3500"/>
                            </p:stCondLst>
                            <p:childTnLst>
                              <p:par>
                                <p:cTn id="27" presetID="45" presetClass="entr" presetSubtype="0" fill="hold" nodeType="afterEffect">
                                  <p:stCondLst>
                                    <p:cond delay="0"/>
                                  </p:stCondLst>
                                  <p:childTnLst>
                                    <p:set>
                                      <p:cBhvr>
                                        <p:cTn id="28" dur="1" fill="hold">
                                          <p:stCondLst>
                                            <p:cond delay="0"/>
                                          </p:stCondLst>
                                        </p:cTn>
                                        <p:tgtEl>
                                          <p:spTgt spid="168"/>
                                        </p:tgtEl>
                                        <p:attrNameLst>
                                          <p:attrName>style.visibility</p:attrName>
                                        </p:attrNameLst>
                                      </p:cBhvr>
                                      <p:to>
                                        <p:strVal val="visible"/>
                                      </p:to>
                                    </p:set>
                                    <p:animEffect transition="in" filter="fade">
                                      <p:cBhvr>
                                        <p:cTn id="29" dur="750"/>
                                        <p:tgtEl>
                                          <p:spTgt spid="168"/>
                                        </p:tgtEl>
                                      </p:cBhvr>
                                    </p:animEffect>
                                    <p:anim calcmode="lin" valueType="num">
                                      <p:cBhvr>
                                        <p:cTn id="30" dur="750" fill="hold"/>
                                        <p:tgtEl>
                                          <p:spTgt spid="168"/>
                                        </p:tgtEl>
                                        <p:attrNameLst>
                                          <p:attrName>ppt_w</p:attrName>
                                        </p:attrNameLst>
                                      </p:cBhvr>
                                      <p:tavLst>
                                        <p:tav tm="0" fmla="#ppt_w*sin(2.5*pi*$)">
                                          <p:val>
                                            <p:fltVal val="0"/>
                                          </p:val>
                                        </p:tav>
                                        <p:tav tm="100000">
                                          <p:val>
                                            <p:fltVal val="1"/>
                                          </p:val>
                                        </p:tav>
                                      </p:tavLst>
                                    </p:anim>
                                    <p:anim calcmode="lin" valueType="num">
                                      <p:cBhvr>
                                        <p:cTn id="31" dur="750" fill="hold"/>
                                        <p:tgtEl>
                                          <p:spTgt spid="1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2519045" y="1546225"/>
            <a:ext cx="6850380" cy="1647190"/>
            <a:chOff x="-1464" y="2258"/>
            <a:chExt cx="10788" cy="2594"/>
          </a:xfrm>
        </p:grpSpPr>
        <p:sp>
          <p:nvSpPr>
            <p:cNvPr id="8" name="平行四边形 7"/>
            <p:cNvSpPr/>
            <p:nvPr/>
          </p:nvSpPr>
          <p:spPr>
            <a:xfrm>
              <a:off x="-1464" y="2258"/>
              <a:ext cx="10788" cy="2558"/>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18" y="2382"/>
              <a:ext cx="7968" cy="2470"/>
            </a:xfrm>
            <a:prstGeom prst="rect">
              <a:avLst/>
            </a:prstGeom>
            <a:noFill/>
          </p:spPr>
          <p:txBody>
            <a:bodyPr wrap="none" rtlCol="0">
              <a:spAutoFit/>
            </a:bodyPr>
            <a:lstStyle/>
            <a:p>
              <a:r>
                <a:rPr lang="zh-CN" altLang="en-US" sz="9600">
                  <a:solidFill>
                    <a:schemeClr val="bg1"/>
                  </a:solidFill>
                  <a:cs typeface="+mn-ea"/>
                  <a:sym typeface="+mn-lt"/>
                </a:rPr>
                <a:t>谢谢聆听</a:t>
              </a:r>
            </a:p>
          </p:txBody>
        </p:sp>
      </p:grpSp>
      <p:grpSp>
        <p:nvGrpSpPr>
          <p:cNvPr id="14" name="组合 13"/>
          <p:cNvGrpSpPr/>
          <p:nvPr/>
        </p:nvGrpSpPr>
        <p:grpSpPr>
          <a:xfrm>
            <a:off x="-76835" y="3261995"/>
            <a:ext cx="12327890" cy="3604260"/>
            <a:chOff x="-121" y="5137"/>
            <a:chExt cx="19414" cy="5676"/>
          </a:xfrm>
        </p:grpSpPr>
        <p:pic>
          <p:nvPicPr>
            <p:cNvPr id="2" name="图片 1"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5" name="图片 4"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0" name="图片 9" descr="小人"/>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000"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000" fill="hold">
                                          <p:stCondLst>
                                            <p:cond delay="0"/>
                                          </p:stCondLst>
                                        </p:cTn>
                                        <p:tgtEl>
                                          <p:spTgt spid="10"/>
                                        </p:tgtEl>
                                        <p:attrNameLst>
                                          <p:attrName>style.visibility</p:attrName>
                                        </p:attrNameLst>
                                      </p:cBhvr>
                                      <p:to>
                                        <p:strVal val="visible"/>
                                      </p:to>
                                    </p:set>
                                    <p:anim calcmode="lin" valueType="num">
                                      <p:cBhvr additive="base">
                                        <p:cTn id="16" dur="1000" fill="hold"/>
                                        <p:tgtEl>
                                          <p:spTgt spid="10"/>
                                        </p:tgtEl>
                                        <p:attrNameLst>
                                          <p:attrName>ppt_x</p:attrName>
                                        </p:attrNameLst>
                                      </p:cBhvr>
                                      <p:tavLst>
                                        <p:tav tm="0">
                                          <p:val>
                                            <p:strVal val="1+#ppt_w/2"/>
                                          </p:val>
                                        </p:tav>
                                        <p:tav tm="100000">
                                          <p:val>
                                            <p:strVal val="#ppt_x"/>
                                          </p:val>
                                        </p:tav>
                                      </p:tavLst>
                                    </p:anim>
                                    <p:anim calcmode="lin" valueType="num">
                                      <p:cBhvr additive="base">
                                        <p:cTn id="17"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81363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文明出行</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1</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5725" y="-13335"/>
            <a:ext cx="296037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0" name="组合 39"/>
          <p:cNvGrpSpPr/>
          <p:nvPr/>
        </p:nvGrpSpPr>
        <p:grpSpPr>
          <a:xfrm>
            <a:off x="1584264" y="2326707"/>
            <a:ext cx="9182277" cy="3659985"/>
            <a:chOff x="1582425" y="2501415"/>
            <a:chExt cx="9184403" cy="3660833"/>
          </a:xfrm>
        </p:grpSpPr>
        <p:cxnSp>
          <p:nvCxnSpPr>
            <p:cNvPr id="41" name="直接连接符 40"/>
            <p:cNvCxnSpPr>
              <a:stCxn id="64" idx="3"/>
            </p:cNvCxnSpPr>
            <p:nvPr/>
          </p:nvCxnSpPr>
          <p:spPr>
            <a:xfrm>
              <a:off x="2689776"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5018234"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7339014"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9632997"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5" name="TextBox 10"/>
            <p:cNvSpPr txBox="1"/>
            <p:nvPr/>
          </p:nvSpPr>
          <p:spPr>
            <a:xfrm>
              <a:off x="1582425" y="5521162"/>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46" name="TextBox 13"/>
            <p:cNvSpPr txBox="1"/>
            <p:nvPr/>
          </p:nvSpPr>
          <p:spPr>
            <a:xfrm>
              <a:off x="1582425" y="5054963"/>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47" name="TextBox 14"/>
            <p:cNvSpPr txBox="1"/>
            <p:nvPr/>
          </p:nvSpPr>
          <p:spPr>
            <a:xfrm>
              <a:off x="3908229" y="5516907"/>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48" name="TextBox 15"/>
            <p:cNvSpPr txBox="1"/>
            <p:nvPr/>
          </p:nvSpPr>
          <p:spPr>
            <a:xfrm>
              <a:off x="3908229" y="5050710"/>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49" name="TextBox 16"/>
            <p:cNvSpPr txBox="1"/>
            <p:nvPr/>
          </p:nvSpPr>
          <p:spPr>
            <a:xfrm>
              <a:off x="6338521" y="5512650"/>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50" name="TextBox 17"/>
            <p:cNvSpPr txBox="1"/>
            <p:nvPr/>
          </p:nvSpPr>
          <p:spPr>
            <a:xfrm>
              <a:off x="6338521" y="5046450"/>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51" name="TextBox 18"/>
            <p:cNvSpPr txBox="1"/>
            <p:nvPr/>
          </p:nvSpPr>
          <p:spPr>
            <a:xfrm>
              <a:off x="8670692" y="5508395"/>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52" name="TextBox 19"/>
            <p:cNvSpPr txBox="1"/>
            <p:nvPr/>
          </p:nvSpPr>
          <p:spPr>
            <a:xfrm>
              <a:off x="8670692" y="5042198"/>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grpSp>
          <p:nvGrpSpPr>
            <p:cNvPr id="53" name="组合 9"/>
            <p:cNvGrpSpPr/>
            <p:nvPr/>
          </p:nvGrpSpPr>
          <p:grpSpPr bwMode="auto">
            <a:xfrm>
              <a:off x="6544168" y="2501415"/>
              <a:ext cx="1641044" cy="1602663"/>
              <a:chOff x="0" y="0"/>
              <a:chExt cx="1387872" cy="1387872"/>
            </a:xfrm>
            <a:gradFill>
              <a:gsLst>
                <a:gs pos="48000">
                  <a:srgbClr val="49C1AD"/>
                </a:gs>
                <a:gs pos="0">
                  <a:srgbClr val="00B0F0"/>
                </a:gs>
                <a:gs pos="100000">
                  <a:srgbClr val="A8CF38"/>
                </a:gs>
              </a:gsLst>
              <a:lin ang="1080000" scaled="0"/>
            </a:gradFill>
          </p:grpSpPr>
          <p:sp>
            <p:nvSpPr>
              <p:cNvPr id="54" name="同心圆 11"/>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55" name="空心弧 12"/>
              <p:cNvSpPr>
                <a:spLocks noChangeArrowheads="1"/>
              </p:cNvSpPr>
              <p:nvPr/>
            </p:nvSpPr>
            <p:spPr bwMode="auto">
              <a:xfrm rot="5400000">
                <a:off x="0" y="0"/>
                <a:ext cx="1387872" cy="1387872"/>
              </a:xfrm>
              <a:custGeom>
                <a:avLst/>
                <a:gdLst>
                  <a:gd name="G0" fmla="+- 7411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411"/>
                  <a:gd name="G18" fmla="*/ 7411 1 2"/>
                  <a:gd name="G19" fmla="+- G18 5400 0"/>
                  <a:gd name="G20" fmla="cos G19 11796480"/>
                  <a:gd name="G21" fmla="sin G19 11796480"/>
                  <a:gd name="G22" fmla="+- G20 10800 0"/>
                  <a:gd name="G23" fmla="+- G21 10800 0"/>
                  <a:gd name="G24" fmla="+- 10800 0 G20"/>
                  <a:gd name="G25" fmla="+- 7411 10800 0"/>
                  <a:gd name="G26" fmla="?: G9 G17 G25"/>
                  <a:gd name="G27" fmla="?: G9 0 21600"/>
                  <a:gd name="G28" fmla="cos 10800 11796480"/>
                  <a:gd name="G29" fmla="sin 10800 11796480"/>
                  <a:gd name="G30" fmla="sin 7411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94 w 21600"/>
                  <a:gd name="T15" fmla="*/ 10800 h 21600"/>
                  <a:gd name="T16" fmla="*/ 10800 w 21600"/>
                  <a:gd name="T17" fmla="*/ 3389 h 21600"/>
                  <a:gd name="T18" fmla="*/ 19906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56" name="组合 13"/>
            <p:cNvGrpSpPr/>
            <p:nvPr/>
          </p:nvGrpSpPr>
          <p:grpSpPr bwMode="auto">
            <a:xfrm>
              <a:off x="8824751" y="2501415"/>
              <a:ext cx="1641044" cy="1602663"/>
              <a:chOff x="0" y="0"/>
              <a:chExt cx="1387872" cy="1387872"/>
            </a:xfrm>
            <a:gradFill>
              <a:gsLst>
                <a:gs pos="48000">
                  <a:srgbClr val="49C1AD"/>
                </a:gs>
                <a:gs pos="0">
                  <a:srgbClr val="00B0F0"/>
                </a:gs>
                <a:gs pos="100000">
                  <a:srgbClr val="A8CF38"/>
                </a:gs>
              </a:gsLst>
              <a:lin ang="1080000" scaled="0"/>
            </a:gradFill>
          </p:grpSpPr>
          <p:sp>
            <p:nvSpPr>
              <p:cNvPr id="57" name="同心圆 14"/>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58" name="空心弧 15"/>
              <p:cNvSpPr>
                <a:spLocks noChangeArrowheads="1"/>
              </p:cNvSpPr>
              <p:nvPr/>
            </p:nvSpPr>
            <p:spPr bwMode="auto">
              <a:xfrm rot="5400000">
                <a:off x="0" y="0"/>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59" name="组合 13"/>
            <p:cNvGrpSpPr/>
            <p:nvPr/>
          </p:nvGrpSpPr>
          <p:grpSpPr bwMode="auto">
            <a:xfrm>
              <a:off x="4203852" y="2501415"/>
              <a:ext cx="1641044" cy="1602663"/>
              <a:chOff x="0" y="0"/>
              <a:chExt cx="1387872" cy="1387872"/>
            </a:xfrm>
            <a:gradFill>
              <a:gsLst>
                <a:gs pos="48000">
                  <a:srgbClr val="49C1AD"/>
                </a:gs>
                <a:gs pos="0">
                  <a:srgbClr val="00B0F0"/>
                </a:gs>
                <a:gs pos="100000">
                  <a:srgbClr val="A8CF38"/>
                </a:gs>
              </a:gsLst>
              <a:lin ang="1080000" scaled="0"/>
            </a:gradFill>
          </p:grpSpPr>
          <p:sp>
            <p:nvSpPr>
              <p:cNvPr id="60" name="同心圆 14"/>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61" name="空心弧 15"/>
              <p:cNvSpPr>
                <a:spLocks noChangeArrowheads="1"/>
              </p:cNvSpPr>
              <p:nvPr/>
            </p:nvSpPr>
            <p:spPr bwMode="auto">
              <a:xfrm rot="5400000">
                <a:off x="0" y="0"/>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62" name="组合 9"/>
            <p:cNvGrpSpPr/>
            <p:nvPr/>
          </p:nvGrpSpPr>
          <p:grpSpPr bwMode="auto">
            <a:xfrm>
              <a:off x="1869260" y="2501415"/>
              <a:ext cx="1641044" cy="1602663"/>
              <a:chOff x="0" y="0"/>
              <a:chExt cx="1387872" cy="1387872"/>
            </a:xfrm>
            <a:gradFill>
              <a:gsLst>
                <a:gs pos="48000">
                  <a:srgbClr val="49C1AD"/>
                </a:gs>
                <a:gs pos="0">
                  <a:srgbClr val="00B0F0"/>
                </a:gs>
                <a:gs pos="100000">
                  <a:srgbClr val="A8CF38"/>
                </a:gs>
              </a:gsLst>
              <a:lin ang="1080000" scaled="0"/>
            </a:gradFill>
          </p:grpSpPr>
          <p:sp>
            <p:nvSpPr>
              <p:cNvPr id="63" name="同心圆 11"/>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64" name="空心弧 12"/>
              <p:cNvSpPr>
                <a:spLocks noChangeArrowheads="1"/>
              </p:cNvSpPr>
              <p:nvPr/>
            </p:nvSpPr>
            <p:spPr bwMode="auto">
              <a:xfrm rot="5400000">
                <a:off x="0" y="0"/>
                <a:ext cx="1387872" cy="1387872"/>
              </a:xfrm>
              <a:custGeom>
                <a:avLst/>
                <a:gdLst>
                  <a:gd name="G0" fmla="+- 7411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411"/>
                  <a:gd name="G18" fmla="*/ 7411 1 2"/>
                  <a:gd name="G19" fmla="+- G18 5400 0"/>
                  <a:gd name="G20" fmla="cos G19 11796480"/>
                  <a:gd name="G21" fmla="sin G19 11796480"/>
                  <a:gd name="G22" fmla="+- G20 10800 0"/>
                  <a:gd name="G23" fmla="+- G21 10800 0"/>
                  <a:gd name="G24" fmla="+- 10800 0 G20"/>
                  <a:gd name="G25" fmla="+- 7411 10800 0"/>
                  <a:gd name="G26" fmla="?: G9 G17 G25"/>
                  <a:gd name="G27" fmla="?: G9 0 21600"/>
                  <a:gd name="G28" fmla="cos 10800 11796480"/>
                  <a:gd name="G29" fmla="sin 10800 11796480"/>
                  <a:gd name="G30" fmla="sin 7411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94 w 21600"/>
                  <a:gd name="T15" fmla="*/ 10800 h 21600"/>
                  <a:gd name="T16" fmla="*/ 10800 w 21600"/>
                  <a:gd name="T17" fmla="*/ 3389 h 21600"/>
                  <a:gd name="T18" fmla="*/ 19906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sp>
          <p:nvSpPr>
            <p:cNvPr id="65" name="文本框 19"/>
            <p:cNvSpPr>
              <a:spLocks noChangeArrowheads="1"/>
            </p:cNvSpPr>
            <p:nvPr/>
          </p:nvSpPr>
          <p:spPr bwMode="auto">
            <a:xfrm>
              <a:off x="2223876" y="294851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01</a:t>
              </a:r>
              <a:endParaRPr lang="zh-CN" altLang="en-US" sz="3800" b="1" dirty="0">
                <a:solidFill>
                  <a:schemeClr val="bg1">
                    <a:lumMod val="65000"/>
                  </a:schemeClr>
                </a:solidFill>
                <a:cs typeface="+mn-ea"/>
                <a:sym typeface="+mn-lt"/>
              </a:endParaRPr>
            </a:p>
          </p:txBody>
        </p:sp>
        <p:sp>
          <p:nvSpPr>
            <p:cNvPr id="66" name="文本框 19"/>
            <p:cNvSpPr>
              <a:spLocks noChangeArrowheads="1"/>
            </p:cNvSpPr>
            <p:nvPr/>
          </p:nvSpPr>
          <p:spPr bwMode="auto">
            <a:xfrm>
              <a:off x="6922792" y="2965018"/>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03</a:t>
              </a:r>
              <a:endParaRPr lang="zh-CN" altLang="en-US" sz="3800" b="1" dirty="0">
                <a:solidFill>
                  <a:schemeClr val="bg1">
                    <a:lumMod val="65000"/>
                  </a:schemeClr>
                </a:solidFill>
                <a:cs typeface="+mn-ea"/>
                <a:sym typeface="+mn-lt"/>
              </a:endParaRPr>
            </a:p>
          </p:txBody>
        </p:sp>
        <p:sp>
          <p:nvSpPr>
            <p:cNvPr id="67" name="文本框 19"/>
            <p:cNvSpPr>
              <a:spLocks noChangeArrowheads="1"/>
            </p:cNvSpPr>
            <p:nvPr/>
          </p:nvSpPr>
          <p:spPr bwMode="auto">
            <a:xfrm>
              <a:off x="9173741" y="294851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04</a:t>
              </a:r>
              <a:endParaRPr lang="zh-CN" altLang="en-US" sz="3800" b="1" dirty="0">
                <a:solidFill>
                  <a:schemeClr val="bg1">
                    <a:lumMod val="65000"/>
                  </a:schemeClr>
                </a:solidFill>
                <a:cs typeface="+mn-ea"/>
                <a:sym typeface="+mn-lt"/>
              </a:endParaRPr>
            </a:p>
          </p:txBody>
        </p:sp>
        <p:sp>
          <p:nvSpPr>
            <p:cNvPr id="68" name="文本框 19"/>
            <p:cNvSpPr>
              <a:spLocks noChangeArrowheads="1"/>
            </p:cNvSpPr>
            <p:nvPr/>
          </p:nvSpPr>
          <p:spPr bwMode="auto">
            <a:xfrm>
              <a:off x="4563813" y="297106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02</a:t>
              </a:r>
              <a:endParaRPr lang="zh-CN" altLang="en-US" sz="3800" b="1" dirty="0">
                <a:solidFill>
                  <a:schemeClr val="bg1">
                    <a:lumMod val="65000"/>
                  </a:schemeClr>
                </a:solidFill>
                <a:cs typeface="+mn-ea"/>
                <a:sym typeface="+mn-lt"/>
              </a:endParaRPr>
            </a:p>
          </p:txBody>
        </p:sp>
      </p:gr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250"/>
                                        <p:tgtEl>
                                          <p:spTgt spid="40"/>
                                        </p:tgtEl>
                                      </p:cBhvr>
                                    </p:animEffect>
                                    <p:anim calcmode="lin" valueType="num">
                                      <p:cBhvr>
                                        <p:cTn id="12" dur="1250" fill="hold"/>
                                        <p:tgtEl>
                                          <p:spTgt spid="40"/>
                                        </p:tgtEl>
                                        <p:attrNameLst>
                                          <p:attrName>ppt_x</p:attrName>
                                        </p:attrNameLst>
                                      </p:cBhvr>
                                      <p:tavLst>
                                        <p:tav tm="0">
                                          <p:val>
                                            <p:strVal val="#ppt_x"/>
                                          </p:val>
                                        </p:tav>
                                        <p:tav tm="100000">
                                          <p:val>
                                            <p:strVal val="#ppt_x"/>
                                          </p:val>
                                        </p:tav>
                                      </p:tavLst>
                                    </p:anim>
                                    <p:anim calcmode="lin" valueType="num">
                                      <p:cBhvr>
                                        <p:cTn id="13" dur="12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7">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7">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6" name="矩形 10"/>
          <p:cNvSpPr>
            <a:spLocks noChangeArrowheads="1"/>
          </p:cNvSpPr>
          <p:nvPr/>
        </p:nvSpPr>
        <p:spPr bwMode="auto">
          <a:xfrm>
            <a:off x="6339839" y="1810373"/>
            <a:ext cx="4698949" cy="3064805"/>
          </a:xfrm>
          <a:prstGeom prst="rect">
            <a:avLst/>
          </a:prstGeom>
          <a:blipFill dpi="0" rotWithShape="1">
            <a:blip r:embed="rId9"/>
            <a:srcRect/>
            <a:stretch>
              <a:fillRect/>
            </a:stretch>
          </a:blipFill>
          <a:ln>
            <a:solidFill>
              <a:srgbClr val="25AB77"/>
            </a:solidFill>
          </a:ln>
        </p:spPr>
        <p:txBody>
          <a:bodyPr anchor="ctr"/>
          <a:lstStyle/>
          <a:p>
            <a:pPr algn="ctr" eaLnBrk="1" hangingPunct="1">
              <a:buFont typeface="Arial" panose="020B0604020202020204" pitchFamily="34" charset="0"/>
              <a:buNone/>
            </a:pPr>
            <a:endParaRPr lang="zh-CN" altLang="en-US" dirty="0">
              <a:solidFill>
                <a:srgbClr val="FFFFFF"/>
              </a:solidFill>
              <a:cs typeface="+mn-ea"/>
              <a:sym typeface="+mn-lt"/>
            </a:endParaRPr>
          </a:p>
        </p:txBody>
      </p:sp>
      <p:sp>
        <p:nvSpPr>
          <p:cNvPr id="7" name="文本框 29"/>
          <p:cNvSpPr>
            <a:spLocks noChangeArrowheads="1"/>
          </p:cNvSpPr>
          <p:nvPr/>
        </p:nvSpPr>
        <p:spPr bwMode="auto">
          <a:xfrm>
            <a:off x="6339839" y="5182259"/>
            <a:ext cx="445008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dirty="0">
                <a:solidFill>
                  <a:schemeClr val="bg1">
                    <a:lumMod val="50000"/>
                  </a:schemeClr>
                </a:solidFill>
                <a:cs typeface="+mn-ea"/>
                <a:sym typeface="+mn-lt"/>
              </a:rPr>
              <a:t>点击此处更换文本点击添加点击此处更换文本点击添加</a:t>
            </a:r>
            <a:endParaRPr lang="en-US" altLang="zh-CN" sz="1400" dirty="0">
              <a:solidFill>
                <a:schemeClr val="bg1">
                  <a:lumMod val="50000"/>
                </a:schemeClr>
              </a:solidFill>
              <a:cs typeface="+mn-ea"/>
              <a:sym typeface="+mn-lt"/>
            </a:endParaRPr>
          </a:p>
          <a:p>
            <a:r>
              <a:rPr lang="zh-CN" altLang="en-US" sz="1400" dirty="0">
                <a:solidFill>
                  <a:schemeClr val="bg1">
                    <a:lumMod val="50000"/>
                  </a:schemeClr>
                </a:solidFill>
                <a:cs typeface="+mn-ea"/>
                <a:sym typeface="+mn-lt"/>
              </a:rPr>
              <a:t>点击此处更换文本点击添加点击此处更换文本点击添加</a:t>
            </a:r>
            <a:endParaRPr lang="en-US" altLang="zh-CN" sz="1400" dirty="0">
              <a:solidFill>
                <a:schemeClr val="bg1">
                  <a:lumMod val="50000"/>
                </a:schemeClr>
              </a:solidFill>
              <a:cs typeface="+mn-ea"/>
              <a:sym typeface="+mn-lt"/>
            </a:endParaRPr>
          </a:p>
        </p:txBody>
      </p:sp>
      <p:grpSp>
        <p:nvGrpSpPr>
          <p:cNvPr id="2" name="组合 1"/>
          <p:cNvGrpSpPr/>
          <p:nvPr/>
        </p:nvGrpSpPr>
        <p:grpSpPr>
          <a:xfrm flipH="1">
            <a:off x="1333464" y="1899815"/>
            <a:ext cx="4734308" cy="3805543"/>
            <a:chOff x="5053504" y="1599468"/>
            <a:chExt cx="6356350" cy="5145173"/>
          </a:xfrm>
          <a:solidFill>
            <a:srgbClr val="6FBFA4"/>
          </a:solidFill>
        </p:grpSpPr>
        <p:sp>
          <p:nvSpPr>
            <p:cNvPr id="3" name="品 2"/>
            <p:cNvSpPr>
              <a:spLocks noChangeArrowheads="1"/>
            </p:cNvSpPr>
            <p:nvPr/>
          </p:nvSpPr>
          <p:spPr bwMode="auto">
            <a:xfrm>
              <a:off x="5053504" y="1599468"/>
              <a:ext cx="6356350" cy="2941723"/>
            </a:xfrm>
            <a:prstGeom prst="rect">
              <a:avLst/>
            </a:prstGeom>
            <a:grp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400" dirty="0">
                <a:solidFill>
                  <a:schemeClr val="bg1"/>
                </a:solidFill>
                <a:latin typeface="+mn-lt"/>
                <a:ea typeface="+mn-ea"/>
                <a:cs typeface="+mn-ea"/>
                <a:sym typeface="+mn-lt"/>
              </a:endParaRPr>
            </a:p>
          </p:txBody>
        </p:sp>
        <p:sp>
          <p:nvSpPr>
            <p:cNvPr id="10" name="15"/>
            <p:cNvSpPr>
              <a:spLocks noChangeArrowheads="1"/>
            </p:cNvSpPr>
            <p:nvPr>
              <p:custDataLst>
                <p:tags r:id="rId1"/>
              </p:custDataLst>
            </p:nvPr>
          </p:nvSpPr>
          <p:spPr bwMode="auto">
            <a:xfrm>
              <a:off x="5339254" y="2801290"/>
              <a:ext cx="5837238" cy="11530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1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这里输入简单的文字概述这里输入简单字概述这里输入简单简单的文字概述这里输入简单的文字概述简单的文字概述这里输入简单的文字概述这里输入简单的文字概述这里输入简单的文字概述这里输</a:t>
              </a:r>
            </a:p>
          </p:txBody>
        </p:sp>
        <p:sp>
          <p:nvSpPr>
            <p:cNvPr id="11" name="9"/>
            <p:cNvSpPr>
              <a:spLocks noChangeArrowheads="1"/>
            </p:cNvSpPr>
            <p:nvPr/>
          </p:nvSpPr>
          <p:spPr bwMode="auto">
            <a:xfrm>
              <a:off x="5053504" y="4831989"/>
              <a:ext cx="6356350" cy="1912652"/>
            </a:xfrm>
            <a:prstGeom prst="rect">
              <a:avLst/>
            </a:prstGeom>
            <a:grp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400">
                <a:solidFill>
                  <a:schemeClr val="bg1"/>
                </a:solidFill>
                <a:latin typeface="+mn-lt"/>
                <a:ea typeface="+mn-ea"/>
                <a:cs typeface="+mn-ea"/>
                <a:sym typeface="+mn-lt"/>
              </a:endParaRPr>
            </a:p>
          </p:txBody>
        </p:sp>
        <p:sp>
          <p:nvSpPr>
            <p:cNvPr id="12" name="15"/>
            <p:cNvSpPr>
              <a:spLocks noChangeArrowheads="1"/>
            </p:cNvSpPr>
            <p:nvPr>
              <p:custDataLst>
                <p:tags r:id="rId2"/>
              </p:custDataLst>
            </p:nvPr>
          </p:nvSpPr>
          <p:spPr bwMode="auto">
            <a:xfrm>
              <a:off x="5277345" y="5649266"/>
              <a:ext cx="5746749" cy="7710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1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这里输入简单的文字概述这里输入简单字概述这里输入简单简单的文字概述这里输入简单的文字概述简单的文字概述这里输入简概述</a:t>
              </a:r>
            </a:p>
          </p:txBody>
        </p:sp>
        <p:sp>
          <p:nvSpPr>
            <p:cNvPr id="13" name="12"/>
            <p:cNvSpPr>
              <a:spLocks noChangeArrowheads="1"/>
            </p:cNvSpPr>
            <p:nvPr>
              <p:custDataLst>
                <p:tags r:id="rId3"/>
              </p:custDataLst>
            </p:nvPr>
          </p:nvSpPr>
          <p:spPr bwMode="auto">
            <a:xfrm>
              <a:off x="6169084" y="2023560"/>
              <a:ext cx="4059509" cy="54095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solidFill>
                  <a:latin typeface="+mn-lt"/>
                  <a:ea typeface="+mn-ea"/>
                  <a:cs typeface="+mn-ea"/>
                  <a:sym typeface="+mn-lt"/>
                </a:rPr>
                <a:t>这里输入简单的文字概述</a:t>
              </a:r>
            </a:p>
          </p:txBody>
        </p:sp>
        <p:sp>
          <p:nvSpPr>
            <p:cNvPr id="14" name="13"/>
            <p:cNvSpPr>
              <a:spLocks noChangeArrowheads="1"/>
            </p:cNvSpPr>
            <p:nvPr>
              <p:custDataLst>
                <p:tags r:id="rId4"/>
              </p:custDataLst>
            </p:nvPr>
          </p:nvSpPr>
          <p:spPr bwMode="auto">
            <a:xfrm>
              <a:off x="6055262" y="5110010"/>
              <a:ext cx="4192038" cy="5391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solidFill>
                  <a:latin typeface="+mn-lt"/>
                  <a:ea typeface="+mn-ea"/>
                  <a:cs typeface="+mn-ea"/>
                  <a:sym typeface="+mn-lt"/>
                </a:rPr>
                <a:t>这里输入简单的文字概述</a:t>
              </a: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50"/>
                                        <p:tgtEl>
                                          <p:spTgt spid="6"/>
                                        </p:tgtEl>
                                      </p:cBhvr>
                                    </p:animEffect>
                                    <p:anim calcmode="lin" valueType="num">
                                      <p:cBhvr>
                                        <p:cTn id="12" dur="250" fill="hold"/>
                                        <p:tgtEl>
                                          <p:spTgt spid="6"/>
                                        </p:tgtEl>
                                        <p:attrNameLst>
                                          <p:attrName>ppt_x</p:attrName>
                                        </p:attrNameLst>
                                      </p:cBhvr>
                                      <p:tavLst>
                                        <p:tav tm="0">
                                          <p:val>
                                            <p:strVal val="#ppt_x"/>
                                          </p:val>
                                        </p:tav>
                                        <p:tav tm="100000">
                                          <p:val>
                                            <p:strVal val="#ppt_x"/>
                                          </p:val>
                                        </p:tav>
                                      </p:tavLst>
                                    </p:anim>
                                    <p:anim calcmode="lin" valueType="num">
                                      <p:cBhvr>
                                        <p:cTn id="13" dur="25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50"/>
                                        <p:tgtEl>
                                          <p:spTgt spid="7"/>
                                        </p:tgtEl>
                                      </p:cBhvr>
                                    </p:animEffect>
                                    <p:anim calcmode="lin" valueType="num">
                                      <p:cBhvr>
                                        <p:cTn id="18" dur="250" fill="hold"/>
                                        <p:tgtEl>
                                          <p:spTgt spid="7"/>
                                        </p:tgtEl>
                                        <p:attrNameLst>
                                          <p:attrName>ppt_x</p:attrName>
                                        </p:attrNameLst>
                                      </p:cBhvr>
                                      <p:tavLst>
                                        <p:tav tm="0">
                                          <p:val>
                                            <p:strVal val="#ppt_x"/>
                                          </p:val>
                                        </p:tav>
                                        <p:tav tm="100000">
                                          <p:val>
                                            <p:strVal val="#ppt_x"/>
                                          </p:val>
                                        </p:tav>
                                      </p:tavLst>
                                    </p:anim>
                                    <p:anim calcmode="lin" valueType="num">
                                      <p:cBhvr>
                                        <p:cTn id="19" dur="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9" name="组合 18"/>
          <p:cNvGrpSpPr/>
          <p:nvPr/>
        </p:nvGrpSpPr>
        <p:grpSpPr>
          <a:xfrm>
            <a:off x="812162" y="2677743"/>
            <a:ext cx="1063582" cy="1063582"/>
            <a:chOff x="9429750" y="3600450"/>
            <a:chExt cx="838200" cy="838200"/>
          </a:xfrm>
        </p:grpSpPr>
        <p:sp>
          <p:nvSpPr>
            <p:cNvPr id="20" name="椭圆 19"/>
            <p:cNvSpPr/>
            <p:nvPr/>
          </p:nvSpPr>
          <p:spPr>
            <a:xfrm>
              <a:off x="9429750" y="3600450"/>
              <a:ext cx="838200" cy="8382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Freeform 5"/>
            <p:cNvSpPr>
              <a:spLocks noEditPoints="1"/>
            </p:cNvSpPr>
            <p:nvPr/>
          </p:nvSpPr>
          <p:spPr bwMode="auto">
            <a:xfrm>
              <a:off x="9660213" y="3721403"/>
              <a:ext cx="377274" cy="596294"/>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grpSp>
      <p:grpSp>
        <p:nvGrpSpPr>
          <p:cNvPr id="22" name="组合 21"/>
          <p:cNvGrpSpPr/>
          <p:nvPr/>
        </p:nvGrpSpPr>
        <p:grpSpPr>
          <a:xfrm>
            <a:off x="2168177" y="2677745"/>
            <a:ext cx="3472180" cy="1811020"/>
            <a:chOff x="6568700" y="4960855"/>
            <a:chExt cx="2159875" cy="1126547"/>
          </a:xfrm>
        </p:grpSpPr>
        <p:sp>
          <p:nvSpPr>
            <p:cNvPr id="23" name="文本框 18"/>
            <p:cNvSpPr txBox="1"/>
            <p:nvPr/>
          </p:nvSpPr>
          <p:spPr>
            <a:xfrm>
              <a:off x="6568700" y="4960855"/>
              <a:ext cx="1071888" cy="248831"/>
            </a:xfrm>
            <a:prstGeom prst="rect">
              <a:avLst/>
            </a:prstGeom>
            <a:noFill/>
          </p:spPr>
          <p:txBody>
            <a:bodyPr wrap="none" rtlCol="0">
              <a:spAutoFit/>
            </a:bodyPr>
            <a:lstStyle/>
            <a:p>
              <a:r>
                <a:rPr lang="zh-CN" altLang="en-US" sz="2000" dirty="0">
                  <a:solidFill>
                    <a:schemeClr val="bg1">
                      <a:lumMod val="50000"/>
                    </a:schemeClr>
                  </a:solidFill>
                  <a:cs typeface="+mn-ea"/>
                  <a:sym typeface="+mn-lt"/>
                </a:rPr>
                <a:t>输入文本内容</a:t>
              </a:r>
            </a:p>
          </p:txBody>
        </p:sp>
        <p:sp>
          <p:nvSpPr>
            <p:cNvPr id="24" name="矩形 23"/>
            <p:cNvSpPr/>
            <p:nvPr/>
          </p:nvSpPr>
          <p:spPr>
            <a:xfrm>
              <a:off x="6568700" y="5226692"/>
              <a:ext cx="2159875" cy="860710"/>
            </a:xfrm>
            <a:prstGeom prst="rect">
              <a:avLst/>
            </a:prstGeom>
          </p:spPr>
          <p:txBody>
            <a:bodyPr wrap="square">
              <a:spAutoFit/>
            </a:bodyPr>
            <a:lstStyle/>
            <a:p>
              <a:pPr>
                <a:lnSpc>
                  <a:spcPct val="150000"/>
                </a:lnSpc>
              </a:pPr>
              <a:r>
                <a:rPr lang="zh-CN" altLang="en-US" sz="1400" dirty="0">
                  <a:solidFill>
                    <a:schemeClr val="bg1">
                      <a:lumMod val="50000"/>
                    </a:schemeClr>
                  </a:solidFill>
                  <a:cs typeface="+mn-ea"/>
                  <a:sym typeface="+mn-lt"/>
                </a:rPr>
                <a:t>点击此处更换文本点击添加点击此处更换文本点击添加点击此处更换文本点击添加</a:t>
              </a:r>
              <a:endParaRPr lang="en-US" altLang="zh-CN" sz="1400" dirty="0">
                <a:solidFill>
                  <a:schemeClr val="bg1">
                    <a:lumMod val="50000"/>
                  </a:schemeClr>
                </a:solidFill>
                <a:cs typeface="+mn-ea"/>
                <a:sym typeface="+mn-lt"/>
              </a:endParaRPr>
            </a:p>
            <a:p>
              <a:pPr>
                <a:lnSpc>
                  <a:spcPct val="150000"/>
                </a:lnSpc>
              </a:pPr>
              <a:r>
                <a:rPr lang="zh-CN" altLang="en-US" sz="1400" dirty="0">
                  <a:solidFill>
                    <a:schemeClr val="bg1">
                      <a:lumMod val="50000"/>
                    </a:schemeClr>
                  </a:solidFill>
                  <a:cs typeface="+mn-ea"/>
                  <a:sym typeface="+mn-lt"/>
                </a:rPr>
                <a:t>点击此处更换文本点击添加点击此处更换文本点击添加点击此处更换文本点击添加</a:t>
              </a:r>
              <a:endParaRPr lang="en-US" altLang="zh-CN" sz="1400" dirty="0">
                <a:solidFill>
                  <a:schemeClr val="bg1">
                    <a:lumMod val="50000"/>
                  </a:schemeClr>
                </a:solidFill>
                <a:cs typeface="+mn-ea"/>
                <a:sym typeface="+mn-lt"/>
              </a:endParaRPr>
            </a:p>
          </p:txBody>
        </p:sp>
      </p:grpSp>
      <p:pic>
        <p:nvPicPr>
          <p:cNvPr id="25" name="图片 24"/>
          <p:cNvPicPr>
            <a:picLocks noChangeAspect="1"/>
          </p:cNvPicPr>
          <p:nvPr/>
        </p:nvPicPr>
        <p:blipFill>
          <a:blip r:embed="rId5"/>
          <a:stretch>
            <a:fillRect/>
          </a:stretch>
        </p:blipFill>
        <p:spPr>
          <a:xfrm>
            <a:off x="6215380" y="2166620"/>
            <a:ext cx="2000885" cy="3001645"/>
          </a:xfrm>
          <a:prstGeom prst="rect">
            <a:avLst/>
          </a:prstGeom>
          <a:ln w="38100">
            <a:solidFill>
              <a:srgbClr val="62B468"/>
            </a:solidFill>
          </a:ln>
        </p:spPr>
      </p:pic>
      <p:pic>
        <p:nvPicPr>
          <p:cNvPr id="26" name="图片 25"/>
          <p:cNvPicPr>
            <a:picLocks noChangeAspect="1"/>
          </p:cNvPicPr>
          <p:nvPr/>
        </p:nvPicPr>
        <p:blipFill>
          <a:blip r:embed="rId6"/>
          <a:stretch>
            <a:fillRect/>
          </a:stretch>
        </p:blipFill>
        <p:spPr>
          <a:xfrm>
            <a:off x="8409940" y="2166620"/>
            <a:ext cx="1978660" cy="3001645"/>
          </a:xfrm>
          <a:prstGeom prst="rect">
            <a:avLst/>
          </a:prstGeom>
          <a:ln w="381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p:cNvSpPr txBox="1"/>
          <p:nvPr/>
        </p:nvSpPr>
        <p:spPr>
          <a:xfrm>
            <a:off x="433935" y="669464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5725" y="-13335"/>
            <a:ext cx="296037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37" name="组合 36"/>
          <p:cNvGrpSpPr/>
          <p:nvPr/>
        </p:nvGrpSpPr>
        <p:grpSpPr>
          <a:xfrm>
            <a:off x="431184" y="4356639"/>
            <a:ext cx="3297102" cy="1380448"/>
            <a:chOff x="429078" y="4749533"/>
            <a:chExt cx="3297865" cy="1380768"/>
          </a:xfrm>
          <a:solidFill>
            <a:srgbClr val="6FBFA4"/>
          </a:solidFill>
        </p:grpSpPr>
        <p:sp>
          <p:nvSpPr>
            <p:cNvPr id="38" name="Rectangle 29"/>
            <p:cNvSpPr/>
            <p:nvPr/>
          </p:nvSpPr>
          <p:spPr>
            <a:xfrm>
              <a:off x="429078" y="4749533"/>
              <a:ext cx="3297865" cy="1076575"/>
            </a:xfrm>
            <a:prstGeom prst="rect">
              <a:avLst/>
            </a:prstGeom>
            <a:noFill/>
          </p:spPr>
          <p:txBody>
            <a:bodyPr wrap="square">
              <a:spAutoFit/>
            </a:bodyPr>
            <a:lstStyle/>
            <a:p>
              <a:pPr algn="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3</a:t>
              </a:r>
            </a:p>
            <a:p>
              <a:pPr algn="r"/>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39" name="Oval 30"/>
            <p:cNvSpPr/>
            <p:nvPr/>
          </p:nvSpPr>
          <p:spPr>
            <a:xfrm>
              <a:off x="1995159"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0" name="Oval 31"/>
            <p:cNvSpPr/>
            <p:nvPr/>
          </p:nvSpPr>
          <p:spPr>
            <a:xfrm>
              <a:off x="2212271"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1" name="Oval 32"/>
            <p:cNvSpPr/>
            <p:nvPr/>
          </p:nvSpPr>
          <p:spPr>
            <a:xfrm>
              <a:off x="2429383"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2" name="Oval 33"/>
            <p:cNvSpPr/>
            <p:nvPr/>
          </p:nvSpPr>
          <p:spPr>
            <a:xfrm>
              <a:off x="2646495"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3" name="Oval 34"/>
            <p:cNvSpPr/>
            <p:nvPr/>
          </p:nvSpPr>
          <p:spPr>
            <a:xfrm>
              <a:off x="2863607"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4" name="Oval 35"/>
            <p:cNvSpPr/>
            <p:nvPr/>
          </p:nvSpPr>
          <p:spPr>
            <a:xfrm>
              <a:off x="3080719"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5" name="Oval 36"/>
            <p:cNvSpPr/>
            <p:nvPr/>
          </p:nvSpPr>
          <p:spPr>
            <a:xfrm>
              <a:off x="3297831"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6" name="Oval 37"/>
            <p:cNvSpPr/>
            <p:nvPr/>
          </p:nvSpPr>
          <p:spPr>
            <a:xfrm>
              <a:off x="3514945"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7" name="TextBox 39"/>
            <p:cNvSpPr txBox="1"/>
            <p:nvPr/>
          </p:nvSpPr>
          <p:spPr>
            <a:xfrm>
              <a:off x="1377904" y="5822453"/>
              <a:ext cx="556692" cy="307848"/>
            </a:xfrm>
            <a:prstGeom prst="rect">
              <a:avLst/>
            </a:prstGeom>
            <a:noFill/>
          </p:spPr>
          <p:txBody>
            <a:bodyPr wrap="none" rtlCol="0">
              <a:spAutoFit/>
            </a:bodyPr>
            <a:lstStyle/>
            <a:p>
              <a:pPr algn="r"/>
              <a:r>
                <a:rPr lang="en-US" sz="1400" dirty="0">
                  <a:solidFill>
                    <a:schemeClr val="bg1">
                      <a:lumMod val="50000"/>
                    </a:schemeClr>
                  </a:solidFill>
                  <a:cs typeface="+mn-ea"/>
                  <a:sym typeface="+mn-lt"/>
                </a:rPr>
                <a:t>70%</a:t>
              </a:r>
            </a:p>
          </p:txBody>
        </p:sp>
      </p:grpSp>
      <p:grpSp>
        <p:nvGrpSpPr>
          <p:cNvPr id="48" name="组合 47"/>
          <p:cNvGrpSpPr/>
          <p:nvPr/>
        </p:nvGrpSpPr>
        <p:grpSpPr>
          <a:xfrm>
            <a:off x="8655459" y="2255923"/>
            <a:ext cx="3297102" cy="1379436"/>
            <a:chOff x="8655257" y="2648332"/>
            <a:chExt cx="3297865" cy="1379755"/>
          </a:xfrm>
          <a:solidFill>
            <a:srgbClr val="6FBFA4"/>
          </a:solidFill>
        </p:grpSpPr>
        <p:sp>
          <p:nvSpPr>
            <p:cNvPr id="49" name="Rectangle 39"/>
            <p:cNvSpPr/>
            <p:nvPr/>
          </p:nvSpPr>
          <p:spPr>
            <a:xfrm>
              <a:off x="8655257" y="2648332"/>
              <a:ext cx="3297865" cy="1076574"/>
            </a:xfrm>
            <a:prstGeom prst="rect">
              <a:avLst/>
            </a:prstGeom>
            <a:noFill/>
          </p:spPr>
          <p:txBody>
            <a:bodyPr wrap="square">
              <a:spAutoFit/>
            </a:bodyPr>
            <a:lstStyle/>
            <a:p>
              <a:pP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2</a:t>
              </a:r>
            </a:p>
            <a:p>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50" name="Oval 40"/>
            <p:cNvSpPr/>
            <p:nvPr/>
          </p:nvSpPr>
          <p:spPr>
            <a:xfrm>
              <a:off x="9259559"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1" name="Oval 41"/>
            <p:cNvSpPr/>
            <p:nvPr/>
          </p:nvSpPr>
          <p:spPr>
            <a:xfrm>
              <a:off x="9476671"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2" name="Oval 42"/>
            <p:cNvSpPr/>
            <p:nvPr/>
          </p:nvSpPr>
          <p:spPr>
            <a:xfrm>
              <a:off x="9693783"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3" name="Oval 43"/>
            <p:cNvSpPr/>
            <p:nvPr/>
          </p:nvSpPr>
          <p:spPr>
            <a:xfrm>
              <a:off x="9910895"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4" name="Oval 44"/>
            <p:cNvSpPr/>
            <p:nvPr/>
          </p:nvSpPr>
          <p:spPr>
            <a:xfrm>
              <a:off x="10128007"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5" name="Oval 45"/>
            <p:cNvSpPr/>
            <p:nvPr/>
          </p:nvSpPr>
          <p:spPr>
            <a:xfrm>
              <a:off x="10345119"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6" name="Oval 46"/>
            <p:cNvSpPr/>
            <p:nvPr/>
          </p:nvSpPr>
          <p:spPr>
            <a:xfrm>
              <a:off x="10562231"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7" name="Oval 47"/>
            <p:cNvSpPr/>
            <p:nvPr/>
          </p:nvSpPr>
          <p:spPr>
            <a:xfrm>
              <a:off x="10779345"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8" name="TextBox 49"/>
            <p:cNvSpPr txBox="1"/>
            <p:nvPr/>
          </p:nvSpPr>
          <p:spPr>
            <a:xfrm>
              <a:off x="8655257" y="3720239"/>
              <a:ext cx="556692" cy="307848"/>
            </a:xfrm>
            <a:prstGeom prst="rect">
              <a:avLst/>
            </a:prstGeom>
            <a:noFill/>
          </p:spPr>
          <p:txBody>
            <a:bodyPr wrap="none" rtlCol="0">
              <a:spAutoFit/>
            </a:bodyPr>
            <a:lstStyle/>
            <a:p>
              <a:r>
                <a:rPr lang="en-US" sz="1400" dirty="0">
                  <a:solidFill>
                    <a:schemeClr val="bg1">
                      <a:lumMod val="50000"/>
                    </a:schemeClr>
                  </a:solidFill>
                  <a:cs typeface="+mn-ea"/>
                  <a:sym typeface="+mn-lt"/>
                </a:rPr>
                <a:t>30%</a:t>
              </a:r>
            </a:p>
          </p:txBody>
        </p:sp>
      </p:grpSp>
      <p:grpSp>
        <p:nvGrpSpPr>
          <p:cNvPr id="59" name="组合 58"/>
          <p:cNvGrpSpPr/>
          <p:nvPr/>
        </p:nvGrpSpPr>
        <p:grpSpPr>
          <a:xfrm>
            <a:off x="431184" y="2346386"/>
            <a:ext cx="3297102" cy="1380448"/>
            <a:chOff x="429078" y="2738815"/>
            <a:chExt cx="3297865" cy="1380768"/>
          </a:xfrm>
          <a:solidFill>
            <a:srgbClr val="6FBFA4"/>
          </a:solidFill>
        </p:grpSpPr>
        <p:sp>
          <p:nvSpPr>
            <p:cNvPr id="60" name="Rectangle 39"/>
            <p:cNvSpPr/>
            <p:nvPr/>
          </p:nvSpPr>
          <p:spPr>
            <a:xfrm>
              <a:off x="429078" y="2738815"/>
              <a:ext cx="3297865" cy="1076575"/>
            </a:xfrm>
            <a:prstGeom prst="rect">
              <a:avLst/>
            </a:prstGeom>
            <a:noFill/>
          </p:spPr>
          <p:txBody>
            <a:bodyPr wrap="square">
              <a:spAutoFit/>
            </a:bodyPr>
            <a:lstStyle/>
            <a:p>
              <a:pPr algn="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1</a:t>
              </a:r>
            </a:p>
            <a:p>
              <a:pPr algn="r"/>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61" name="Oval 40"/>
            <p:cNvSpPr/>
            <p:nvPr/>
          </p:nvSpPr>
          <p:spPr>
            <a:xfrm>
              <a:off x="1995159"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2" name="Oval 41"/>
            <p:cNvSpPr/>
            <p:nvPr/>
          </p:nvSpPr>
          <p:spPr>
            <a:xfrm>
              <a:off x="2212271"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3" name="Oval 42"/>
            <p:cNvSpPr/>
            <p:nvPr/>
          </p:nvSpPr>
          <p:spPr>
            <a:xfrm>
              <a:off x="2429383"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4" name="Oval 43"/>
            <p:cNvSpPr/>
            <p:nvPr/>
          </p:nvSpPr>
          <p:spPr>
            <a:xfrm>
              <a:off x="2646495"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5" name="Oval 44"/>
            <p:cNvSpPr/>
            <p:nvPr/>
          </p:nvSpPr>
          <p:spPr>
            <a:xfrm>
              <a:off x="2863607"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6" name="Oval 45"/>
            <p:cNvSpPr/>
            <p:nvPr/>
          </p:nvSpPr>
          <p:spPr>
            <a:xfrm>
              <a:off x="3080719"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7" name="Oval 46"/>
            <p:cNvSpPr/>
            <p:nvPr/>
          </p:nvSpPr>
          <p:spPr>
            <a:xfrm>
              <a:off x="3297831"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8" name="Oval 47"/>
            <p:cNvSpPr/>
            <p:nvPr/>
          </p:nvSpPr>
          <p:spPr>
            <a:xfrm>
              <a:off x="3514945"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70" name="TextBox 49"/>
            <p:cNvSpPr txBox="1"/>
            <p:nvPr/>
          </p:nvSpPr>
          <p:spPr>
            <a:xfrm>
              <a:off x="1377904" y="3811735"/>
              <a:ext cx="556692" cy="307848"/>
            </a:xfrm>
            <a:prstGeom prst="rect">
              <a:avLst/>
            </a:prstGeom>
            <a:noFill/>
          </p:spPr>
          <p:txBody>
            <a:bodyPr wrap="none" rtlCol="0">
              <a:spAutoFit/>
            </a:bodyPr>
            <a:lstStyle/>
            <a:p>
              <a:pPr algn="r"/>
              <a:r>
                <a:rPr lang="en-US" sz="1400" dirty="0">
                  <a:solidFill>
                    <a:schemeClr val="bg1">
                      <a:lumMod val="50000"/>
                    </a:schemeClr>
                  </a:solidFill>
                  <a:cs typeface="+mn-ea"/>
                  <a:sym typeface="+mn-lt"/>
                </a:rPr>
                <a:t>30%</a:t>
              </a:r>
            </a:p>
          </p:txBody>
        </p:sp>
      </p:grpSp>
      <p:grpSp>
        <p:nvGrpSpPr>
          <p:cNvPr id="71" name="组合 70"/>
          <p:cNvGrpSpPr/>
          <p:nvPr/>
        </p:nvGrpSpPr>
        <p:grpSpPr>
          <a:xfrm>
            <a:off x="8655459" y="4356638"/>
            <a:ext cx="3297102" cy="1379436"/>
            <a:chOff x="8655257" y="4749533"/>
            <a:chExt cx="3297865" cy="1379755"/>
          </a:xfrm>
          <a:solidFill>
            <a:srgbClr val="6FBFA4"/>
          </a:solidFill>
        </p:grpSpPr>
        <p:sp>
          <p:nvSpPr>
            <p:cNvPr id="72" name="Rectangle 39"/>
            <p:cNvSpPr/>
            <p:nvPr/>
          </p:nvSpPr>
          <p:spPr>
            <a:xfrm>
              <a:off x="8655257" y="4749533"/>
              <a:ext cx="3297865" cy="1076574"/>
            </a:xfrm>
            <a:prstGeom prst="rect">
              <a:avLst/>
            </a:prstGeom>
            <a:noFill/>
          </p:spPr>
          <p:txBody>
            <a:bodyPr wrap="square">
              <a:spAutoFit/>
            </a:bodyPr>
            <a:lstStyle/>
            <a:p>
              <a:pP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4</a:t>
              </a:r>
            </a:p>
            <a:p>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73" name="Oval 40"/>
            <p:cNvSpPr/>
            <p:nvPr/>
          </p:nvSpPr>
          <p:spPr>
            <a:xfrm>
              <a:off x="9259559"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4" name="Oval 41"/>
            <p:cNvSpPr/>
            <p:nvPr/>
          </p:nvSpPr>
          <p:spPr>
            <a:xfrm>
              <a:off x="9476671"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5" name="Oval 42"/>
            <p:cNvSpPr/>
            <p:nvPr/>
          </p:nvSpPr>
          <p:spPr>
            <a:xfrm>
              <a:off x="9693783"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6" name="Oval 43"/>
            <p:cNvSpPr/>
            <p:nvPr/>
          </p:nvSpPr>
          <p:spPr>
            <a:xfrm>
              <a:off x="9910895"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7" name="Oval 44"/>
            <p:cNvSpPr/>
            <p:nvPr/>
          </p:nvSpPr>
          <p:spPr>
            <a:xfrm>
              <a:off x="10128007"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8" name="Oval 45"/>
            <p:cNvSpPr/>
            <p:nvPr/>
          </p:nvSpPr>
          <p:spPr>
            <a:xfrm>
              <a:off x="10345119"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9" name="Oval 46"/>
            <p:cNvSpPr/>
            <p:nvPr/>
          </p:nvSpPr>
          <p:spPr>
            <a:xfrm>
              <a:off x="10562231"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80" name="Oval 47"/>
            <p:cNvSpPr/>
            <p:nvPr/>
          </p:nvSpPr>
          <p:spPr>
            <a:xfrm>
              <a:off x="10779345"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81" name="TextBox 49"/>
            <p:cNvSpPr txBox="1"/>
            <p:nvPr/>
          </p:nvSpPr>
          <p:spPr>
            <a:xfrm>
              <a:off x="8655257" y="5821440"/>
              <a:ext cx="556692" cy="307848"/>
            </a:xfrm>
            <a:prstGeom prst="rect">
              <a:avLst/>
            </a:prstGeom>
            <a:noFill/>
          </p:spPr>
          <p:txBody>
            <a:bodyPr wrap="none" rtlCol="0">
              <a:spAutoFit/>
            </a:bodyPr>
            <a:lstStyle/>
            <a:p>
              <a:r>
                <a:rPr lang="en-US" sz="1400" dirty="0">
                  <a:solidFill>
                    <a:schemeClr val="bg1">
                      <a:lumMod val="50000"/>
                    </a:schemeClr>
                  </a:solidFill>
                  <a:cs typeface="+mn-ea"/>
                  <a:sym typeface="+mn-lt"/>
                </a:rPr>
                <a:t>30%</a:t>
              </a:r>
            </a:p>
          </p:txBody>
        </p:sp>
      </p:grpSp>
      <p:grpSp>
        <p:nvGrpSpPr>
          <p:cNvPr id="82" name="组合 81"/>
          <p:cNvGrpSpPr/>
          <p:nvPr/>
        </p:nvGrpSpPr>
        <p:grpSpPr>
          <a:xfrm>
            <a:off x="4828120" y="1893368"/>
            <a:ext cx="2905130" cy="4259514"/>
            <a:chOff x="1338216" y="2004357"/>
            <a:chExt cx="3112539" cy="4563619"/>
          </a:xfrm>
        </p:grpSpPr>
        <p:sp>
          <p:nvSpPr>
            <p:cNvPr id="83" name="任意多边形 4"/>
            <p:cNvSpPr/>
            <p:nvPr/>
          </p:nvSpPr>
          <p:spPr>
            <a:xfrm>
              <a:off x="1338216" y="2004357"/>
              <a:ext cx="2571144" cy="4359655"/>
            </a:xfrm>
            <a:custGeom>
              <a:avLst/>
              <a:gdLst>
                <a:gd name="connsiteX0" fmla="*/ 2151529 w 2151529"/>
                <a:gd name="connsiteY0" fmla="*/ 0 h 4114800"/>
                <a:gd name="connsiteX1" fmla="*/ 2030505 w 2151529"/>
                <a:gd name="connsiteY1" fmla="*/ 228600 h 4114800"/>
                <a:gd name="connsiteX2" fmla="*/ 591670 w 2151529"/>
                <a:gd name="connsiteY2" fmla="*/ 2944905 h 4114800"/>
                <a:gd name="connsiteX3" fmla="*/ 0 w 2151529"/>
                <a:gd name="connsiteY3" fmla="*/ 4114800 h 4114800"/>
                <a:gd name="connsiteX0-1" fmla="*/ 2151529 w 2151529"/>
                <a:gd name="connsiteY0-2" fmla="*/ 0 h 4114800"/>
                <a:gd name="connsiteX1-3" fmla="*/ 2030505 w 2151529"/>
                <a:gd name="connsiteY1-4" fmla="*/ 228600 h 4114800"/>
                <a:gd name="connsiteX2-5" fmla="*/ 591670 w 2151529"/>
                <a:gd name="connsiteY2-6" fmla="*/ 2944905 h 4114800"/>
                <a:gd name="connsiteX3-7" fmla="*/ 0 w 2151529"/>
                <a:gd name="connsiteY3-8" fmla="*/ 4114800 h 4114800"/>
                <a:gd name="connsiteX0-9" fmla="*/ 2435130 w 2435130"/>
                <a:gd name="connsiteY0-10" fmla="*/ 0 h 4114800"/>
                <a:gd name="connsiteX1-11" fmla="*/ 2314106 w 2435130"/>
                <a:gd name="connsiteY1-12" fmla="*/ 228600 h 4114800"/>
                <a:gd name="connsiteX2-13" fmla="*/ 875271 w 2435130"/>
                <a:gd name="connsiteY2-14" fmla="*/ 2944905 h 4114800"/>
                <a:gd name="connsiteX3-15" fmla="*/ 283601 w 2435130"/>
                <a:gd name="connsiteY3-16" fmla="*/ 4114800 h 4114800"/>
                <a:gd name="connsiteX0-17" fmla="*/ 2426739 w 2426739"/>
                <a:gd name="connsiteY0-18" fmla="*/ 0 h 4114800"/>
                <a:gd name="connsiteX1-19" fmla="*/ 2305715 w 2426739"/>
                <a:gd name="connsiteY1-20" fmla="*/ 228600 h 4114800"/>
                <a:gd name="connsiteX2-21" fmla="*/ 866880 w 2426739"/>
                <a:gd name="connsiteY2-22" fmla="*/ 2944905 h 4114800"/>
                <a:gd name="connsiteX3-23" fmla="*/ 275210 w 2426739"/>
                <a:gd name="connsiteY3-24" fmla="*/ 4114800 h 4114800"/>
              </a:gdLst>
              <a:ahLst/>
              <a:cxnLst>
                <a:cxn ang="0">
                  <a:pos x="connsiteX0-1" y="connsiteY0-2"/>
                </a:cxn>
                <a:cxn ang="0">
                  <a:pos x="connsiteX1-3" y="connsiteY1-4"/>
                </a:cxn>
                <a:cxn ang="0">
                  <a:pos x="connsiteX2-5" y="connsiteY2-6"/>
                </a:cxn>
                <a:cxn ang="0">
                  <a:pos x="connsiteX3-7" y="connsiteY3-8"/>
                </a:cxn>
              </a:cxnLst>
              <a:rect l="l" t="t" r="r" b="b"/>
              <a:pathLst>
                <a:path w="2426739" h="4114800">
                  <a:moveTo>
                    <a:pt x="2426739" y="0"/>
                  </a:moveTo>
                  <a:cubicBezTo>
                    <a:pt x="2386398" y="76200"/>
                    <a:pt x="2381122" y="270404"/>
                    <a:pt x="2305715" y="228600"/>
                  </a:cubicBezTo>
                  <a:cubicBezTo>
                    <a:pt x="615868" y="-708213"/>
                    <a:pt x="-1073978" y="1676399"/>
                    <a:pt x="866880" y="2944905"/>
                  </a:cubicBezTo>
                  <a:lnTo>
                    <a:pt x="275210" y="4114800"/>
                  </a:lnTo>
                </a:path>
              </a:pathLst>
            </a:cu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4" name="任意多边形 6"/>
            <p:cNvSpPr/>
            <p:nvPr/>
          </p:nvSpPr>
          <p:spPr>
            <a:xfrm>
              <a:off x="1607202" y="4274287"/>
              <a:ext cx="2695373" cy="850029"/>
            </a:xfrm>
            <a:custGeom>
              <a:avLst/>
              <a:gdLst>
                <a:gd name="connsiteX0" fmla="*/ 0 w 2543991"/>
                <a:gd name="connsiteY0" fmla="*/ 0 h 802288"/>
                <a:gd name="connsiteX1" fmla="*/ 2543991 w 2543991"/>
                <a:gd name="connsiteY1" fmla="*/ 0 h 802288"/>
                <a:gd name="connsiteX2" fmla="*/ 2513446 w 2543991"/>
                <a:gd name="connsiteY2" fmla="*/ 63407 h 802288"/>
                <a:gd name="connsiteX3" fmla="*/ 1271995 w 2543991"/>
                <a:gd name="connsiteY3" fmla="*/ 802288 h 802288"/>
                <a:gd name="connsiteX4" fmla="*/ 30544 w 2543991"/>
                <a:gd name="connsiteY4" fmla="*/ 63407 h 802288"/>
                <a:gd name="connsiteX5" fmla="*/ 0 w 2543991"/>
                <a:gd name="connsiteY5" fmla="*/ 0 h 80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3991" h="802288">
                  <a:moveTo>
                    <a:pt x="0" y="0"/>
                  </a:moveTo>
                  <a:lnTo>
                    <a:pt x="2543991" y="0"/>
                  </a:lnTo>
                  <a:lnTo>
                    <a:pt x="2513446" y="63407"/>
                  </a:lnTo>
                  <a:cubicBezTo>
                    <a:pt x="2274364" y="503518"/>
                    <a:pt x="1808070" y="802288"/>
                    <a:pt x="1271995" y="802288"/>
                  </a:cubicBezTo>
                  <a:cubicBezTo>
                    <a:pt x="735920" y="802288"/>
                    <a:pt x="269627" y="503518"/>
                    <a:pt x="30544" y="63407"/>
                  </a:cubicBezTo>
                  <a:lnTo>
                    <a:pt x="0" y="0"/>
                  </a:lnTo>
                  <a:close/>
                </a:path>
              </a:pathLst>
            </a:custGeom>
            <a:solidFill>
              <a:srgbClr val="6FBFA4">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5" name="任意多边形 7"/>
            <p:cNvSpPr/>
            <p:nvPr/>
          </p:nvSpPr>
          <p:spPr>
            <a:xfrm>
              <a:off x="1459020" y="3628448"/>
              <a:ext cx="2991735" cy="645839"/>
            </a:xfrm>
            <a:custGeom>
              <a:avLst/>
              <a:gdLst>
                <a:gd name="connsiteX0" fmla="*/ 0 w 2823708"/>
                <a:gd name="connsiteY0" fmla="*/ 0 h 609566"/>
                <a:gd name="connsiteX1" fmla="*/ 2823708 w 2823708"/>
                <a:gd name="connsiteY1" fmla="*/ 0 h 609566"/>
                <a:gd name="connsiteX2" fmla="*/ 2712757 w 2823708"/>
                <a:gd name="connsiteY2" fmla="*/ 549557 h 609566"/>
                <a:gd name="connsiteX3" fmla="*/ 2683850 w 2823708"/>
                <a:gd name="connsiteY3" fmla="*/ 609566 h 609566"/>
                <a:gd name="connsiteX4" fmla="*/ 139859 w 2823708"/>
                <a:gd name="connsiteY4" fmla="*/ 609566 h 609566"/>
                <a:gd name="connsiteX5" fmla="*/ 110951 w 2823708"/>
                <a:gd name="connsiteY5" fmla="*/ 549557 h 609566"/>
                <a:gd name="connsiteX6" fmla="*/ 0 w 2823708"/>
                <a:gd name="connsiteY6" fmla="*/ 0 h 609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3708" h="609566">
                  <a:moveTo>
                    <a:pt x="0" y="0"/>
                  </a:moveTo>
                  <a:lnTo>
                    <a:pt x="2823708" y="0"/>
                  </a:lnTo>
                  <a:cubicBezTo>
                    <a:pt x="2823708" y="194936"/>
                    <a:pt x="2784201" y="380645"/>
                    <a:pt x="2712757" y="549557"/>
                  </a:cubicBezTo>
                  <a:lnTo>
                    <a:pt x="2683850" y="609566"/>
                  </a:lnTo>
                  <a:lnTo>
                    <a:pt x="139859" y="609566"/>
                  </a:lnTo>
                  <a:lnTo>
                    <a:pt x="110951" y="549557"/>
                  </a:lnTo>
                  <a:cubicBezTo>
                    <a:pt x="39507" y="380645"/>
                    <a:pt x="0" y="194936"/>
                    <a:pt x="0" y="0"/>
                  </a:cubicBez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6" name="椭圆 85"/>
            <p:cNvSpPr/>
            <p:nvPr/>
          </p:nvSpPr>
          <p:spPr>
            <a:xfrm>
              <a:off x="1459020" y="6018392"/>
              <a:ext cx="2450340" cy="54958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7" name="任意多边形 9"/>
            <p:cNvSpPr/>
            <p:nvPr/>
          </p:nvSpPr>
          <p:spPr>
            <a:xfrm>
              <a:off x="1625476" y="2132581"/>
              <a:ext cx="2658825" cy="812093"/>
            </a:xfrm>
            <a:custGeom>
              <a:avLst/>
              <a:gdLst>
                <a:gd name="connsiteX0" fmla="*/ 1254747 w 2509495"/>
                <a:gd name="connsiteY0" fmla="*/ 0 h 766483"/>
                <a:gd name="connsiteX1" fmla="*/ 2496198 w 2509495"/>
                <a:gd name="connsiteY1" fmla="*/ 738881 h 766483"/>
                <a:gd name="connsiteX2" fmla="*/ 2509495 w 2509495"/>
                <a:gd name="connsiteY2" fmla="*/ 766483 h 766483"/>
                <a:gd name="connsiteX3" fmla="*/ 0 w 2509495"/>
                <a:gd name="connsiteY3" fmla="*/ 766483 h 766483"/>
                <a:gd name="connsiteX4" fmla="*/ 13296 w 2509495"/>
                <a:gd name="connsiteY4" fmla="*/ 738881 h 766483"/>
                <a:gd name="connsiteX5" fmla="*/ 1254747 w 2509495"/>
                <a:gd name="connsiteY5" fmla="*/ 0 h 76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9495" h="766483">
                  <a:moveTo>
                    <a:pt x="1254747" y="0"/>
                  </a:moveTo>
                  <a:cubicBezTo>
                    <a:pt x="1790822" y="0"/>
                    <a:pt x="2257116" y="298770"/>
                    <a:pt x="2496198" y="738881"/>
                  </a:cubicBezTo>
                  <a:lnTo>
                    <a:pt x="2509495" y="766483"/>
                  </a:lnTo>
                  <a:lnTo>
                    <a:pt x="0" y="766483"/>
                  </a:lnTo>
                  <a:lnTo>
                    <a:pt x="13296" y="738881"/>
                  </a:lnTo>
                  <a:cubicBezTo>
                    <a:pt x="252379" y="298770"/>
                    <a:pt x="718672" y="0"/>
                    <a:pt x="1254747" y="0"/>
                  </a:cubicBez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8" name="任意多边形 10"/>
            <p:cNvSpPr/>
            <p:nvPr/>
          </p:nvSpPr>
          <p:spPr>
            <a:xfrm>
              <a:off x="1459020" y="2944674"/>
              <a:ext cx="2991735" cy="683774"/>
            </a:xfrm>
            <a:custGeom>
              <a:avLst/>
              <a:gdLst>
                <a:gd name="connsiteX0" fmla="*/ 157107 w 2823708"/>
                <a:gd name="connsiteY0" fmla="*/ 0 h 645371"/>
                <a:gd name="connsiteX1" fmla="*/ 2666602 w 2823708"/>
                <a:gd name="connsiteY1" fmla="*/ 0 h 645371"/>
                <a:gd name="connsiteX2" fmla="*/ 2712757 w 2823708"/>
                <a:gd name="connsiteY2" fmla="*/ 95814 h 645371"/>
                <a:gd name="connsiteX3" fmla="*/ 2823708 w 2823708"/>
                <a:gd name="connsiteY3" fmla="*/ 645371 h 645371"/>
                <a:gd name="connsiteX4" fmla="*/ 0 w 2823708"/>
                <a:gd name="connsiteY4" fmla="*/ 645371 h 645371"/>
                <a:gd name="connsiteX5" fmla="*/ 110951 w 2823708"/>
                <a:gd name="connsiteY5" fmla="*/ 95814 h 645371"/>
                <a:gd name="connsiteX6" fmla="*/ 157107 w 2823708"/>
                <a:gd name="connsiteY6" fmla="*/ 0 h 64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3708" h="645371">
                  <a:moveTo>
                    <a:pt x="157107" y="0"/>
                  </a:moveTo>
                  <a:lnTo>
                    <a:pt x="2666602" y="0"/>
                  </a:lnTo>
                  <a:lnTo>
                    <a:pt x="2712757" y="95814"/>
                  </a:lnTo>
                  <a:cubicBezTo>
                    <a:pt x="2784201" y="264726"/>
                    <a:pt x="2823708" y="450435"/>
                    <a:pt x="2823708" y="645371"/>
                  </a:cubicBezTo>
                  <a:lnTo>
                    <a:pt x="0" y="645371"/>
                  </a:lnTo>
                  <a:cubicBezTo>
                    <a:pt x="0" y="450435"/>
                    <a:pt x="39507" y="264726"/>
                    <a:pt x="110951" y="95814"/>
                  </a:cubicBezTo>
                  <a:lnTo>
                    <a:pt x="157107" y="0"/>
                  </a:lnTo>
                  <a:close/>
                </a:path>
              </a:pathLst>
            </a:custGeom>
            <a:solidFill>
              <a:srgbClr val="6FBFA4">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9" name="矩形 88"/>
            <p:cNvSpPr/>
            <p:nvPr/>
          </p:nvSpPr>
          <p:spPr>
            <a:xfrm>
              <a:off x="2509629" y="2268690"/>
              <a:ext cx="890516" cy="494511"/>
            </a:xfrm>
            <a:prstGeom prst="rect">
              <a:avLst/>
            </a:prstGeom>
          </p:spPr>
          <p:txBody>
            <a:bodyPr wrap="square">
              <a:spAutoFit/>
            </a:bodyPr>
            <a:lstStyle/>
            <a:p>
              <a:pPr algn="ctr"/>
              <a:r>
                <a:rPr lang="en-US" altLang="zh-CN" sz="2400" dirty="0">
                  <a:solidFill>
                    <a:prstClr val="white"/>
                  </a:solidFill>
                  <a:cs typeface="+mn-ea"/>
                  <a:sym typeface="+mn-lt"/>
                </a:rPr>
                <a:t>01</a:t>
              </a:r>
              <a:endParaRPr lang="zh-CN" altLang="en-US" sz="2400" dirty="0">
                <a:solidFill>
                  <a:prstClr val="white"/>
                </a:solidFill>
                <a:cs typeface="+mn-ea"/>
                <a:sym typeface="+mn-lt"/>
              </a:endParaRPr>
            </a:p>
          </p:txBody>
        </p:sp>
        <p:sp>
          <p:nvSpPr>
            <p:cNvPr id="90" name="矩形 89"/>
            <p:cNvSpPr/>
            <p:nvPr/>
          </p:nvSpPr>
          <p:spPr>
            <a:xfrm>
              <a:off x="2509629" y="3003912"/>
              <a:ext cx="890516" cy="494511"/>
            </a:xfrm>
            <a:prstGeom prst="rect">
              <a:avLst/>
            </a:prstGeom>
          </p:spPr>
          <p:txBody>
            <a:bodyPr wrap="square">
              <a:spAutoFit/>
            </a:bodyPr>
            <a:lstStyle/>
            <a:p>
              <a:pPr algn="ctr"/>
              <a:r>
                <a:rPr lang="en-US" altLang="zh-CN" sz="2400" dirty="0">
                  <a:solidFill>
                    <a:prstClr val="white"/>
                  </a:solidFill>
                  <a:cs typeface="+mn-ea"/>
                  <a:sym typeface="+mn-lt"/>
                </a:rPr>
                <a:t>02</a:t>
              </a:r>
              <a:endParaRPr lang="zh-CN" altLang="en-US" sz="2400" dirty="0">
                <a:solidFill>
                  <a:prstClr val="white"/>
                </a:solidFill>
                <a:cs typeface="+mn-ea"/>
                <a:sym typeface="+mn-lt"/>
              </a:endParaRPr>
            </a:p>
          </p:txBody>
        </p:sp>
        <p:sp>
          <p:nvSpPr>
            <p:cNvPr id="91" name="矩形 90"/>
            <p:cNvSpPr/>
            <p:nvPr/>
          </p:nvSpPr>
          <p:spPr>
            <a:xfrm>
              <a:off x="2509629" y="3676073"/>
              <a:ext cx="890516" cy="494511"/>
            </a:xfrm>
            <a:prstGeom prst="rect">
              <a:avLst/>
            </a:prstGeom>
          </p:spPr>
          <p:txBody>
            <a:bodyPr wrap="square">
              <a:spAutoFit/>
            </a:bodyPr>
            <a:lstStyle/>
            <a:p>
              <a:pPr algn="ctr"/>
              <a:r>
                <a:rPr lang="en-US" altLang="zh-CN" sz="2400" dirty="0">
                  <a:solidFill>
                    <a:prstClr val="white"/>
                  </a:solidFill>
                  <a:cs typeface="+mn-ea"/>
                  <a:sym typeface="+mn-lt"/>
                </a:rPr>
                <a:t>03</a:t>
              </a:r>
              <a:endParaRPr lang="zh-CN" altLang="en-US" sz="2400" dirty="0">
                <a:solidFill>
                  <a:prstClr val="white"/>
                </a:solidFill>
                <a:cs typeface="+mn-ea"/>
                <a:sym typeface="+mn-lt"/>
              </a:endParaRPr>
            </a:p>
          </p:txBody>
        </p:sp>
        <p:sp>
          <p:nvSpPr>
            <p:cNvPr id="92" name="矩形 91"/>
            <p:cNvSpPr/>
            <p:nvPr/>
          </p:nvSpPr>
          <p:spPr>
            <a:xfrm>
              <a:off x="2623788" y="4393327"/>
              <a:ext cx="680546" cy="494511"/>
            </a:xfrm>
            <a:prstGeom prst="rect">
              <a:avLst/>
            </a:prstGeom>
          </p:spPr>
          <p:txBody>
            <a:bodyPr wrap="square">
              <a:spAutoFit/>
            </a:bodyPr>
            <a:lstStyle/>
            <a:p>
              <a:pPr algn="ctr"/>
              <a:r>
                <a:rPr lang="en-US" altLang="zh-CN" sz="2400" dirty="0">
                  <a:solidFill>
                    <a:prstClr val="white"/>
                  </a:solidFill>
                  <a:cs typeface="+mn-ea"/>
                  <a:sym typeface="+mn-lt"/>
                </a:rPr>
                <a:t>04</a:t>
              </a:r>
              <a:endParaRPr lang="zh-CN" altLang="en-US" sz="2400" dirty="0">
                <a:solidFill>
                  <a:prstClr val="white"/>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250" fill="hold"/>
                                        <p:tgtEl>
                                          <p:spTgt spid="59"/>
                                        </p:tgtEl>
                                        <p:attrNameLst>
                                          <p:attrName>ppt_x</p:attrName>
                                        </p:attrNameLst>
                                      </p:cBhvr>
                                      <p:tavLst>
                                        <p:tav tm="0">
                                          <p:val>
                                            <p:strVal val="0-#ppt_w/2"/>
                                          </p:val>
                                        </p:tav>
                                        <p:tav tm="100000">
                                          <p:val>
                                            <p:strVal val="#ppt_x"/>
                                          </p:val>
                                        </p:tav>
                                      </p:tavLst>
                                    </p:anim>
                                    <p:anim calcmode="lin" valueType="num">
                                      <p:cBhvr additive="base">
                                        <p:cTn id="12" dur="250" fill="hold"/>
                                        <p:tgtEl>
                                          <p:spTgt spid="5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250" fill="hold"/>
                                        <p:tgtEl>
                                          <p:spTgt spid="37"/>
                                        </p:tgtEl>
                                        <p:attrNameLst>
                                          <p:attrName>ppt_x</p:attrName>
                                        </p:attrNameLst>
                                      </p:cBhvr>
                                      <p:tavLst>
                                        <p:tav tm="0">
                                          <p:val>
                                            <p:strVal val="0-#ppt_w/2"/>
                                          </p:val>
                                        </p:tav>
                                        <p:tav tm="100000">
                                          <p:val>
                                            <p:strVal val="#ppt_x"/>
                                          </p:val>
                                        </p:tav>
                                      </p:tavLst>
                                    </p:anim>
                                    <p:anim calcmode="lin" valueType="num">
                                      <p:cBhvr additive="base">
                                        <p:cTn id="17" dur="250" fill="hold"/>
                                        <p:tgtEl>
                                          <p:spTgt spid="3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71"/>
                                        </p:tgtEl>
                                        <p:attrNameLst>
                                          <p:attrName>style.visibility</p:attrName>
                                        </p:attrNameLst>
                                      </p:cBhvr>
                                      <p:to>
                                        <p:strVal val="visible"/>
                                      </p:to>
                                    </p:set>
                                    <p:anim calcmode="lin" valueType="num">
                                      <p:cBhvr additive="base">
                                        <p:cTn id="21" dur="250" fill="hold"/>
                                        <p:tgtEl>
                                          <p:spTgt spid="71"/>
                                        </p:tgtEl>
                                        <p:attrNameLst>
                                          <p:attrName>ppt_x</p:attrName>
                                        </p:attrNameLst>
                                      </p:cBhvr>
                                      <p:tavLst>
                                        <p:tav tm="0">
                                          <p:val>
                                            <p:strVal val="1+#ppt_w/2"/>
                                          </p:val>
                                        </p:tav>
                                        <p:tav tm="100000">
                                          <p:val>
                                            <p:strVal val="#ppt_x"/>
                                          </p:val>
                                        </p:tav>
                                      </p:tavLst>
                                    </p:anim>
                                    <p:anim calcmode="lin" valueType="num">
                                      <p:cBhvr additive="base">
                                        <p:cTn id="22" dur="250" fill="hold"/>
                                        <p:tgtEl>
                                          <p:spTgt spid="7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250" fill="hold"/>
                                        <p:tgtEl>
                                          <p:spTgt spid="48"/>
                                        </p:tgtEl>
                                        <p:attrNameLst>
                                          <p:attrName>ppt_x</p:attrName>
                                        </p:attrNameLst>
                                      </p:cBhvr>
                                      <p:tavLst>
                                        <p:tav tm="0">
                                          <p:val>
                                            <p:strVal val="1+#ppt_w/2"/>
                                          </p:val>
                                        </p:tav>
                                        <p:tav tm="100000">
                                          <p:val>
                                            <p:strVal val="#ppt_x"/>
                                          </p:val>
                                        </p:tav>
                                      </p:tavLst>
                                    </p:anim>
                                    <p:anim calcmode="lin" valueType="num">
                                      <p:cBhvr additive="base">
                                        <p:cTn id="27" dur="250" fill="hold"/>
                                        <p:tgtEl>
                                          <p:spTgt spid="48"/>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fill="hold"/>
                                        <p:tgtEl>
                                          <p:spTgt spid="82"/>
                                        </p:tgtEl>
                                        <p:attrNameLst>
                                          <p:attrName>ppt_x</p:attrName>
                                        </p:attrNameLst>
                                      </p:cBhvr>
                                      <p:tavLst>
                                        <p:tav tm="0">
                                          <p:val>
                                            <p:strVal val="#ppt_x"/>
                                          </p:val>
                                        </p:tav>
                                        <p:tav tm="100000">
                                          <p:val>
                                            <p:strVal val="#ppt_x"/>
                                          </p:val>
                                        </p:tav>
                                      </p:tavLst>
                                    </p:anim>
                                    <p:anim calcmode="lin" valueType="num">
                                      <p:cBhvr additive="base">
                                        <p:cTn id="32"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图片 16"/>
          <p:cNvPicPr>
            <a:picLocks noChangeAspect="1"/>
          </p:cNvPicPr>
          <p:nvPr/>
        </p:nvPicPr>
        <p:blipFill>
          <a:blip r:embed="rId3"/>
          <a:stretch>
            <a:fillRect/>
          </a:stretch>
        </p:blipFill>
        <p:spPr>
          <a:xfrm>
            <a:off x="4255135" y="2228850"/>
            <a:ext cx="3592195" cy="2710180"/>
          </a:xfrm>
          <a:prstGeom prst="rect">
            <a:avLst/>
          </a:prstGeom>
          <a:ln w="63500">
            <a:solidFill>
              <a:srgbClr val="62B468"/>
            </a:solidFill>
          </a:ln>
        </p:spPr>
      </p:pic>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9" name="组合 18"/>
          <p:cNvGrpSpPr/>
          <p:nvPr/>
        </p:nvGrpSpPr>
        <p:grpSpPr>
          <a:xfrm>
            <a:off x="7399020" y="2502535"/>
            <a:ext cx="4206875" cy="2162810"/>
            <a:chOff x="11652" y="3941"/>
            <a:chExt cx="6625" cy="3406"/>
          </a:xfrm>
        </p:grpSpPr>
        <p:sp>
          <p:nvSpPr>
            <p:cNvPr id="2" name="TextBox 15"/>
            <p:cNvSpPr txBox="1">
              <a:spLocks noChangeArrowheads="1"/>
            </p:cNvSpPr>
            <p:nvPr/>
          </p:nvSpPr>
          <p:spPr bwMode="auto">
            <a:xfrm>
              <a:off x="15007" y="4687"/>
              <a:ext cx="3271"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nSpc>
                  <a:spcPct val="130000"/>
                </a:lnSpc>
              </a:pPr>
              <a:r>
                <a:rPr lang="zh-CN" altLang="en-US" sz="16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13" name="任意多边形 10"/>
            <p:cNvSpPr/>
            <p:nvPr/>
          </p:nvSpPr>
          <p:spPr>
            <a:xfrm>
              <a:off x="11652" y="3941"/>
              <a:ext cx="2960" cy="3407"/>
            </a:xfrm>
            <a:custGeom>
              <a:avLst/>
              <a:gdLst>
                <a:gd name="connsiteX0" fmla="*/ 1710174 w 1714090"/>
                <a:gd name="connsiteY0" fmla="*/ 0 h 1972478"/>
                <a:gd name="connsiteX1" fmla="*/ 1714090 w 1714090"/>
                <a:gd name="connsiteY1" fmla="*/ 1972478 h 1972478"/>
                <a:gd name="connsiteX2" fmla="*/ 0 w 1714090"/>
                <a:gd name="connsiteY2" fmla="*/ 982848 h 1972478"/>
              </a:gdLst>
              <a:ahLst/>
              <a:cxnLst>
                <a:cxn ang="0">
                  <a:pos x="connsiteX0" y="connsiteY0"/>
                </a:cxn>
                <a:cxn ang="0">
                  <a:pos x="connsiteX1" y="connsiteY1"/>
                </a:cxn>
                <a:cxn ang="0">
                  <a:pos x="connsiteX2" y="connsiteY2"/>
                </a:cxn>
              </a:cxnLst>
              <a:rect l="l" t="t" r="r" b="b"/>
              <a:pathLst>
                <a:path w="1714090" h="1972478">
                  <a:moveTo>
                    <a:pt x="1710174" y="0"/>
                  </a:moveTo>
                  <a:lnTo>
                    <a:pt x="1714090" y="1972478"/>
                  </a:lnTo>
                  <a:lnTo>
                    <a:pt x="0" y="982848"/>
                  </a:ln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lIns="323925" rIns="0" anchor="ctr"/>
            <a:lstStyle/>
            <a:p>
              <a:pPr algn="ctr">
                <a:defRPr/>
              </a:pPr>
              <a:r>
                <a:rPr lang="zh-CN" altLang="en-US" sz="2000" dirty="0">
                  <a:solidFill>
                    <a:srgbClr val="FFFFFF"/>
                  </a:solidFill>
                  <a:cs typeface="+mn-ea"/>
                  <a:sym typeface="+mn-lt"/>
                </a:rPr>
                <a:t>文字</a:t>
              </a:r>
            </a:p>
          </p:txBody>
        </p:sp>
      </p:grpSp>
      <p:grpSp>
        <p:nvGrpSpPr>
          <p:cNvPr id="18" name="组合 17"/>
          <p:cNvGrpSpPr/>
          <p:nvPr/>
        </p:nvGrpSpPr>
        <p:grpSpPr>
          <a:xfrm>
            <a:off x="532130" y="2531110"/>
            <a:ext cx="4093845" cy="2162810"/>
            <a:chOff x="838" y="3986"/>
            <a:chExt cx="6447" cy="3406"/>
          </a:xfrm>
        </p:grpSpPr>
        <p:sp>
          <p:nvSpPr>
            <p:cNvPr id="11" name="TextBox 18"/>
            <p:cNvSpPr txBox="1">
              <a:spLocks noChangeArrowheads="1"/>
            </p:cNvSpPr>
            <p:nvPr/>
          </p:nvSpPr>
          <p:spPr bwMode="auto">
            <a:xfrm>
              <a:off x="838" y="4674"/>
              <a:ext cx="3359"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nSpc>
                  <a:spcPct val="130000"/>
                </a:lnSpc>
              </a:pPr>
              <a:r>
                <a:rPr lang="zh-CN" altLang="en-US" sz="16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14" name="任意多边形 11"/>
            <p:cNvSpPr/>
            <p:nvPr/>
          </p:nvSpPr>
          <p:spPr>
            <a:xfrm>
              <a:off x="4323" y="3986"/>
              <a:ext cx="2963" cy="3407"/>
            </a:xfrm>
            <a:custGeom>
              <a:avLst/>
              <a:gdLst>
                <a:gd name="connsiteX0" fmla="*/ 3917 w 1714090"/>
                <a:gd name="connsiteY0" fmla="*/ 0 h 1972478"/>
                <a:gd name="connsiteX1" fmla="*/ 1714090 w 1714090"/>
                <a:gd name="connsiteY1" fmla="*/ 982848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7" y="0"/>
                  </a:moveTo>
                  <a:lnTo>
                    <a:pt x="1714090" y="982848"/>
                  </a:lnTo>
                  <a:lnTo>
                    <a:pt x="0" y="1972478"/>
                  </a:ln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23925" anchor="ctr"/>
            <a:lstStyle/>
            <a:p>
              <a:pPr algn="ctr">
                <a:defRPr/>
              </a:pPr>
              <a:r>
                <a:rPr lang="zh-CN" altLang="en-US" sz="2000" dirty="0">
                  <a:solidFill>
                    <a:srgbClr val="FFFFFF"/>
                  </a:solidFill>
                  <a:cs typeface="+mn-ea"/>
                  <a:sym typeface="+mn-lt"/>
                </a:rPr>
                <a:t>文字</a:t>
              </a: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安全意识</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2</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交通安全主题班会PPT2"/>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 name="KSO_WM_SLIDE_MODEL_TYPE" val="cover"/>
</p:tagLst>
</file>

<file path=ppt/tags/tag6.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3lbq3lm3">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1733</Words>
  <Application>Microsoft Office PowerPoint</Application>
  <PresentationFormat>宽屏</PresentationFormat>
  <Paragraphs>201</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25</vt:i4>
      </vt:variant>
    </vt:vector>
  </HeadingPairs>
  <TitlesOfParts>
    <vt:vector size="35"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449</cp:revision>
  <dcterms:created xsi:type="dcterms:W3CDTF">2017-08-03T09:01:00Z</dcterms:created>
  <dcterms:modified xsi:type="dcterms:W3CDTF">2023-01-21T09:51:25Z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