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78.xml" ContentType="application/vnd.openxmlformats-officedocument.presentationml.tags+xml"/>
  <Override PartName="/ppt/charts/chart5.xml" ContentType="application/vnd.openxmlformats-officedocument.drawingml.chart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charts/chart6.xml" ContentType="application/vnd.openxmlformats-officedocument.drawingml.chart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ags/tag84.xml" ContentType="application/vnd.openxmlformats-officedocument.presentationml.tags+xml"/>
  <Override PartName="/ppt/notesSlides/notesSlide1.xml" ContentType="application/vnd.openxmlformats-officedocument.presentationml.notesSlide+xml"/>
  <Override PartName="/ppt/charts/chart1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2.xml" ContentType="application/vnd.openxmlformats-officedocument.drawingml.chart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charts/chart13.xml" ContentType="application/vnd.openxmlformats-officedocument.drawingml.chart+xml"/>
  <Override PartName="/ppt/tags/tag88.xml" ContentType="application/vnd.openxmlformats-officedocument.presentationml.tags+xml"/>
  <Override PartName="/ppt/charts/chart14.xml" ContentType="application/vnd.openxmlformats-officedocument.drawingml.chart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charts/chart15.xml" ContentType="application/vnd.openxmlformats-officedocument.drawingml.chart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5" r:id="rId2"/>
    <p:sldMasterId id="2147483679" r:id="rId3"/>
  </p:sldMasterIdLst>
  <p:notesMasterIdLst>
    <p:notesMasterId r:id="rId30"/>
  </p:notesMasterIdLst>
  <p:sldIdLst>
    <p:sldId id="256" r:id="rId4"/>
    <p:sldId id="257" r:id="rId5"/>
    <p:sldId id="258" r:id="rId6"/>
    <p:sldId id="298" r:id="rId7"/>
    <p:sldId id="299" r:id="rId8"/>
    <p:sldId id="300" r:id="rId9"/>
    <p:sldId id="301" r:id="rId10"/>
    <p:sldId id="261" r:id="rId11"/>
    <p:sldId id="302" r:id="rId12"/>
    <p:sldId id="303" r:id="rId13"/>
    <p:sldId id="304" r:id="rId14"/>
    <p:sldId id="305" r:id="rId15"/>
    <p:sldId id="260" r:id="rId16"/>
    <p:sldId id="306" r:id="rId17"/>
    <p:sldId id="307" r:id="rId18"/>
    <p:sldId id="312" r:id="rId19"/>
    <p:sldId id="311" r:id="rId20"/>
    <p:sldId id="313" r:id="rId21"/>
    <p:sldId id="262" r:id="rId22"/>
    <p:sldId id="310" r:id="rId23"/>
    <p:sldId id="309" r:id="rId24"/>
    <p:sldId id="308" r:id="rId25"/>
    <p:sldId id="314" r:id="rId26"/>
    <p:sldId id="315" r:id="rId27"/>
    <p:sldId id="316" r:id="rId28"/>
    <p:sldId id="317" r:id="rId2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40B3"/>
    <a:srgbClr val="F3D040"/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78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0" y="114"/>
      </p:cViewPr>
      <p:guideLst>
        <p:guide orient="horz" pos="2162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0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__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AD</c:v>
                </c:pt>
                <c:pt idx="1">
                  <c:v>SD</c:v>
                </c:pt>
                <c:pt idx="2">
                  <c:v>HR</c:v>
                </c:pt>
                <c:pt idx="3">
                  <c:v>KL</c:v>
                </c:pt>
                <c:pt idx="4">
                  <c:v>QZ</c:v>
                </c:pt>
                <c:pt idx="5">
                  <c:v>PL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</c:v>
                </c:pt>
                <c:pt idx="1">
                  <c:v>7</c:v>
                </c:pt>
                <c:pt idx="2">
                  <c:v>9</c:v>
                </c:pt>
                <c:pt idx="3">
                  <c:v>11</c:v>
                </c:pt>
                <c:pt idx="4">
                  <c:v>23</c:v>
                </c:pt>
                <c:pt idx="5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724-4EAD-BEC3-CBA204C8AF8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AD</c:v>
                </c:pt>
                <c:pt idx="1">
                  <c:v>SD</c:v>
                </c:pt>
                <c:pt idx="2">
                  <c:v>HR</c:v>
                </c:pt>
                <c:pt idx="3">
                  <c:v>KL</c:v>
                </c:pt>
                <c:pt idx="4">
                  <c:v>QZ</c:v>
                </c:pt>
                <c:pt idx="5">
                  <c:v>PL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</c:v>
                </c:pt>
                <c:pt idx="1">
                  <c:v>9</c:v>
                </c:pt>
                <c:pt idx="2">
                  <c:v>11</c:v>
                </c:pt>
                <c:pt idx="3">
                  <c:v>18</c:v>
                </c:pt>
                <c:pt idx="4">
                  <c:v>15</c:v>
                </c:pt>
                <c:pt idx="5">
                  <c:v>13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724-4EAD-BEC3-CBA204C8AF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439794784"/>
        <c:axId val="-1439807296"/>
      </c:lineChart>
      <c:catAx>
        <c:axId val="-1439794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7296"/>
        <c:crosses val="autoZero"/>
        <c:auto val="1"/>
        <c:lblAlgn val="ctr"/>
        <c:lblOffset val="100"/>
        <c:noMultiLvlLbl val="0"/>
      </c:catAx>
      <c:valAx>
        <c:axId val="-1439807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794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6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9C0-4D9A-8434-F561939648A4}"/>
              </c:ext>
            </c:extLst>
          </c:dPt>
          <c:dPt>
            <c:idx val="1"/>
            <c:bubble3D val="0"/>
            <c:spPr>
              <a:solidFill>
                <a:schemeClr val="tx1">
                  <a:alpha val="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9C0-4D9A-8434-F561939648A4}"/>
              </c:ext>
            </c:extLst>
          </c:dPt>
          <c:dLbls>
            <c:dLbl>
              <c:idx val="0"/>
              <c:layout>
                <c:manualLayout>
                  <c:x val="-0.105336128327605"/>
                  <c:y val="0.27439000384098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99C0-4D9A-8434-F561939648A4}"/>
                </c:ext>
                <c:ext xmlns:c15="http://schemas.microsoft.com/office/drawing/2012/chart" uri="{CE6537A1-D6FC-4f65-9D91-7224C49458BB}">
                  <c15:layout>
                    <c:manualLayout>
                      <c:w val="0.52024959380328495"/>
                      <c:h val="0.36951219512195099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99C0-4D9A-8434-F561939648A4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lorem ipsum</c:v>
                </c:pt>
                <c:pt idx="1">
                  <c:v>0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0.12</c:v>
                </c:pt>
                <c:pt idx="1">
                  <c:v>0.88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99C0-4D9A-8434-F561939648A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39-460B-89B0-7382B2488F4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39-460B-89B0-7382B2488F4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39-460B-89B0-7382B2488F48}"/>
              </c:ext>
            </c:extLst>
          </c:dPt>
          <c:cat>
            <c:strRef>
              <c:f>Sheet1!$A$2:$A$4</c:f>
              <c:strCache>
                <c:ptCount val="3"/>
                <c:pt idx="0">
                  <c:v>fg</c:v>
                </c:pt>
                <c:pt idx="1">
                  <c:v>ty</c:v>
                </c:pt>
                <c:pt idx="2">
                  <c:v>as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20</c:v>
                </c:pt>
                <c:pt idx="1">
                  <c:v>45</c:v>
                </c:pt>
                <c:pt idx="2">
                  <c:v>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A39-460B-89B0-7382B2488F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4EB-4D59-A69D-E9905CD783D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4EB-4D59-A69D-E9905CD783D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4EB-4D59-A69D-E9905CD78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39809472"/>
        <c:axId val="-1439795328"/>
      </c:barChart>
      <c:catAx>
        <c:axId val="-1439809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795328"/>
        <c:crosses val="autoZero"/>
        <c:auto val="1"/>
        <c:lblAlgn val="ctr"/>
        <c:lblOffset val="100"/>
        <c:noMultiLvlLbl val="0"/>
      </c:catAx>
      <c:valAx>
        <c:axId val="-14397953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alpha val="10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-1439809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4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1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5D6-4593-8E05-92E5B40DF8E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</c:v>
                </c:pt>
                <c:pt idx="1">
                  <c:v>6</c:v>
                </c:pt>
                <c:pt idx="2">
                  <c:v>4</c:v>
                </c:pt>
                <c:pt idx="3">
                  <c:v>9</c:v>
                </c:pt>
                <c:pt idx="4">
                  <c:v>7</c:v>
                </c:pt>
                <c:pt idx="5">
                  <c:v>6</c:v>
                </c:pt>
                <c:pt idx="6">
                  <c:v>3</c:v>
                </c:pt>
                <c:pt idx="7">
                  <c:v>5</c:v>
                </c:pt>
                <c:pt idx="8">
                  <c:v>4</c:v>
                </c:pt>
                <c:pt idx="9">
                  <c:v>5</c:v>
                </c:pt>
                <c:pt idx="10">
                  <c:v>7</c:v>
                </c:pt>
                <c:pt idx="1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95D6-4593-8E05-92E5B40DF8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39799136"/>
        <c:axId val="-1439804576"/>
      </c:barChart>
      <c:catAx>
        <c:axId val="-1439799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4576"/>
        <c:crosses val="autoZero"/>
        <c:auto val="1"/>
        <c:lblAlgn val="ctr"/>
        <c:lblOffset val="100"/>
        <c:noMultiLvlLbl val="0"/>
      </c:catAx>
      <c:valAx>
        <c:axId val="-14398045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39799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5400">
              <a:solidFill>
                <a:schemeClr val="accent1"/>
              </a:solidFill>
            </a:ln>
            <a:effectLst/>
          </c:spPr>
          <c:cat>
            <c:strRef>
              <c:f>Sheet1!$A$2:$A$8</c:f>
              <c:strCache>
                <c:ptCount val="7"/>
                <c:pt idx="0">
                  <c:v>Mon</c:v>
                </c:pt>
                <c:pt idx="1">
                  <c:v>Tue</c:v>
                </c:pt>
                <c:pt idx="2">
                  <c:v>Wed</c:v>
                </c:pt>
                <c:pt idx="3">
                  <c:v>Thu</c:v>
                </c:pt>
                <c:pt idx="4">
                  <c:v>Fri</c:v>
                </c:pt>
                <c:pt idx="5">
                  <c:v>Sat</c:v>
                </c:pt>
                <c:pt idx="6">
                  <c:v>Sun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3</c:v>
                </c:pt>
                <c:pt idx="5">
                  <c:v>2</c:v>
                </c:pt>
                <c:pt idx="6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ED6-4824-B2FC-3FB3B6EA74D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cat>
            <c:strRef>
              <c:f>Sheet1!$A$2:$A$8</c:f>
              <c:strCache>
                <c:ptCount val="7"/>
                <c:pt idx="0">
                  <c:v>Mon</c:v>
                </c:pt>
                <c:pt idx="1">
                  <c:v>Tue</c:v>
                </c:pt>
                <c:pt idx="2">
                  <c:v>Wed</c:v>
                </c:pt>
                <c:pt idx="3">
                  <c:v>Thu</c:v>
                </c:pt>
                <c:pt idx="4">
                  <c:v>Fri</c:v>
                </c:pt>
                <c:pt idx="5">
                  <c:v>Sat</c:v>
                </c:pt>
                <c:pt idx="6">
                  <c:v>Sun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6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5</c:v>
                </c:pt>
                <c:pt idx="5">
                  <c:v>4</c:v>
                </c:pt>
                <c:pt idx="6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2ED6-4824-B2FC-3FB3B6EA74D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cat>
            <c:strRef>
              <c:f>Sheet1!$A$2:$A$8</c:f>
              <c:strCache>
                <c:ptCount val="7"/>
                <c:pt idx="0">
                  <c:v>Mon</c:v>
                </c:pt>
                <c:pt idx="1">
                  <c:v>Tue</c:v>
                </c:pt>
                <c:pt idx="2">
                  <c:v>Wed</c:v>
                </c:pt>
                <c:pt idx="3">
                  <c:v>Thu</c:v>
                </c:pt>
                <c:pt idx="4">
                  <c:v>Fri</c:v>
                </c:pt>
                <c:pt idx="5">
                  <c:v>Sat</c:v>
                </c:pt>
                <c:pt idx="6">
                  <c:v>Sun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</c:v>
                </c:pt>
                <c:pt idx="1">
                  <c:v>4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4</c:v>
                </c:pt>
                <c:pt idx="6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2ED6-4824-B2FC-3FB3B6EA74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439808384"/>
        <c:axId val="-1439804032"/>
      </c:areaChart>
      <c:catAx>
        <c:axId val="-1439808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6350" cap="flat" cmpd="sng" algn="ctr">
            <a:noFill/>
            <a:prstDash val="solid"/>
            <a:round/>
          </a:ln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4032"/>
        <c:crosses val="autoZero"/>
        <c:auto val="1"/>
        <c:lblAlgn val="ctr"/>
        <c:lblOffset val="100"/>
        <c:noMultiLvlLbl val="0"/>
      </c:catAx>
      <c:valAx>
        <c:axId val="-1439804032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chemeClr val="tx1">
                  <a:alpha val="10000"/>
                </a:schemeClr>
              </a:solidFill>
              <a:prstDash val="solid"/>
              <a:round/>
            </a:ln>
          </c:spPr>
        </c:majorGridlines>
        <c:numFmt formatCode="General" sourceLinked="1"/>
        <c:majorTickMark val="out"/>
        <c:minorTickMark val="none"/>
        <c:tickLblPos val="nextTo"/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83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lang="zh-CN" sz="12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</c:v>
                </c:pt>
                <c:pt idx="5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74F-4382-9623-665476FF77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439806752"/>
        <c:axId val="-1439806208"/>
      </c:barChart>
      <c:catAx>
        <c:axId val="-143980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6208"/>
        <c:crosses val="autoZero"/>
        <c:auto val="1"/>
        <c:lblAlgn val="ctr"/>
        <c:lblOffset val="100"/>
        <c:noMultiLvlLbl val="0"/>
      </c:catAx>
      <c:valAx>
        <c:axId val="-1439806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6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C31-4879-8B42-F897B81643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C31-4879-8B42-F897B81643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Product 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C31-4879-8B42-F897B81643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44"/>
        <c:overlap val="-90"/>
        <c:axId val="-1439802400"/>
        <c:axId val="-1439802944"/>
      </c:barChart>
      <c:catAx>
        <c:axId val="-1439802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2944"/>
        <c:crosses val="autoZero"/>
        <c:auto val="1"/>
        <c:lblAlgn val="ctr"/>
        <c:lblOffset val="100"/>
        <c:noMultiLvlLbl val="0"/>
      </c:catAx>
      <c:valAx>
        <c:axId val="-1439802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-1439802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data</c:v>
                </c:pt>
              </c:strCache>
            </c:strRef>
          </c:tx>
          <c:spPr>
            <a:ln>
              <a:noFill/>
            </a:ln>
            <a:effectLst/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65B4-4749-BCA0-9D80D9CAA28E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65B4-4749-BCA0-9D80D9CAA28E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65B4-4749-BCA0-9D80D9CAA2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eparator>
</c:separator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Лист1!$A$2:$A$4</c:f>
              <c:strCache>
                <c:ptCount val="3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0.48</c:v>
                </c:pt>
                <c:pt idx="1">
                  <c:v>0.32</c:v>
                </c:pt>
                <c:pt idx="2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65B4-4749-BCA0-9D80D9CAA28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347"/>
      </c:pieChart>
    </c:plotArea>
    <c:plotVisOnly val="1"/>
    <c:dispBlanksAs val="gap"/>
    <c:showDLblsOverMax val="0"/>
  </c:chart>
  <c:spPr>
    <a:effectLst/>
  </c:spPr>
  <c:txPr>
    <a:bodyPr/>
    <a:lstStyle/>
    <a:p>
      <a:pPr>
        <a:defRPr lang="zh-CN" sz="1400">
          <a:solidFill>
            <a:srgbClr val="FFFFFF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3624810056599"/>
          <c:y val="5.3640253000844802E-2"/>
          <c:w val="0.67905788092277897"/>
          <c:h val="0.85728207557238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BF-4B4F-9525-FE032FA71C85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BF-4B4F-9525-FE032FA71C85}"/>
              </c:ext>
            </c:extLst>
          </c:dPt>
          <c:dLbls>
            <c:dLbl>
              <c:idx val="0"/>
              <c:layout>
                <c:manualLayout>
                  <c:x val="-0.15047140489017799"/>
                  <c:y val="-0.1729051859130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BF-4B4F-9525-FE032FA71C85}"/>
                </c:ext>
                <c:ext xmlns:c15="http://schemas.microsoft.com/office/drawing/2012/chart" uri="{CE6537A1-D6FC-4f65-9D91-7224C49458BB}">
                  <c15:layout>
                    <c:manualLayout>
                      <c:w val="0.74920955933139899"/>
                      <c:h val="0.28812687740016601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BF-4B4F-9525-FE032FA71C85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0.65</c:v>
                </c:pt>
                <c:pt idx="1">
                  <c:v>0.35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BF-4B4F-9525-FE032FA71C8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643624810056599"/>
          <c:y val="5.3640253000844802E-2"/>
          <c:w val="0.67905788092277897"/>
          <c:h val="0.857282075572388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BF2-4E6A-A8D3-3586117EEE42}"/>
              </c:ext>
            </c:extLst>
          </c:dPt>
          <c:dPt>
            <c:idx val="1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BF2-4E6A-A8D3-3586117EEE42}"/>
              </c:ext>
            </c:extLst>
          </c:dPt>
          <c:dLbls>
            <c:dLbl>
              <c:idx val="0"/>
              <c:layout>
                <c:manualLayout>
                  <c:x val="-0.13994529631164501"/>
                  <c:y val="5.079374934165230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BF2-4E6A-A8D3-3586117EEE42}"/>
                </c:ext>
                <c:ext xmlns:c15="http://schemas.microsoft.com/office/drawing/2012/chart" uri="{CE6537A1-D6FC-4f65-9D91-7224C49458BB}">
                  <c15:layout>
                    <c:manualLayout>
                      <c:w val="0.74920955933139899"/>
                      <c:h val="0.28812687740016601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BF2-4E6A-A8D3-3586117EEE42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0BF2-4E6A-A8D3-3586117EEE4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9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74CC-46DE-BE13-45E13095706F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74CC-46DE-BE13-45E13095706F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74CC-46DE-BE13-45E13095706F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74CC-46DE-BE13-45E13095706F}"/>
              </c:ext>
            </c:extLst>
          </c:dPt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4CC-46DE-BE13-45E13095706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74CC-46DE-BE13-45E13095706F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74CC-46DE-BE13-45E13095706F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74CC-46DE-BE13-45E13095706F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74CC-46DE-BE13-45E13095706F}"/>
              </c:ext>
            </c:extLst>
          </c:dPt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74CC-46DE-BE13-45E1309570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1439807840"/>
        <c:axId val="-1439805120"/>
      </c:barChart>
      <c:catAx>
        <c:axId val="-14398078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-1439805120"/>
        <c:crosses val="autoZero"/>
        <c:auto val="1"/>
        <c:lblAlgn val="ctr"/>
        <c:lblOffset val="100"/>
        <c:noMultiLvlLbl val="0"/>
      </c:catAx>
      <c:valAx>
        <c:axId val="-14398051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7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8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391-4F7F-AEEC-ABF94F7BAE3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8</c:v>
                </c:pt>
                <c:pt idx="1">
                  <c:v>9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  <c:pt idx="5">
                  <c:v>9</c:v>
                </c:pt>
                <c:pt idx="6">
                  <c:v>10</c:v>
                </c:pt>
                <c:pt idx="7">
                  <c:v>13</c:v>
                </c:pt>
                <c:pt idx="8">
                  <c:v>17</c:v>
                </c:pt>
                <c:pt idx="9">
                  <c:v>12</c:v>
                </c:pt>
                <c:pt idx="10">
                  <c:v>11</c:v>
                </c:pt>
                <c:pt idx="11">
                  <c:v>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391-4F7F-AEEC-ABF94F7BAE3D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-1439808928"/>
        <c:axId val="-1439798048"/>
      </c:barChart>
      <c:catAx>
        <c:axId val="-14398089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798048"/>
        <c:crosses val="autoZero"/>
        <c:auto val="1"/>
        <c:lblAlgn val="ctr"/>
        <c:lblOffset val="100"/>
        <c:noMultiLvlLbl val="0"/>
      </c:catAx>
      <c:valAx>
        <c:axId val="-1439798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89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Product 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5</c:v>
                </c:pt>
                <c:pt idx="2">
                  <c:v>3.5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87C-435B-A9B4-FF708CD5039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Product 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I q</c:v>
                </c:pt>
                <c:pt idx="1">
                  <c:v>II q</c:v>
                </c:pt>
                <c:pt idx="2">
                  <c:v>III q</c:v>
                </c:pt>
                <c:pt idx="3">
                  <c:v>IV q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87C-435B-A9B4-FF708CD503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-10"/>
        <c:axId val="-1439801312"/>
        <c:axId val="-1439795872"/>
      </c:barChart>
      <c:catAx>
        <c:axId val="-143980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795872"/>
        <c:crosses val="autoZero"/>
        <c:auto val="1"/>
        <c:lblAlgn val="ctr"/>
        <c:lblOffset val="100"/>
        <c:noMultiLvlLbl val="0"/>
      </c:catAx>
      <c:valAx>
        <c:axId val="-1439795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zh-CN"/>
          </a:p>
        </c:txPr>
        <c:crossAx val="-143980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solidFill>
            <a:schemeClr val="tx1"/>
          </a:solidFill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B1-4A03-A545-EA232FCB7133}"/>
              </c:ext>
            </c:extLst>
          </c:dPt>
          <c:dPt>
            <c:idx val="1"/>
            <c:bubble3D val="0"/>
            <c:spPr>
              <a:solidFill>
                <a:srgbClr val="FFFFFF">
                  <a:alpha val="5000"/>
                </a:srgb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B1-4A03-A545-EA232FCB7133}"/>
              </c:ext>
            </c:extLst>
          </c:dPt>
          <c:dLbls>
            <c:dLbl>
              <c:idx val="0"/>
              <c:layout>
                <c:manualLayout>
                  <c:x val="-0.2494803039338"/>
                  <c:y val="-4.878072786633379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B1-4A03-A545-EA232FCB7133}"/>
                </c:ext>
                <c:ext xmlns:c15="http://schemas.microsoft.com/office/drawing/2012/chart" uri="{CE6537A1-D6FC-4f65-9D91-7224C49458BB}">
                  <c15:layout>
                    <c:manualLayout>
                      <c:w val="0.52024959380328495"/>
                      <c:h val="0.36951219512195099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B1-4A03-A545-EA232FCB713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lorem ipsum</c:v>
                </c:pt>
                <c:pt idx="1">
                  <c:v>0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0.55000000000000004</c:v>
                </c:pt>
                <c:pt idx="1">
                  <c:v>0.45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B1-4A03-A545-EA232FCB713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B10-4E6B-ADD2-A3AD47B13B41}"/>
              </c:ext>
            </c:extLst>
          </c:dPt>
          <c:dPt>
            <c:idx val="1"/>
            <c:bubble3D val="0"/>
            <c:spPr>
              <a:solidFill>
                <a:schemeClr val="tx1">
                  <a:alpha val="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B10-4E6B-ADD2-A3AD47B13B41}"/>
              </c:ext>
            </c:extLst>
          </c:dPt>
          <c:dLbls>
            <c:dLbl>
              <c:idx val="0"/>
              <c:layout>
                <c:manualLayout>
                  <c:x val="-0.2494803039338"/>
                  <c:y val="0.14634122335317801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B10-4E6B-ADD2-A3AD47B13B41}"/>
                </c:ext>
                <c:ext xmlns:c15="http://schemas.microsoft.com/office/drawing/2012/chart" uri="{CE6537A1-D6FC-4f65-9D91-7224C49458BB}">
                  <c15:layout>
                    <c:manualLayout>
                      <c:w val="0.52024959380328495"/>
                      <c:h val="0.36951219512195099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B10-4E6B-ADD2-A3AD47B13B4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lorem ipsum</c:v>
                </c:pt>
                <c:pt idx="1">
                  <c:v>0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0.35</c:v>
                </c:pt>
                <c:pt idx="1">
                  <c:v>0.65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AB10-4E6B-ADD2-A3AD47B13B4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</c:v>
                </c:pt>
              </c:strCache>
            </c:strRef>
          </c:tx>
          <c:spPr>
            <a:ln w="19050"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66-4B2B-B3A1-DF3920FAD0F3}"/>
              </c:ext>
            </c:extLst>
          </c:dPt>
          <c:dPt>
            <c:idx val="1"/>
            <c:bubble3D val="0"/>
            <c:spPr>
              <a:solidFill>
                <a:schemeClr val="tx1">
                  <a:alpha val="5000"/>
                </a:schemeClr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66-4B2B-B3A1-DF3920FAD0F3}"/>
              </c:ext>
            </c:extLst>
          </c:dPt>
          <c:dLbls>
            <c:dLbl>
              <c:idx val="0"/>
              <c:layout>
                <c:manualLayout>
                  <c:x val="-0.255024417628537"/>
                  <c:y val="5.48778087190320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266-4B2B-B3A1-DF3920FAD0F3}"/>
                </c:ext>
                <c:ext xmlns:c15="http://schemas.microsoft.com/office/drawing/2012/chart" uri="{CE6537A1-D6FC-4f65-9D91-7224C49458BB}">
                  <c15:layout>
                    <c:manualLayout>
                      <c:w val="0.52024959380328495"/>
                      <c:h val="0.36951219512195099"/>
                    </c:manualLayout>
                  </c15:layout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266-4B2B-B3A1-DF3920FAD0F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zh-CN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lorem ipsum</c:v>
                </c:pt>
                <c:pt idx="1">
                  <c:v>0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0.44</c:v>
                </c:pt>
                <c:pt idx="1">
                  <c:v>0.56000000000000005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2266-4B2B-B3A1-DF3920FAD0F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+mn-lt"/>
          <a:ea typeface="+mn-ea"/>
          <a:cs typeface="+mn-ea"/>
          <a:sym typeface="+mn-lt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68ADC-3E95-4377-B6C8-7EEBFE30029D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2FA5F-FFB0-4D23-9BE9-375FCFD0F9A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5884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D2FA5F-FFB0-4D23-9BE9-375FCFD0F9A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8393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740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9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4" Type="http://schemas.openxmlformats.org/officeDocument/2006/relationships/tags" Target="../tags/tag68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tags" Target="../tags/tag17.xml"/><Relationship Id="rId5" Type="http://schemas.openxmlformats.org/officeDocument/2006/relationships/tags" Target="../tags/tag16.xml"/><Relationship Id="rId4" Type="http://schemas.openxmlformats.org/officeDocument/2006/relationships/tags" Target="../tags/tag15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hyperlink" Target="http://www.1ppt.com/xiazai/" TargetMode="External"/><Relationship Id="rId4" Type="http://schemas.openxmlformats.org/officeDocument/2006/relationships/tags" Target="../tags/tag23.xml"/><Relationship Id="rId9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2023/1/18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 lang="zh-CN" altLang="en-US"/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407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E3AAC11-D570-4EA9-AFC0-30FB72BA45EB}" type="datetimeFigureOut">
              <a:rPr lang="zh-CN" altLang="en-US" smtClean="0">
                <a:solidFill>
                  <a:prstClr val="black"/>
                </a:solidFill>
              </a:rPr>
              <a:pPr/>
              <a:t>2023/1/18</a:t>
            </a:fld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5ECCFAA-F4FB-487C-9F1E-C8836D0C3DC9}" type="slidenum">
              <a:rPr lang="zh-CN" altLang="en-US" smtClean="0">
                <a:solidFill>
                  <a:prstClr val="black"/>
                </a:solidFill>
              </a:rPr>
              <a:pPr/>
              <a:t>‹#›</a:t>
            </a:fld>
            <a:endParaRPr lang="zh-CN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057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47023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 flipH="1" flipV="1">
            <a:off x="2727325" y="-2727960"/>
            <a:ext cx="6809740" cy="12265025"/>
          </a:xfrm>
          <a:prstGeom prst="rect">
            <a:avLst/>
          </a:prstGeom>
        </p:spPr>
      </p:pic>
      <p:pic>
        <p:nvPicPr>
          <p:cNvPr id="9" name="图片 8" descr="矩形 2 拷贝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352800" y="-1344295"/>
            <a:ext cx="5581015" cy="9855200"/>
          </a:xfrm>
          <a:prstGeom prst="rect">
            <a:avLst/>
          </a:prstGeom>
        </p:spPr>
      </p:pic>
      <p:pic>
        <p:nvPicPr>
          <p:cNvPr id="10" name="图片 9" descr="矩形 2 拷贝"/>
          <p:cNvPicPr>
            <a:picLocks noChangeAspect="1"/>
          </p:cNvPicPr>
          <p:nvPr userDrawn="1"/>
        </p:nvPicPr>
        <p:blipFill>
          <a:blip r:embed="rId4" cstate="screen">
            <a:lum bright="84000" contrast="48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3489643" y="-1311910"/>
            <a:ext cx="5615305" cy="9985375"/>
          </a:xfrm>
          <a:prstGeom prst="rect">
            <a:avLst/>
          </a:prstGeom>
        </p:spPr>
      </p:pic>
      <p:sp>
        <p:nvSpPr>
          <p:cNvPr id="11" name="立方体 10"/>
          <p:cNvSpPr/>
          <p:nvPr userDrawn="1"/>
        </p:nvSpPr>
        <p:spPr>
          <a:xfrm flipH="1">
            <a:off x="1964055" y="1313180"/>
            <a:ext cx="2128520" cy="4872990"/>
          </a:xfrm>
          <a:prstGeom prst="cube">
            <a:avLst>
              <a:gd name="adj" fmla="val 13812"/>
            </a:avLst>
          </a:prstGeom>
          <a:gradFill>
            <a:gsLst>
              <a:gs pos="91000">
                <a:schemeClr val="tx2">
                  <a:lumMod val="50000"/>
                  <a:lumOff val="50000"/>
                </a:schemeClr>
              </a:gs>
              <a:gs pos="0">
                <a:srgbClr val="1C40B3"/>
              </a:gs>
            </a:gsLst>
            <a:lin ang="5400000" scaled="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 userDrawn="1"/>
        </p:nvSpPr>
        <p:spPr>
          <a:xfrm>
            <a:off x="2345291" y="2063750"/>
            <a:ext cx="1954381" cy="355536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1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ea"/>
                <a:ea typeface="+mj-ea"/>
              </a:rPr>
              <a:t>目录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5199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5508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1432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1196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79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2208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8162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671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0545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18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 flipV="1">
            <a:off x="2727325" y="-2727960"/>
            <a:ext cx="6809740" cy="12265025"/>
          </a:xfrm>
          <a:prstGeom prst="rect">
            <a:avLst/>
          </a:prstGeom>
        </p:spPr>
      </p:pic>
      <p:sp>
        <p:nvSpPr>
          <p:cNvPr id="3" name="立方体 2"/>
          <p:cNvSpPr/>
          <p:nvPr userDrawn="1"/>
        </p:nvSpPr>
        <p:spPr>
          <a:xfrm>
            <a:off x="597535" y="1311910"/>
            <a:ext cx="10996930" cy="4234815"/>
          </a:xfrm>
          <a:prstGeom prst="cube">
            <a:avLst>
              <a:gd name="adj" fmla="val 3756"/>
            </a:avLst>
          </a:prstGeom>
          <a:solidFill>
            <a:schemeClr val="bg1"/>
          </a:solidFill>
          <a:ln w="15875" cmpd="sng">
            <a:solidFill>
              <a:srgbClr val="1C40B3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44475" y="148590"/>
            <a:ext cx="930275" cy="775335"/>
          </a:xfrm>
          <a:prstGeom prst="rect">
            <a:avLst/>
          </a:prstGeom>
        </p:spPr>
      </p:pic>
      <p:pic>
        <p:nvPicPr>
          <p:cNvPr id="4" name="图片 3" descr="2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8965" y="5829300"/>
            <a:ext cx="1234440" cy="102933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392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2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2727325" y="-2727960"/>
            <a:ext cx="6809740" cy="12265025"/>
          </a:xfrm>
          <a:prstGeom prst="rect">
            <a:avLst/>
          </a:prstGeom>
        </p:spPr>
      </p:pic>
      <p:sp>
        <p:nvSpPr>
          <p:cNvPr id="9" name="圆角矩形 8"/>
          <p:cNvSpPr/>
          <p:nvPr userDrawn="1"/>
        </p:nvSpPr>
        <p:spPr>
          <a:xfrm>
            <a:off x="273050" y="452120"/>
            <a:ext cx="11645900" cy="5953760"/>
          </a:xfrm>
          <a:prstGeom prst="roundRect">
            <a:avLst>
              <a:gd name="adj" fmla="val 9982"/>
            </a:avLst>
          </a:prstGeom>
          <a:solidFill>
            <a:schemeClr val="bg1"/>
          </a:solidFill>
          <a:ln w="6350">
            <a:solidFill>
              <a:srgbClr val="1C40B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" name="图片 9" descr="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62335" y="0"/>
            <a:ext cx="1053465" cy="8782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7812 -0.0202778 L -0.924167 0.875926 " pathEditMode="relative" rAng="0" ptsTypes="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200" y="4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907704" y="6739570"/>
            <a:ext cx="1224136" cy="118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hlinkClick r:id="rId10"/>
              </a:rPr>
              <a:t>下载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extLst>
      <p:ext uri="{BB962C8B-B14F-4D97-AF65-F5344CB8AC3E}">
        <p14:creationId xmlns:p14="http://schemas.microsoft.com/office/powerpoint/2010/main" val="117249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ags" Target="../tags/tag5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2023/1/18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8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74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57" r:id="rId14"/>
    <p:sldLayoutId id="2147483659" r:id="rId15"/>
    <p:sldLayoutId id="2147483660" r:id="rId16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6536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2023/1/18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36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3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4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6.xml"/><Relationship Id="rId1" Type="http://schemas.openxmlformats.org/officeDocument/2006/relationships/tags" Target="../tags/tag8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8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chart" Target="../charts/chart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94.xml"/><Relationship Id="rId1" Type="http://schemas.openxmlformats.org/officeDocument/2006/relationships/tags" Target="../tags/tag9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5.xml"/><Relationship Id="rId4" Type="http://schemas.openxmlformats.org/officeDocument/2006/relationships/chart" Target="../charts/char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9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9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9.xml"/><Relationship Id="rId6" Type="http://schemas.openxmlformats.org/officeDocument/2006/relationships/image" Target="../media/image12.emf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74.xml"/><Relationship Id="rId1" Type="http://schemas.openxmlformats.org/officeDocument/2006/relationships/tags" Target="../tags/tag7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7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8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2667000" y="-2674620"/>
            <a:ext cx="6858000" cy="1220724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597401" y="1278890"/>
            <a:ext cx="2997200" cy="1015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6600" dirty="0" smtClean="0">
                <a:gradFill>
                  <a:gsLst>
                    <a:gs pos="0">
                      <a:schemeClr val="tx2">
                        <a:lumMod val="25000"/>
                        <a:lumOff val="75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cs typeface="+mn-ea"/>
                <a:sym typeface="+mn-lt"/>
              </a:rPr>
              <a:t>20XX</a:t>
            </a:r>
            <a:endParaRPr lang="en-US" altLang="zh-CN" sz="6600" dirty="0">
              <a:gradFill>
                <a:gsLst>
                  <a:gs pos="0">
                    <a:schemeClr val="tx2">
                      <a:lumMod val="25000"/>
                      <a:lumOff val="75000"/>
                    </a:schemeClr>
                  </a:gs>
                  <a:gs pos="86000">
                    <a:srgbClr val="1C40B3"/>
                  </a:gs>
                </a:gsLst>
                <a:lin ang="5400000" scaled="1"/>
              </a:gradFill>
              <a:cs typeface="+mn-ea"/>
              <a:sym typeface="+mn-lt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006205" y="2180861"/>
            <a:ext cx="8179591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9600" b="1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毕</a:t>
            </a:r>
            <a:r>
              <a:rPr lang="zh-CN" altLang="en-US" sz="9600" b="1" dirty="0" smtClean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业论文答辩</a:t>
            </a:r>
            <a:endParaRPr lang="zh-CN" altLang="en-US" sz="9600" b="1" dirty="0">
              <a:gradFill>
                <a:gsLst>
                  <a:gs pos="0">
                    <a:schemeClr val="tx2">
                      <a:lumMod val="50000"/>
                      <a:lumOff val="50000"/>
                    </a:schemeClr>
                  </a:gs>
                  <a:gs pos="86000">
                    <a:srgbClr val="1C40B3"/>
                  </a:gs>
                </a:gsLst>
                <a:lin ang="5400000" scaled="1"/>
              </a:gradFill>
              <a:effectLst>
                <a:outerShdw dist="38100" dir="2700000" algn="tl">
                  <a:schemeClr val="bg1">
                    <a:lumMod val="65000"/>
                  </a:scheme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134940" y="1696832"/>
            <a:ext cx="3922121" cy="153558"/>
            <a:chOff x="4078879" y="1675242"/>
            <a:chExt cx="3922121" cy="153558"/>
          </a:xfrm>
          <a:solidFill>
            <a:srgbClr val="F3D040"/>
          </a:solidFill>
        </p:grpSpPr>
        <p:grpSp>
          <p:nvGrpSpPr>
            <p:cNvPr id="43" name="组合 42"/>
            <p:cNvGrpSpPr/>
            <p:nvPr/>
          </p:nvGrpSpPr>
          <p:grpSpPr>
            <a:xfrm>
              <a:off x="7347859" y="1675242"/>
              <a:ext cx="653141" cy="153558"/>
              <a:chOff x="7347859" y="1675242"/>
              <a:chExt cx="653141" cy="153558"/>
            </a:xfrm>
            <a:grpFill/>
          </p:grpSpPr>
          <p:sp>
            <p:nvSpPr>
              <p:cNvPr id="39" name="等腰三角形 38"/>
              <p:cNvSpPr/>
              <p:nvPr/>
            </p:nvSpPr>
            <p:spPr>
              <a:xfrm rot="16200000">
                <a:off x="7337269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 rot="16200000">
                <a:off x="7597650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16200000">
                <a:off x="7858032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 flipH="1">
              <a:off x="4078879" y="1675242"/>
              <a:ext cx="653141" cy="153558"/>
              <a:chOff x="7347859" y="1675242"/>
              <a:chExt cx="653141" cy="153558"/>
            </a:xfrm>
            <a:grpFill/>
          </p:grpSpPr>
          <p:sp>
            <p:nvSpPr>
              <p:cNvPr id="45" name="等腰三角形 44"/>
              <p:cNvSpPr/>
              <p:nvPr/>
            </p:nvSpPr>
            <p:spPr>
              <a:xfrm rot="16200000">
                <a:off x="7337269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 rot="16200000">
                <a:off x="7597650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16200000">
                <a:off x="7858032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9" name="文本框 48"/>
          <p:cNvSpPr txBox="1"/>
          <p:nvPr/>
        </p:nvSpPr>
        <p:spPr>
          <a:xfrm>
            <a:off x="2446020" y="3704577"/>
            <a:ext cx="72999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rgbClr val="1C40B3"/>
                </a:solidFill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143250" y="807267"/>
            <a:ext cx="590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开题报告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学术研讨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毕业答辩</a:t>
            </a:r>
          </a:p>
        </p:txBody>
      </p:sp>
      <p:sp>
        <p:nvSpPr>
          <p:cNvPr id="67" name="PA-文本框 89"/>
          <p:cNvSpPr txBox="1"/>
          <p:nvPr>
            <p:custDataLst>
              <p:tags r:id="rId2"/>
            </p:custDataLst>
          </p:nvPr>
        </p:nvSpPr>
        <p:spPr>
          <a:xfrm>
            <a:off x="3570605" y="4207510"/>
            <a:ext cx="505079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Lorem Ipsum has been the industry's standard dummy text ever since the 1500s, when an unknown printer took a galley of type and scrambled it to m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4142559" y="5244464"/>
            <a:ext cx="1778816" cy="447675"/>
            <a:chOff x="4142559" y="5153024"/>
            <a:chExt cx="1778816" cy="447675"/>
          </a:xfrm>
        </p:grpSpPr>
        <p:grpSp>
          <p:nvGrpSpPr>
            <p:cNvPr id="72" name="组合 71"/>
            <p:cNvGrpSpPr/>
            <p:nvPr/>
          </p:nvGrpSpPr>
          <p:grpSpPr>
            <a:xfrm>
              <a:off x="4142559" y="5153024"/>
              <a:ext cx="1777119" cy="447675"/>
              <a:chOff x="4264479" y="5153024"/>
              <a:chExt cx="1777119" cy="447675"/>
            </a:xfrm>
          </p:grpSpPr>
          <p:sp>
            <p:nvSpPr>
              <p:cNvPr id="64" name="矩形: 圆角 63"/>
              <p:cNvSpPr/>
              <p:nvPr/>
            </p:nvSpPr>
            <p:spPr>
              <a:xfrm>
                <a:off x="4264479" y="5153024"/>
                <a:ext cx="1777119" cy="447675"/>
              </a:xfrm>
              <a:prstGeom prst="roundRect">
                <a:avLst>
                  <a:gd name="adj" fmla="val 50000"/>
                </a:avLst>
              </a:prstGeom>
              <a:solidFill>
                <a:srgbClr val="1C40B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88"/>
              <p:cNvSpPr>
                <a:spLocks noChangeArrowheads="1"/>
              </p:cNvSpPr>
              <p:nvPr/>
            </p:nvSpPr>
            <p:spPr bwMode="auto">
              <a:xfrm>
                <a:off x="4341634" y="5235821"/>
                <a:ext cx="277992" cy="282080"/>
              </a:xfrm>
              <a:custGeom>
                <a:avLst/>
                <a:gdLst>
                  <a:gd name="T0" fmla="*/ 2147483646 w 601"/>
                  <a:gd name="T1" fmla="*/ 2147483646 h 609"/>
                  <a:gd name="T2" fmla="*/ 2147483646 w 601"/>
                  <a:gd name="T3" fmla="*/ 2147483646 h 609"/>
                  <a:gd name="T4" fmla="*/ 0 w 601"/>
                  <a:gd name="T5" fmla="*/ 2147483646 h 609"/>
                  <a:gd name="T6" fmla="*/ 2147483646 w 601"/>
                  <a:gd name="T7" fmla="*/ 0 h 609"/>
                  <a:gd name="T8" fmla="*/ 2147483646 w 601"/>
                  <a:gd name="T9" fmla="*/ 2147483646 h 609"/>
                  <a:gd name="T10" fmla="*/ 2147483646 w 601"/>
                  <a:gd name="T11" fmla="*/ 2147483646 h 609"/>
                  <a:gd name="T12" fmla="*/ 2147483646 w 601"/>
                  <a:gd name="T13" fmla="*/ 2147483646 h 609"/>
                  <a:gd name="T14" fmla="*/ 2147483646 w 601"/>
                  <a:gd name="T15" fmla="*/ 2147483646 h 609"/>
                  <a:gd name="T16" fmla="*/ 2147483646 w 601"/>
                  <a:gd name="T17" fmla="*/ 2147483646 h 609"/>
                  <a:gd name="T18" fmla="*/ 2147483646 w 601"/>
                  <a:gd name="T19" fmla="*/ 2147483646 h 609"/>
                  <a:gd name="T20" fmla="*/ 2147483646 w 601"/>
                  <a:gd name="T21" fmla="*/ 2147483646 h 609"/>
                  <a:gd name="T22" fmla="*/ 2147483646 w 601"/>
                  <a:gd name="T23" fmla="*/ 2147483646 h 609"/>
                  <a:gd name="T24" fmla="*/ 2147483646 w 601"/>
                  <a:gd name="T25" fmla="*/ 2147483646 h 609"/>
                  <a:gd name="T26" fmla="*/ 2147483646 w 601"/>
                  <a:gd name="T27" fmla="*/ 2147483646 h 609"/>
                  <a:gd name="T28" fmla="*/ 2147483646 w 601"/>
                  <a:gd name="T29" fmla="*/ 2147483646 h 609"/>
                  <a:gd name="T30" fmla="*/ 2147483646 w 601"/>
                  <a:gd name="T31" fmla="*/ 2147483646 h 609"/>
                  <a:gd name="T32" fmla="*/ 2147483646 w 601"/>
                  <a:gd name="T33" fmla="*/ 2147483646 h 609"/>
                  <a:gd name="T34" fmla="*/ 2147483646 w 601"/>
                  <a:gd name="T35" fmla="*/ 2147483646 h 609"/>
                  <a:gd name="T36" fmla="*/ 2147483646 w 601"/>
                  <a:gd name="T37" fmla="*/ 2147483646 h 609"/>
                  <a:gd name="T38" fmla="*/ 2147483646 w 601"/>
                  <a:gd name="T39" fmla="*/ 2147483646 h 609"/>
                  <a:gd name="T40" fmla="*/ 2147483646 w 601"/>
                  <a:gd name="T41" fmla="*/ 2147483646 h 609"/>
                  <a:gd name="T42" fmla="*/ 2147483646 w 601"/>
                  <a:gd name="T43" fmla="*/ 2147483646 h 609"/>
                  <a:gd name="T44" fmla="*/ 2147483646 w 601"/>
                  <a:gd name="T45" fmla="*/ 2147483646 h 609"/>
                  <a:gd name="T46" fmla="*/ 2147483646 w 601"/>
                  <a:gd name="T47" fmla="*/ 2147483646 h 609"/>
                  <a:gd name="T48" fmla="*/ 2147483646 w 601"/>
                  <a:gd name="T49" fmla="*/ 2147483646 h 609"/>
                  <a:gd name="T50" fmla="*/ 2147483646 w 601"/>
                  <a:gd name="T51" fmla="*/ 2147483646 h 609"/>
                  <a:gd name="T52" fmla="*/ 2147483646 w 601"/>
                  <a:gd name="T53" fmla="*/ 2147483646 h 609"/>
                  <a:gd name="T54" fmla="*/ 2147483646 w 601"/>
                  <a:gd name="T55" fmla="*/ 2147483646 h 60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01" h="609">
                    <a:moveTo>
                      <a:pt x="297" y="608"/>
                    </a:moveTo>
                    <a:lnTo>
                      <a:pt x="297" y="608"/>
                    </a:lnTo>
                    <a:cubicBezTo>
                      <a:pt x="134" y="608"/>
                      <a:pt x="0" y="474"/>
                      <a:pt x="0" y="304"/>
                    </a:cubicBezTo>
                    <a:cubicBezTo>
                      <a:pt x="0" y="135"/>
                      <a:pt x="134" y="0"/>
                      <a:pt x="297" y="0"/>
                    </a:cubicBezTo>
                    <a:cubicBezTo>
                      <a:pt x="466" y="0"/>
                      <a:pt x="600" y="135"/>
                      <a:pt x="600" y="304"/>
                    </a:cubicBezTo>
                    <a:cubicBezTo>
                      <a:pt x="600" y="474"/>
                      <a:pt x="466" y="608"/>
                      <a:pt x="297" y="608"/>
                    </a:cubicBez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162" y="57"/>
                      <a:pt x="56" y="170"/>
                      <a:pt x="56" y="304"/>
                    </a:cubicBezTo>
                    <a:cubicBezTo>
                      <a:pt x="56" y="368"/>
                      <a:pt x="78" y="425"/>
                      <a:pt x="120" y="467"/>
                    </a:cubicBezTo>
                    <a:cubicBezTo>
                      <a:pt x="155" y="453"/>
                      <a:pt x="141" y="467"/>
                      <a:pt x="183" y="446"/>
                    </a:cubicBezTo>
                    <a:cubicBezTo>
                      <a:pt x="233" y="425"/>
                      <a:pt x="247" y="418"/>
                      <a:pt x="247" y="418"/>
                    </a:cubicBezTo>
                    <a:cubicBezTo>
                      <a:pt x="247" y="375"/>
                      <a:pt x="247" y="375"/>
                      <a:pt x="247" y="375"/>
                    </a:cubicBezTo>
                    <a:cubicBezTo>
                      <a:pt x="247" y="375"/>
                      <a:pt x="226" y="361"/>
                      <a:pt x="219" y="319"/>
                    </a:cubicBezTo>
                    <a:cubicBezTo>
                      <a:pt x="212" y="326"/>
                      <a:pt x="205" y="304"/>
                      <a:pt x="205" y="297"/>
                    </a:cubicBezTo>
                    <a:cubicBezTo>
                      <a:pt x="205" y="283"/>
                      <a:pt x="198" y="255"/>
                      <a:pt x="212" y="255"/>
                    </a:cubicBezTo>
                    <a:cubicBezTo>
                      <a:pt x="212" y="234"/>
                      <a:pt x="212" y="220"/>
                      <a:pt x="212" y="205"/>
                    </a:cubicBezTo>
                    <a:cubicBezTo>
                      <a:pt x="212" y="177"/>
                      <a:pt x="247" y="135"/>
                      <a:pt x="297" y="135"/>
                    </a:cubicBezTo>
                    <a:cubicBezTo>
                      <a:pt x="360" y="135"/>
                      <a:pt x="381" y="177"/>
                      <a:pt x="389" y="205"/>
                    </a:cubicBezTo>
                    <a:cubicBezTo>
                      <a:pt x="389" y="220"/>
                      <a:pt x="389" y="234"/>
                      <a:pt x="381" y="255"/>
                    </a:cubicBezTo>
                    <a:cubicBezTo>
                      <a:pt x="396" y="255"/>
                      <a:pt x="389" y="283"/>
                      <a:pt x="389" y="297"/>
                    </a:cubicBezTo>
                    <a:cubicBezTo>
                      <a:pt x="389" y="304"/>
                      <a:pt x="389" y="326"/>
                      <a:pt x="374" y="319"/>
                    </a:cubicBezTo>
                    <a:cubicBezTo>
                      <a:pt x="367" y="361"/>
                      <a:pt x="353" y="375"/>
                      <a:pt x="353" y="375"/>
                    </a:cubicBezTo>
                    <a:cubicBezTo>
                      <a:pt x="353" y="418"/>
                      <a:pt x="353" y="418"/>
                      <a:pt x="353" y="418"/>
                    </a:cubicBezTo>
                    <a:cubicBezTo>
                      <a:pt x="353" y="418"/>
                      <a:pt x="367" y="425"/>
                      <a:pt x="410" y="446"/>
                    </a:cubicBezTo>
                    <a:cubicBezTo>
                      <a:pt x="459" y="467"/>
                      <a:pt x="445" y="453"/>
                      <a:pt x="480" y="467"/>
                    </a:cubicBezTo>
                    <a:cubicBezTo>
                      <a:pt x="523" y="425"/>
                      <a:pt x="544" y="368"/>
                      <a:pt x="544" y="304"/>
                    </a:cubicBezTo>
                    <a:cubicBezTo>
                      <a:pt x="544" y="170"/>
                      <a:pt x="431" y="57"/>
                      <a:pt x="297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4378325" y="5263139"/>
              <a:ext cx="154305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主讲</a:t>
              </a:r>
              <a:r>
                <a:rPr lang="zh-CN" altLang="en-US" sz="1400" dirty="0" smtClean="0">
                  <a:solidFill>
                    <a:schemeClr val="bg1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sz="14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272322" y="5244464"/>
            <a:ext cx="1801703" cy="447675"/>
            <a:chOff x="6272322" y="5153024"/>
            <a:chExt cx="1801703" cy="447675"/>
          </a:xfrm>
        </p:grpSpPr>
        <p:grpSp>
          <p:nvGrpSpPr>
            <p:cNvPr id="71" name="组合 70"/>
            <p:cNvGrpSpPr/>
            <p:nvPr/>
          </p:nvGrpSpPr>
          <p:grpSpPr>
            <a:xfrm>
              <a:off x="6272322" y="5153024"/>
              <a:ext cx="1777119" cy="447675"/>
              <a:chOff x="6150402" y="5153024"/>
              <a:chExt cx="1777119" cy="447675"/>
            </a:xfrm>
          </p:grpSpPr>
          <p:sp>
            <p:nvSpPr>
              <p:cNvPr id="65" name="矩形: 圆角 64"/>
              <p:cNvSpPr/>
              <p:nvPr/>
            </p:nvSpPr>
            <p:spPr>
              <a:xfrm>
                <a:off x="6150402" y="5153024"/>
                <a:ext cx="1777119" cy="447675"/>
              </a:xfrm>
              <a:prstGeom prst="roundRect">
                <a:avLst>
                  <a:gd name="adj" fmla="val 50000"/>
                </a:avLst>
              </a:prstGeom>
              <a:solidFill>
                <a:srgbClr val="F3D04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87"/>
              <p:cNvSpPr>
                <a:spLocks noChangeArrowheads="1"/>
              </p:cNvSpPr>
              <p:nvPr/>
            </p:nvSpPr>
            <p:spPr bwMode="auto">
              <a:xfrm>
                <a:off x="6238508" y="5251061"/>
                <a:ext cx="280038" cy="282080"/>
              </a:xfrm>
              <a:custGeom>
                <a:avLst/>
                <a:gdLst>
                  <a:gd name="T0" fmla="*/ 2147483646 w 602"/>
                  <a:gd name="T1" fmla="*/ 2147483646 h 609"/>
                  <a:gd name="T2" fmla="*/ 2147483646 w 602"/>
                  <a:gd name="T3" fmla="*/ 2147483646 h 609"/>
                  <a:gd name="T4" fmla="*/ 0 w 602"/>
                  <a:gd name="T5" fmla="*/ 2147483646 h 609"/>
                  <a:gd name="T6" fmla="*/ 2147483646 w 602"/>
                  <a:gd name="T7" fmla="*/ 0 h 609"/>
                  <a:gd name="T8" fmla="*/ 2147483646 w 602"/>
                  <a:gd name="T9" fmla="*/ 2147483646 h 609"/>
                  <a:gd name="T10" fmla="*/ 2147483646 w 602"/>
                  <a:gd name="T11" fmla="*/ 2147483646 h 609"/>
                  <a:gd name="T12" fmla="*/ 2147483646 w 602"/>
                  <a:gd name="T13" fmla="*/ 2147483646 h 609"/>
                  <a:gd name="T14" fmla="*/ 2147483646 w 602"/>
                  <a:gd name="T15" fmla="*/ 2147483646 h 609"/>
                  <a:gd name="T16" fmla="*/ 2147483646 w 602"/>
                  <a:gd name="T17" fmla="*/ 2147483646 h 609"/>
                  <a:gd name="T18" fmla="*/ 2147483646 w 602"/>
                  <a:gd name="T19" fmla="*/ 2147483646 h 609"/>
                  <a:gd name="T20" fmla="*/ 2147483646 w 602"/>
                  <a:gd name="T21" fmla="*/ 2147483646 h 609"/>
                  <a:gd name="T22" fmla="*/ 2147483646 w 602"/>
                  <a:gd name="T23" fmla="*/ 2147483646 h 609"/>
                  <a:gd name="T24" fmla="*/ 2147483646 w 602"/>
                  <a:gd name="T25" fmla="*/ 2147483646 h 609"/>
                  <a:gd name="T26" fmla="*/ 2147483646 w 602"/>
                  <a:gd name="T27" fmla="*/ 2147483646 h 609"/>
                  <a:gd name="T28" fmla="*/ 2147483646 w 602"/>
                  <a:gd name="T29" fmla="*/ 2147483646 h 609"/>
                  <a:gd name="T30" fmla="*/ 2147483646 w 602"/>
                  <a:gd name="T31" fmla="*/ 2147483646 h 609"/>
                  <a:gd name="T32" fmla="*/ 2147483646 w 602"/>
                  <a:gd name="T33" fmla="*/ 2147483646 h 609"/>
                  <a:gd name="T34" fmla="*/ 2147483646 w 602"/>
                  <a:gd name="T35" fmla="*/ 2147483646 h 609"/>
                  <a:gd name="T36" fmla="*/ 2147483646 w 602"/>
                  <a:gd name="T37" fmla="*/ 2147483646 h 609"/>
                  <a:gd name="T38" fmla="*/ 2147483646 w 602"/>
                  <a:gd name="T39" fmla="*/ 2147483646 h 609"/>
                  <a:gd name="T40" fmla="*/ 2147483646 w 602"/>
                  <a:gd name="T41" fmla="*/ 2147483646 h 609"/>
                  <a:gd name="T42" fmla="*/ 2147483646 w 602"/>
                  <a:gd name="T43" fmla="*/ 2147483646 h 609"/>
                  <a:gd name="T44" fmla="*/ 2147483646 w 602"/>
                  <a:gd name="T45" fmla="*/ 2147483646 h 609"/>
                  <a:gd name="T46" fmla="*/ 2147483646 w 602"/>
                  <a:gd name="T47" fmla="*/ 2147483646 h 609"/>
                  <a:gd name="T48" fmla="*/ 2147483646 w 602"/>
                  <a:gd name="T49" fmla="*/ 2147483646 h 609"/>
                  <a:gd name="T50" fmla="*/ 2147483646 w 602"/>
                  <a:gd name="T51" fmla="*/ 2147483646 h 609"/>
                  <a:gd name="T52" fmla="*/ 2147483646 w 602"/>
                  <a:gd name="T53" fmla="*/ 2147483646 h 6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02" h="609">
                    <a:moveTo>
                      <a:pt x="304" y="608"/>
                    </a:moveTo>
                    <a:lnTo>
                      <a:pt x="304" y="608"/>
                    </a:lnTo>
                    <a:cubicBezTo>
                      <a:pt x="134" y="608"/>
                      <a:pt x="0" y="474"/>
                      <a:pt x="0" y="304"/>
                    </a:cubicBezTo>
                    <a:cubicBezTo>
                      <a:pt x="0" y="135"/>
                      <a:pt x="134" y="0"/>
                      <a:pt x="304" y="0"/>
                    </a:cubicBezTo>
                    <a:cubicBezTo>
                      <a:pt x="466" y="0"/>
                      <a:pt x="601" y="135"/>
                      <a:pt x="601" y="304"/>
                    </a:cubicBezTo>
                    <a:cubicBezTo>
                      <a:pt x="601" y="474"/>
                      <a:pt x="466" y="608"/>
                      <a:pt x="304" y="608"/>
                    </a:cubicBezTo>
                    <a:close/>
                    <a:moveTo>
                      <a:pt x="304" y="57"/>
                    </a:moveTo>
                    <a:lnTo>
                      <a:pt x="304" y="57"/>
                    </a:lnTo>
                    <a:cubicBezTo>
                      <a:pt x="169" y="57"/>
                      <a:pt x="56" y="170"/>
                      <a:pt x="56" y="304"/>
                    </a:cubicBezTo>
                    <a:cubicBezTo>
                      <a:pt x="56" y="439"/>
                      <a:pt x="169" y="552"/>
                      <a:pt x="304" y="552"/>
                    </a:cubicBezTo>
                    <a:cubicBezTo>
                      <a:pt x="438" y="552"/>
                      <a:pt x="544" y="439"/>
                      <a:pt x="544" y="304"/>
                    </a:cubicBezTo>
                    <a:cubicBezTo>
                      <a:pt x="544" y="170"/>
                      <a:pt x="438" y="57"/>
                      <a:pt x="304" y="57"/>
                    </a:cubicBezTo>
                    <a:close/>
                    <a:moveTo>
                      <a:pt x="424" y="333"/>
                    </a:moveTo>
                    <a:lnTo>
                      <a:pt x="424" y="333"/>
                    </a:lnTo>
                    <a:cubicBezTo>
                      <a:pt x="367" y="333"/>
                      <a:pt x="367" y="333"/>
                      <a:pt x="367" y="333"/>
                    </a:cubicBezTo>
                    <a:cubicBezTo>
                      <a:pt x="332" y="333"/>
                      <a:pt x="332" y="333"/>
                      <a:pt x="332" y="333"/>
                    </a:cubicBezTo>
                    <a:cubicBezTo>
                      <a:pt x="304" y="333"/>
                      <a:pt x="304" y="333"/>
                      <a:pt x="304" y="333"/>
                    </a:cubicBezTo>
                    <a:cubicBezTo>
                      <a:pt x="283" y="333"/>
                      <a:pt x="276" y="319"/>
                      <a:pt x="276" y="304"/>
                    </a:cubicBezTo>
                    <a:cubicBezTo>
                      <a:pt x="276" y="135"/>
                      <a:pt x="276" y="135"/>
                      <a:pt x="276" y="135"/>
                    </a:cubicBezTo>
                    <a:cubicBezTo>
                      <a:pt x="276" y="121"/>
                      <a:pt x="283" y="107"/>
                      <a:pt x="304" y="107"/>
                    </a:cubicBezTo>
                    <a:cubicBezTo>
                      <a:pt x="318" y="107"/>
                      <a:pt x="332" y="121"/>
                      <a:pt x="332" y="135"/>
                    </a:cubicBezTo>
                    <a:cubicBezTo>
                      <a:pt x="332" y="276"/>
                      <a:pt x="332" y="276"/>
                      <a:pt x="332" y="276"/>
                    </a:cubicBezTo>
                    <a:cubicBezTo>
                      <a:pt x="367" y="276"/>
                      <a:pt x="367" y="276"/>
                      <a:pt x="367" y="276"/>
                    </a:cubicBezTo>
                    <a:cubicBezTo>
                      <a:pt x="424" y="276"/>
                      <a:pt x="424" y="276"/>
                      <a:pt x="424" y="276"/>
                    </a:cubicBezTo>
                    <a:cubicBezTo>
                      <a:pt x="438" y="276"/>
                      <a:pt x="452" y="290"/>
                      <a:pt x="452" y="304"/>
                    </a:cubicBezTo>
                    <a:cubicBezTo>
                      <a:pt x="452" y="319"/>
                      <a:pt x="438" y="333"/>
                      <a:pt x="424" y="333"/>
                    </a:cubicBezTo>
                    <a:close/>
                  </a:path>
                </a:pathLst>
              </a:custGeom>
              <a:solidFill>
                <a:srgbClr val="1C4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76" name="文本框 75"/>
            <p:cNvSpPr txBox="1"/>
            <p:nvPr/>
          </p:nvSpPr>
          <p:spPr>
            <a:xfrm>
              <a:off x="6530975" y="5278379"/>
              <a:ext cx="1543050" cy="2152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1C40B3"/>
                  </a:solidFill>
                  <a:cs typeface="+mn-ea"/>
                  <a:sym typeface="+mn-lt"/>
                </a:rPr>
                <a:t>日期：</a:t>
              </a:r>
              <a:r>
                <a:rPr lang="en-US" altLang="zh-CN" sz="1400" dirty="0" smtClean="0">
                  <a:solidFill>
                    <a:srgbClr val="1C40B3"/>
                  </a:solidFill>
                  <a:cs typeface="+mn-ea"/>
                  <a:sym typeface="+mn-lt"/>
                </a:rPr>
                <a:t>20XX</a:t>
              </a:r>
              <a:r>
                <a:rPr lang="zh-CN" altLang="en-US" sz="1400" dirty="0" smtClean="0">
                  <a:solidFill>
                    <a:srgbClr val="1C40B3"/>
                  </a:solidFill>
                  <a:cs typeface="+mn-ea"/>
                  <a:sym typeface="+mn-lt"/>
                </a:rPr>
                <a:t>年</a:t>
              </a:r>
              <a:endParaRPr lang="zh-CN" altLang="en-US" sz="1400" dirty="0">
                <a:solidFill>
                  <a:srgbClr val="1C40B3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 flipH="1">
            <a:off x="1488844" y="1445190"/>
            <a:ext cx="290490" cy="1286407"/>
            <a:chOff x="8290832" y="4887686"/>
            <a:chExt cx="296617" cy="1313542"/>
          </a:xfrm>
          <a:solidFill>
            <a:srgbClr val="1C40B3"/>
          </a:solidFill>
        </p:grpSpPr>
        <p:grpSp>
          <p:nvGrpSpPr>
            <p:cNvPr id="80" name="组合 79"/>
            <p:cNvGrpSpPr/>
            <p:nvPr/>
          </p:nvGrpSpPr>
          <p:grpSpPr>
            <a:xfrm>
              <a:off x="8452757" y="50400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87" name="等腰三角形 86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等腰三角形 87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等腰三角形 88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等腰三角形 89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等腰三角形 90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8290832" y="48876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82" name="等腰三角形 81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等腰三角形 82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等腰三角形 83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等腰三角形 84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等腰三角形 85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2" name="组合 91"/>
          <p:cNvGrpSpPr/>
          <p:nvPr/>
        </p:nvGrpSpPr>
        <p:grpSpPr>
          <a:xfrm flipH="1">
            <a:off x="10414791" y="4481868"/>
            <a:ext cx="183247" cy="811492"/>
            <a:chOff x="8290832" y="4887686"/>
            <a:chExt cx="296617" cy="1313542"/>
          </a:xfrm>
          <a:solidFill>
            <a:srgbClr val="1C40B3"/>
          </a:solidFill>
        </p:grpSpPr>
        <p:grpSp>
          <p:nvGrpSpPr>
            <p:cNvPr id="93" name="组合 92"/>
            <p:cNvGrpSpPr/>
            <p:nvPr/>
          </p:nvGrpSpPr>
          <p:grpSpPr>
            <a:xfrm>
              <a:off x="8452757" y="50400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100" name="等腰三角形 99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等腰三角形 100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等腰三角形 101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等腰三角形 102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等腰三角形 103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4" name="组合 93"/>
            <p:cNvGrpSpPr/>
            <p:nvPr/>
          </p:nvGrpSpPr>
          <p:grpSpPr>
            <a:xfrm>
              <a:off x="8290832" y="48876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95" name="等腰三角形 94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等腰三角形 95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等腰三角形 96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等腰三角形 97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等腰三角形 98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9" grpId="0"/>
      <p:bldP spid="63" grpId="0"/>
      <p:bldP spid="6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Elbow Connector 28"/>
          <p:cNvCxnSpPr/>
          <p:nvPr/>
        </p:nvCxnSpPr>
        <p:spPr>
          <a:xfrm flipV="1">
            <a:off x="7402517" y="1248820"/>
            <a:ext cx="3951283" cy="1433092"/>
          </a:xfrm>
          <a:prstGeom prst="bentConnector3">
            <a:avLst>
              <a:gd name="adj1" fmla="val -141"/>
            </a:avLst>
          </a:prstGeom>
          <a:ln w="6350" cap="rnd">
            <a:solidFill>
              <a:schemeClr val="tx1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Elbow Connector 64"/>
          <p:cNvCxnSpPr/>
          <p:nvPr/>
        </p:nvCxnSpPr>
        <p:spPr>
          <a:xfrm>
            <a:off x="7060354" y="4956066"/>
            <a:ext cx="4275449" cy="1168147"/>
          </a:xfrm>
          <a:prstGeom prst="bentConnector3">
            <a:avLst>
              <a:gd name="adj1" fmla="val 96"/>
            </a:avLst>
          </a:prstGeom>
          <a:ln w="6350" cap="rnd">
            <a:solidFill>
              <a:schemeClr val="tx1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Elbow Connector 65"/>
          <p:cNvCxnSpPr/>
          <p:nvPr/>
        </p:nvCxnSpPr>
        <p:spPr>
          <a:xfrm rot="10800000" flipV="1">
            <a:off x="839789" y="4334584"/>
            <a:ext cx="3894973" cy="1251702"/>
          </a:xfrm>
          <a:prstGeom prst="bentConnector3">
            <a:avLst>
              <a:gd name="adj1" fmla="val 439"/>
            </a:avLst>
          </a:prstGeom>
          <a:ln w="6350" cap="rnd">
            <a:solidFill>
              <a:schemeClr val="tx1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Elbow Connector 72"/>
          <p:cNvCxnSpPr/>
          <p:nvPr/>
        </p:nvCxnSpPr>
        <p:spPr>
          <a:xfrm flipH="1" flipV="1">
            <a:off x="839788" y="1325695"/>
            <a:ext cx="4290259" cy="1015817"/>
          </a:xfrm>
          <a:prstGeom prst="bentConnector3">
            <a:avLst>
              <a:gd name="adj1" fmla="val -272"/>
            </a:avLst>
          </a:prstGeom>
          <a:ln w="6350" cap="rnd">
            <a:solidFill>
              <a:schemeClr val="tx1"/>
            </a:solidFill>
            <a:prstDash val="solid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4470264" y="2023813"/>
            <a:ext cx="3251472" cy="3249952"/>
            <a:chOff x="2874963" y="1200150"/>
            <a:chExt cx="3395663" cy="3394076"/>
          </a:xfrm>
          <a:solidFill>
            <a:schemeClr val="accent1"/>
          </a:solidFill>
          <a:effectLst/>
        </p:grpSpPr>
        <p:sp>
          <p:nvSpPr>
            <p:cNvPr id="32" name="Freeform 5"/>
            <p:cNvSpPr/>
            <p:nvPr/>
          </p:nvSpPr>
          <p:spPr bwMode="auto">
            <a:xfrm>
              <a:off x="3586163" y="1287463"/>
              <a:ext cx="538163" cy="463550"/>
            </a:xfrm>
            <a:custGeom>
              <a:avLst/>
              <a:gdLst>
                <a:gd name="T0" fmla="*/ 292 w 292"/>
                <a:gd name="T1" fmla="*/ 151 h 252"/>
                <a:gd name="T2" fmla="*/ 243 w 292"/>
                <a:gd name="T3" fmla="*/ 0 h 252"/>
                <a:gd name="T4" fmla="*/ 0 w 292"/>
                <a:gd name="T5" fmla="*/ 124 h 252"/>
                <a:gd name="T6" fmla="*/ 94 w 292"/>
                <a:gd name="T7" fmla="*/ 252 h 252"/>
                <a:gd name="T8" fmla="*/ 292 w 292"/>
                <a:gd name="T9" fmla="*/ 15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252">
                  <a:moveTo>
                    <a:pt x="292" y="151"/>
                  </a:moveTo>
                  <a:cubicBezTo>
                    <a:pt x="243" y="0"/>
                    <a:pt x="243" y="0"/>
                    <a:pt x="243" y="0"/>
                  </a:cubicBezTo>
                  <a:cubicBezTo>
                    <a:pt x="156" y="29"/>
                    <a:pt x="74" y="71"/>
                    <a:pt x="0" y="124"/>
                  </a:cubicBezTo>
                  <a:cubicBezTo>
                    <a:pt x="94" y="252"/>
                    <a:pt x="94" y="252"/>
                    <a:pt x="94" y="252"/>
                  </a:cubicBezTo>
                  <a:cubicBezTo>
                    <a:pt x="154" y="210"/>
                    <a:pt x="221" y="175"/>
                    <a:pt x="292" y="151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33" name="Freeform 6"/>
            <p:cNvSpPr/>
            <p:nvPr/>
          </p:nvSpPr>
          <p:spPr bwMode="auto">
            <a:xfrm>
              <a:off x="5021263" y="1287463"/>
              <a:ext cx="538163" cy="465138"/>
            </a:xfrm>
            <a:custGeom>
              <a:avLst/>
              <a:gdLst>
                <a:gd name="T0" fmla="*/ 198 w 292"/>
                <a:gd name="T1" fmla="*/ 253 h 253"/>
                <a:gd name="T2" fmla="*/ 292 w 292"/>
                <a:gd name="T3" fmla="*/ 124 h 253"/>
                <a:gd name="T4" fmla="*/ 49 w 292"/>
                <a:gd name="T5" fmla="*/ 0 h 253"/>
                <a:gd name="T6" fmla="*/ 0 w 292"/>
                <a:gd name="T7" fmla="*/ 151 h 253"/>
                <a:gd name="T8" fmla="*/ 198 w 292"/>
                <a:gd name="T9" fmla="*/ 253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253">
                  <a:moveTo>
                    <a:pt x="198" y="253"/>
                  </a:moveTo>
                  <a:cubicBezTo>
                    <a:pt x="292" y="124"/>
                    <a:pt x="292" y="124"/>
                    <a:pt x="292" y="124"/>
                  </a:cubicBezTo>
                  <a:cubicBezTo>
                    <a:pt x="218" y="71"/>
                    <a:pt x="136" y="29"/>
                    <a:pt x="49" y="0"/>
                  </a:cubicBezTo>
                  <a:cubicBezTo>
                    <a:pt x="0" y="151"/>
                    <a:pt x="0" y="151"/>
                    <a:pt x="0" y="151"/>
                  </a:cubicBezTo>
                  <a:cubicBezTo>
                    <a:pt x="71" y="175"/>
                    <a:pt x="138" y="210"/>
                    <a:pt x="198" y="25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34" name="Freeform 7"/>
            <p:cNvSpPr/>
            <p:nvPr/>
          </p:nvSpPr>
          <p:spPr bwMode="auto">
            <a:xfrm>
              <a:off x="2962276" y="3343275"/>
              <a:ext cx="463550" cy="538163"/>
            </a:xfrm>
            <a:custGeom>
              <a:avLst/>
              <a:gdLst>
                <a:gd name="T0" fmla="*/ 152 w 252"/>
                <a:gd name="T1" fmla="*/ 0 h 292"/>
                <a:gd name="T2" fmla="*/ 0 w 252"/>
                <a:gd name="T3" fmla="*/ 49 h 292"/>
                <a:gd name="T4" fmla="*/ 123 w 252"/>
                <a:gd name="T5" fmla="*/ 292 h 292"/>
                <a:gd name="T6" fmla="*/ 252 w 252"/>
                <a:gd name="T7" fmla="*/ 198 h 292"/>
                <a:gd name="T8" fmla="*/ 152 w 252"/>
                <a:gd name="T9" fmla="*/ 0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92">
                  <a:moveTo>
                    <a:pt x="152" y="0"/>
                  </a:moveTo>
                  <a:cubicBezTo>
                    <a:pt x="0" y="49"/>
                    <a:pt x="0" y="49"/>
                    <a:pt x="0" y="49"/>
                  </a:cubicBezTo>
                  <a:cubicBezTo>
                    <a:pt x="29" y="137"/>
                    <a:pt x="71" y="218"/>
                    <a:pt x="123" y="292"/>
                  </a:cubicBezTo>
                  <a:cubicBezTo>
                    <a:pt x="252" y="198"/>
                    <a:pt x="252" y="198"/>
                    <a:pt x="252" y="198"/>
                  </a:cubicBezTo>
                  <a:cubicBezTo>
                    <a:pt x="210" y="138"/>
                    <a:pt x="175" y="71"/>
                    <a:pt x="152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35" name="Freeform 8"/>
            <p:cNvSpPr/>
            <p:nvPr/>
          </p:nvSpPr>
          <p:spPr bwMode="auto">
            <a:xfrm>
              <a:off x="5410201" y="1531938"/>
              <a:ext cx="527050" cy="528638"/>
            </a:xfrm>
            <a:custGeom>
              <a:avLst/>
              <a:gdLst>
                <a:gd name="T0" fmla="*/ 157 w 286"/>
                <a:gd name="T1" fmla="*/ 287 h 287"/>
                <a:gd name="T2" fmla="*/ 286 w 286"/>
                <a:gd name="T3" fmla="*/ 193 h 287"/>
                <a:gd name="T4" fmla="*/ 94 w 286"/>
                <a:gd name="T5" fmla="*/ 0 h 287"/>
                <a:gd name="T6" fmla="*/ 0 w 286"/>
                <a:gd name="T7" fmla="*/ 129 h 287"/>
                <a:gd name="T8" fmla="*/ 157 w 286"/>
                <a:gd name="T9" fmla="*/ 287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7">
                  <a:moveTo>
                    <a:pt x="157" y="287"/>
                  </a:moveTo>
                  <a:cubicBezTo>
                    <a:pt x="286" y="193"/>
                    <a:pt x="286" y="193"/>
                    <a:pt x="286" y="193"/>
                  </a:cubicBezTo>
                  <a:cubicBezTo>
                    <a:pt x="232" y="120"/>
                    <a:pt x="167" y="55"/>
                    <a:pt x="94" y="0"/>
                  </a:cubicBezTo>
                  <a:cubicBezTo>
                    <a:pt x="0" y="129"/>
                    <a:pt x="0" y="129"/>
                    <a:pt x="0" y="129"/>
                  </a:cubicBezTo>
                  <a:cubicBezTo>
                    <a:pt x="60" y="174"/>
                    <a:pt x="113" y="227"/>
                    <a:pt x="157" y="287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37" name="Freeform 9"/>
            <p:cNvSpPr/>
            <p:nvPr/>
          </p:nvSpPr>
          <p:spPr bwMode="auto">
            <a:xfrm>
              <a:off x="3206751" y="3732213"/>
              <a:ext cx="527050" cy="528638"/>
            </a:xfrm>
            <a:custGeom>
              <a:avLst/>
              <a:gdLst>
                <a:gd name="T0" fmla="*/ 129 w 286"/>
                <a:gd name="T1" fmla="*/ 0 h 287"/>
                <a:gd name="T2" fmla="*/ 0 w 286"/>
                <a:gd name="T3" fmla="*/ 94 h 287"/>
                <a:gd name="T4" fmla="*/ 192 w 286"/>
                <a:gd name="T5" fmla="*/ 287 h 287"/>
                <a:gd name="T6" fmla="*/ 286 w 286"/>
                <a:gd name="T7" fmla="*/ 158 h 287"/>
                <a:gd name="T8" fmla="*/ 129 w 286"/>
                <a:gd name="T9" fmla="*/ 0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7">
                  <a:moveTo>
                    <a:pt x="129" y="0"/>
                  </a:moveTo>
                  <a:cubicBezTo>
                    <a:pt x="0" y="94"/>
                    <a:pt x="0" y="94"/>
                    <a:pt x="0" y="94"/>
                  </a:cubicBezTo>
                  <a:cubicBezTo>
                    <a:pt x="54" y="167"/>
                    <a:pt x="119" y="232"/>
                    <a:pt x="192" y="287"/>
                  </a:cubicBezTo>
                  <a:cubicBezTo>
                    <a:pt x="286" y="158"/>
                    <a:pt x="286" y="158"/>
                    <a:pt x="286" y="158"/>
                  </a:cubicBezTo>
                  <a:cubicBezTo>
                    <a:pt x="226" y="113"/>
                    <a:pt x="173" y="60"/>
                    <a:pt x="129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38" name="Freeform 10"/>
            <p:cNvSpPr/>
            <p:nvPr/>
          </p:nvSpPr>
          <p:spPr bwMode="auto">
            <a:xfrm>
              <a:off x="5718176" y="1911350"/>
              <a:ext cx="466725" cy="538163"/>
            </a:xfrm>
            <a:custGeom>
              <a:avLst/>
              <a:gdLst>
                <a:gd name="T0" fmla="*/ 101 w 253"/>
                <a:gd name="T1" fmla="*/ 292 h 292"/>
                <a:gd name="T2" fmla="*/ 253 w 253"/>
                <a:gd name="T3" fmla="*/ 243 h 292"/>
                <a:gd name="T4" fmla="*/ 129 w 253"/>
                <a:gd name="T5" fmla="*/ 0 h 292"/>
                <a:gd name="T6" fmla="*/ 0 w 253"/>
                <a:gd name="T7" fmla="*/ 93 h 292"/>
                <a:gd name="T8" fmla="*/ 101 w 253"/>
                <a:gd name="T9" fmla="*/ 292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92">
                  <a:moveTo>
                    <a:pt x="101" y="292"/>
                  </a:moveTo>
                  <a:cubicBezTo>
                    <a:pt x="253" y="243"/>
                    <a:pt x="253" y="243"/>
                    <a:pt x="253" y="243"/>
                  </a:cubicBezTo>
                  <a:cubicBezTo>
                    <a:pt x="223" y="155"/>
                    <a:pt x="181" y="73"/>
                    <a:pt x="129" y="0"/>
                  </a:cubicBezTo>
                  <a:cubicBezTo>
                    <a:pt x="0" y="93"/>
                    <a:pt x="0" y="93"/>
                    <a:pt x="0" y="93"/>
                  </a:cubicBezTo>
                  <a:cubicBezTo>
                    <a:pt x="43" y="154"/>
                    <a:pt x="77" y="221"/>
                    <a:pt x="101" y="292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1" name="Freeform 11"/>
            <p:cNvSpPr/>
            <p:nvPr/>
          </p:nvSpPr>
          <p:spPr bwMode="auto">
            <a:xfrm>
              <a:off x="2874963" y="2384425"/>
              <a:ext cx="357188" cy="496888"/>
            </a:xfrm>
            <a:custGeom>
              <a:avLst/>
              <a:gdLst>
                <a:gd name="T0" fmla="*/ 194 w 194"/>
                <a:gd name="T1" fmla="*/ 49 h 269"/>
                <a:gd name="T2" fmla="*/ 43 w 194"/>
                <a:gd name="T3" fmla="*/ 0 h 269"/>
                <a:gd name="T4" fmla="*/ 0 w 194"/>
                <a:gd name="T5" fmla="*/ 269 h 269"/>
                <a:gd name="T6" fmla="*/ 159 w 194"/>
                <a:gd name="T7" fmla="*/ 269 h 269"/>
                <a:gd name="T8" fmla="*/ 194 w 194"/>
                <a:gd name="T9" fmla="*/ 4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69">
                  <a:moveTo>
                    <a:pt x="194" y="49"/>
                  </a:moveTo>
                  <a:cubicBezTo>
                    <a:pt x="43" y="0"/>
                    <a:pt x="43" y="0"/>
                    <a:pt x="43" y="0"/>
                  </a:cubicBezTo>
                  <a:cubicBezTo>
                    <a:pt x="16" y="85"/>
                    <a:pt x="1" y="175"/>
                    <a:pt x="0" y="269"/>
                  </a:cubicBezTo>
                  <a:cubicBezTo>
                    <a:pt x="159" y="269"/>
                    <a:pt x="159" y="269"/>
                    <a:pt x="159" y="269"/>
                  </a:cubicBezTo>
                  <a:cubicBezTo>
                    <a:pt x="160" y="192"/>
                    <a:pt x="172" y="119"/>
                    <a:pt x="194" y="49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2" name="Freeform 12"/>
            <p:cNvSpPr/>
            <p:nvPr/>
          </p:nvSpPr>
          <p:spPr bwMode="auto">
            <a:xfrm>
              <a:off x="2963863" y="1909763"/>
              <a:ext cx="463550" cy="538163"/>
            </a:xfrm>
            <a:custGeom>
              <a:avLst/>
              <a:gdLst>
                <a:gd name="T0" fmla="*/ 252 w 252"/>
                <a:gd name="T1" fmla="*/ 94 h 292"/>
                <a:gd name="T2" fmla="*/ 124 w 252"/>
                <a:gd name="T3" fmla="*/ 0 h 292"/>
                <a:gd name="T4" fmla="*/ 0 w 252"/>
                <a:gd name="T5" fmla="*/ 243 h 292"/>
                <a:gd name="T6" fmla="*/ 151 w 252"/>
                <a:gd name="T7" fmla="*/ 292 h 292"/>
                <a:gd name="T8" fmla="*/ 252 w 252"/>
                <a:gd name="T9" fmla="*/ 94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2" h="292">
                  <a:moveTo>
                    <a:pt x="252" y="94"/>
                  </a:moveTo>
                  <a:cubicBezTo>
                    <a:pt x="124" y="0"/>
                    <a:pt x="124" y="0"/>
                    <a:pt x="124" y="0"/>
                  </a:cubicBezTo>
                  <a:cubicBezTo>
                    <a:pt x="71" y="74"/>
                    <a:pt x="29" y="155"/>
                    <a:pt x="0" y="243"/>
                  </a:cubicBezTo>
                  <a:cubicBezTo>
                    <a:pt x="151" y="292"/>
                    <a:pt x="151" y="292"/>
                    <a:pt x="151" y="292"/>
                  </a:cubicBezTo>
                  <a:cubicBezTo>
                    <a:pt x="175" y="221"/>
                    <a:pt x="210" y="154"/>
                    <a:pt x="252" y="94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3" name="Freeform 13"/>
            <p:cNvSpPr/>
            <p:nvPr/>
          </p:nvSpPr>
          <p:spPr bwMode="auto">
            <a:xfrm>
              <a:off x="4060826" y="1200150"/>
              <a:ext cx="496888" cy="355600"/>
            </a:xfrm>
            <a:custGeom>
              <a:avLst/>
              <a:gdLst>
                <a:gd name="T0" fmla="*/ 269 w 269"/>
                <a:gd name="T1" fmla="*/ 159 h 193"/>
                <a:gd name="T2" fmla="*/ 269 w 269"/>
                <a:gd name="T3" fmla="*/ 0 h 193"/>
                <a:gd name="T4" fmla="*/ 0 w 269"/>
                <a:gd name="T5" fmla="*/ 42 h 193"/>
                <a:gd name="T6" fmla="*/ 50 w 269"/>
                <a:gd name="T7" fmla="*/ 193 h 193"/>
                <a:gd name="T8" fmla="*/ 269 w 269"/>
                <a:gd name="T9" fmla="*/ 159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93">
                  <a:moveTo>
                    <a:pt x="269" y="159"/>
                  </a:moveTo>
                  <a:cubicBezTo>
                    <a:pt x="269" y="0"/>
                    <a:pt x="269" y="0"/>
                    <a:pt x="269" y="0"/>
                  </a:cubicBezTo>
                  <a:cubicBezTo>
                    <a:pt x="176" y="0"/>
                    <a:pt x="85" y="15"/>
                    <a:pt x="0" y="42"/>
                  </a:cubicBezTo>
                  <a:cubicBezTo>
                    <a:pt x="50" y="193"/>
                    <a:pt x="50" y="193"/>
                    <a:pt x="50" y="193"/>
                  </a:cubicBezTo>
                  <a:cubicBezTo>
                    <a:pt x="119" y="172"/>
                    <a:pt x="193" y="160"/>
                    <a:pt x="269" y="15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4" name="Freeform 14"/>
            <p:cNvSpPr/>
            <p:nvPr/>
          </p:nvSpPr>
          <p:spPr bwMode="auto">
            <a:xfrm>
              <a:off x="4586288" y="1200150"/>
              <a:ext cx="498475" cy="355600"/>
            </a:xfrm>
            <a:custGeom>
              <a:avLst/>
              <a:gdLst>
                <a:gd name="T0" fmla="*/ 220 w 270"/>
                <a:gd name="T1" fmla="*/ 193 h 193"/>
                <a:gd name="T2" fmla="*/ 270 w 270"/>
                <a:gd name="T3" fmla="*/ 42 h 193"/>
                <a:gd name="T4" fmla="*/ 0 w 270"/>
                <a:gd name="T5" fmla="*/ 0 h 193"/>
                <a:gd name="T6" fmla="*/ 0 w 270"/>
                <a:gd name="T7" fmla="*/ 159 h 193"/>
                <a:gd name="T8" fmla="*/ 220 w 270"/>
                <a:gd name="T9" fmla="*/ 193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0" h="193">
                  <a:moveTo>
                    <a:pt x="220" y="193"/>
                  </a:moveTo>
                  <a:cubicBezTo>
                    <a:pt x="270" y="42"/>
                    <a:pt x="270" y="42"/>
                    <a:pt x="270" y="42"/>
                  </a:cubicBezTo>
                  <a:cubicBezTo>
                    <a:pt x="185" y="15"/>
                    <a:pt x="94" y="0"/>
                    <a:pt x="0" y="0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77" y="160"/>
                    <a:pt x="151" y="172"/>
                    <a:pt x="220" y="193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5" name="Freeform 15"/>
            <p:cNvSpPr/>
            <p:nvPr/>
          </p:nvSpPr>
          <p:spPr bwMode="auto">
            <a:xfrm>
              <a:off x="3208338" y="1531938"/>
              <a:ext cx="527050" cy="527050"/>
            </a:xfrm>
            <a:custGeom>
              <a:avLst/>
              <a:gdLst>
                <a:gd name="T0" fmla="*/ 286 w 286"/>
                <a:gd name="T1" fmla="*/ 129 h 286"/>
                <a:gd name="T2" fmla="*/ 193 w 286"/>
                <a:gd name="T3" fmla="*/ 0 h 286"/>
                <a:gd name="T4" fmla="*/ 0 w 286"/>
                <a:gd name="T5" fmla="*/ 192 h 286"/>
                <a:gd name="T6" fmla="*/ 129 w 286"/>
                <a:gd name="T7" fmla="*/ 286 h 286"/>
                <a:gd name="T8" fmla="*/ 286 w 286"/>
                <a:gd name="T9" fmla="*/ 129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6" h="286">
                  <a:moveTo>
                    <a:pt x="286" y="129"/>
                  </a:moveTo>
                  <a:cubicBezTo>
                    <a:pt x="193" y="0"/>
                    <a:pt x="193" y="0"/>
                    <a:pt x="193" y="0"/>
                  </a:cubicBezTo>
                  <a:cubicBezTo>
                    <a:pt x="119" y="54"/>
                    <a:pt x="54" y="119"/>
                    <a:pt x="0" y="192"/>
                  </a:cubicBezTo>
                  <a:cubicBezTo>
                    <a:pt x="129" y="286"/>
                    <a:pt x="129" y="286"/>
                    <a:pt x="129" y="286"/>
                  </a:cubicBezTo>
                  <a:cubicBezTo>
                    <a:pt x="173" y="226"/>
                    <a:pt x="226" y="173"/>
                    <a:pt x="286" y="129"/>
                  </a:cubicBezTo>
                  <a:close/>
                </a:path>
              </a:pathLst>
            </a:custGeom>
            <a:solidFill>
              <a:schemeClr val="accent4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6" name="Freeform 16"/>
            <p:cNvSpPr/>
            <p:nvPr/>
          </p:nvSpPr>
          <p:spPr bwMode="auto">
            <a:xfrm>
              <a:off x="2874963" y="2909888"/>
              <a:ext cx="357188" cy="495300"/>
            </a:xfrm>
            <a:custGeom>
              <a:avLst/>
              <a:gdLst>
                <a:gd name="T0" fmla="*/ 159 w 194"/>
                <a:gd name="T1" fmla="*/ 0 h 269"/>
                <a:gd name="T2" fmla="*/ 0 w 194"/>
                <a:gd name="T3" fmla="*/ 0 h 269"/>
                <a:gd name="T4" fmla="*/ 42 w 194"/>
                <a:gd name="T5" fmla="*/ 269 h 269"/>
                <a:gd name="T6" fmla="*/ 194 w 194"/>
                <a:gd name="T7" fmla="*/ 220 h 269"/>
                <a:gd name="T8" fmla="*/ 159 w 194"/>
                <a:gd name="T9" fmla="*/ 0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69">
                  <a:moveTo>
                    <a:pt x="15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" y="94"/>
                    <a:pt x="15" y="184"/>
                    <a:pt x="42" y="269"/>
                  </a:cubicBezTo>
                  <a:cubicBezTo>
                    <a:pt x="194" y="220"/>
                    <a:pt x="194" y="220"/>
                    <a:pt x="194" y="220"/>
                  </a:cubicBezTo>
                  <a:cubicBezTo>
                    <a:pt x="172" y="150"/>
                    <a:pt x="160" y="76"/>
                    <a:pt x="159" y="0"/>
                  </a:cubicBezTo>
                  <a:close/>
                </a:path>
              </a:pathLst>
            </a:custGeom>
            <a:solidFill>
              <a:schemeClr val="accent3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7" name="Freeform 17"/>
            <p:cNvSpPr/>
            <p:nvPr/>
          </p:nvSpPr>
          <p:spPr bwMode="auto">
            <a:xfrm>
              <a:off x="3584576" y="4040188"/>
              <a:ext cx="538163" cy="465138"/>
            </a:xfrm>
            <a:custGeom>
              <a:avLst/>
              <a:gdLst>
                <a:gd name="T0" fmla="*/ 94 w 292"/>
                <a:gd name="T1" fmla="*/ 0 h 253"/>
                <a:gd name="T2" fmla="*/ 0 w 292"/>
                <a:gd name="T3" fmla="*/ 129 h 253"/>
                <a:gd name="T4" fmla="*/ 243 w 292"/>
                <a:gd name="T5" fmla="*/ 253 h 253"/>
                <a:gd name="T6" fmla="*/ 292 w 292"/>
                <a:gd name="T7" fmla="*/ 102 h 253"/>
                <a:gd name="T8" fmla="*/ 94 w 292"/>
                <a:gd name="T9" fmla="*/ 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2" h="253">
                  <a:moveTo>
                    <a:pt x="94" y="0"/>
                  </a:moveTo>
                  <a:cubicBezTo>
                    <a:pt x="0" y="129"/>
                    <a:pt x="0" y="129"/>
                    <a:pt x="0" y="129"/>
                  </a:cubicBezTo>
                  <a:cubicBezTo>
                    <a:pt x="74" y="182"/>
                    <a:pt x="155" y="224"/>
                    <a:pt x="243" y="253"/>
                  </a:cubicBezTo>
                  <a:cubicBezTo>
                    <a:pt x="292" y="102"/>
                    <a:pt x="292" y="102"/>
                    <a:pt x="292" y="102"/>
                  </a:cubicBezTo>
                  <a:cubicBezTo>
                    <a:pt x="220" y="78"/>
                    <a:pt x="154" y="43"/>
                    <a:pt x="94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8" name="Freeform 18"/>
            <p:cNvSpPr/>
            <p:nvPr/>
          </p:nvSpPr>
          <p:spPr bwMode="auto">
            <a:xfrm>
              <a:off x="5018088" y="4043363"/>
              <a:ext cx="539750" cy="463550"/>
            </a:xfrm>
            <a:custGeom>
              <a:avLst/>
              <a:gdLst>
                <a:gd name="T0" fmla="*/ 0 w 293"/>
                <a:gd name="T1" fmla="*/ 101 h 252"/>
                <a:gd name="T2" fmla="*/ 49 w 293"/>
                <a:gd name="T3" fmla="*/ 252 h 252"/>
                <a:gd name="T4" fmla="*/ 293 w 293"/>
                <a:gd name="T5" fmla="*/ 129 h 252"/>
                <a:gd name="T6" fmla="*/ 199 w 293"/>
                <a:gd name="T7" fmla="*/ 0 h 252"/>
                <a:gd name="T8" fmla="*/ 0 w 293"/>
                <a:gd name="T9" fmla="*/ 101 h 2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3" h="252">
                  <a:moveTo>
                    <a:pt x="0" y="101"/>
                  </a:moveTo>
                  <a:cubicBezTo>
                    <a:pt x="49" y="252"/>
                    <a:pt x="49" y="252"/>
                    <a:pt x="49" y="252"/>
                  </a:cubicBezTo>
                  <a:cubicBezTo>
                    <a:pt x="137" y="223"/>
                    <a:pt x="219" y="181"/>
                    <a:pt x="293" y="129"/>
                  </a:cubicBezTo>
                  <a:cubicBezTo>
                    <a:pt x="199" y="0"/>
                    <a:pt x="199" y="0"/>
                    <a:pt x="199" y="0"/>
                  </a:cubicBezTo>
                  <a:cubicBezTo>
                    <a:pt x="139" y="43"/>
                    <a:pt x="72" y="77"/>
                    <a:pt x="0" y="101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49" name="Freeform 19"/>
            <p:cNvSpPr/>
            <p:nvPr/>
          </p:nvSpPr>
          <p:spPr bwMode="auto">
            <a:xfrm>
              <a:off x="5913438" y="2911475"/>
              <a:ext cx="357188" cy="498475"/>
            </a:xfrm>
            <a:custGeom>
              <a:avLst/>
              <a:gdLst>
                <a:gd name="T0" fmla="*/ 34 w 194"/>
                <a:gd name="T1" fmla="*/ 0 h 270"/>
                <a:gd name="T2" fmla="*/ 0 w 194"/>
                <a:gd name="T3" fmla="*/ 221 h 270"/>
                <a:gd name="T4" fmla="*/ 151 w 194"/>
                <a:gd name="T5" fmla="*/ 270 h 270"/>
                <a:gd name="T6" fmla="*/ 194 w 194"/>
                <a:gd name="T7" fmla="*/ 0 h 270"/>
                <a:gd name="T8" fmla="*/ 34 w 194"/>
                <a:gd name="T9" fmla="*/ 0 h 2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70">
                  <a:moveTo>
                    <a:pt x="34" y="0"/>
                  </a:moveTo>
                  <a:cubicBezTo>
                    <a:pt x="34" y="77"/>
                    <a:pt x="21" y="151"/>
                    <a:pt x="0" y="221"/>
                  </a:cubicBezTo>
                  <a:cubicBezTo>
                    <a:pt x="151" y="270"/>
                    <a:pt x="151" y="270"/>
                    <a:pt x="151" y="270"/>
                  </a:cubicBezTo>
                  <a:cubicBezTo>
                    <a:pt x="178" y="185"/>
                    <a:pt x="193" y="94"/>
                    <a:pt x="194" y="0"/>
                  </a:cubicBezTo>
                  <a:lnTo>
                    <a:pt x="34" y="0"/>
                  </a:ln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50" name="Freeform 20"/>
            <p:cNvSpPr/>
            <p:nvPr/>
          </p:nvSpPr>
          <p:spPr bwMode="auto">
            <a:xfrm>
              <a:off x="5408613" y="3735388"/>
              <a:ext cx="528638" cy="527050"/>
            </a:xfrm>
            <a:custGeom>
              <a:avLst/>
              <a:gdLst>
                <a:gd name="T0" fmla="*/ 0 w 287"/>
                <a:gd name="T1" fmla="*/ 157 h 286"/>
                <a:gd name="T2" fmla="*/ 93 w 287"/>
                <a:gd name="T3" fmla="*/ 286 h 286"/>
                <a:gd name="T4" fmla="*/ 287 w 287"/>
                <a:gd name="T5" fmla="*/ 94 h 286"/>
                <a:gd name="T6" fmla="*/ 158 w 287"/>
                <a:gd name="T7" fmla="*/ 0 h 286"/>
                <a:gd name="T8" fmla="*/ 0 w 287"/>
                <a:gd name="T9" fmla="*/ 157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7" h="286">
                  <a:moveTo>
                    <a:pt x="0" y="157"/>
                  </a:moveTo>
                  <a:cubicBezTo>
                    <a:pt x="93" y="286"/>
                    <a:pt x="93" y="286"/>
                    <a:pt x="93" y="286"/>
                  </a:cubicBezTo>
                  <a:cubicBezTo>
                    <a:pt x="167" y="232"/>
                    <a:pt x="232" y="167"/>
                    <a:pt x="287" y="94"/>
                  </a:cubicBezTo>
                  <a:cubicBezTo>
                    <a:pt x="158" y="0"/>
                    <a:pt x="158" y="0"/>
                    <a:pt x="158" y="0"/>
                  </a:cubicBezTo>
                  <a:cubicBezTo>
                    <a:pt x="113" y="60"/>
                    <a:pt x="60" y="113"/>
                    <a:pt x="0" y="157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51" name="Freeform 21"/>
            <p:cNvSpPr/>
            <p:nvPr/>
          </p:nvSpPr>
          <p:spPr bwMode="auto">
            <a:xfrm>
              <a:off x="4584701" y="4238625"/>
              <a:ext cx="495300" cy="355600"/>
            </a:xfrm>
            <a:custGeom>
              <a:avLst/>
              <a:gdLst>
                <a:gd name="T0" fmla="*/ 0 w 269"/>
                <a:gd name="T1" fmla="*/ 34 h 193"/>
                <a:gd name="T2" fmla="*/ 0 w 269"/>
                <a:gd name="T3" fmla="*/ 193 h 193"/>
                <a:gd name="T4" fmla="*/ 269 w 269"/>
                <a:gd name="T5" fmla="*/ 151 h 193"/>
                <a:gd name="T6" fmla="*/ 220 w 269"/>
                <a:gd name="T7" fmla="*/ 0 h 193"/>
                <a:gd name="T8" fmla="*/ 0 w 269"/>
                <a:gd name="T9" fmla="*/ 34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93">
                  <a:moveTo>
                    <a:pt x="0" y="34"/>
                  </a:moveTo>
                  <a:cubicBezTo>
                    <a:pt x="0" y="193"/>
                    <a:pt x="0" y="193"/>
                    <a:pt x="0" y="193"/>
                  </a:cubicBezTo>
                  <a:cubicBezTo>
                    <a:pt x="94" y="193"/>
                    <a:pt x="184" y="178"/>
                    <a:pt x="269" y="151"/>
                  </a:cubicBezTo>
                  <a:cubicBezTo>
                    <a:pt x="220" y="0"/>
                    <a:pt x="220" y="0"/>
                    <a:pt x="220" y="0"/>
                  </a:cubicBezTo>
                  <a:cubicBezTo>
                    <a:pt x="150" y="21"/>
                    <a:pt x="76" y="33"/>
                    <a:pt x="0" y="34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52" name="Freeform 22"/>
            <p:cNvSpPr/>
            <p:nvPr/>
          </p:nvSpPr>
          <p:spPr bwMode="auto">
            <a:xfrm>
              <a:off x="4059238" y="4237038"/>
              <a:ext cx="496888" cy="357188"/>
            </a:xfrm>
            <a:custGeom>
              <a:avLst/>
              <a:gdLst>
                <a:gd name="T0" fmla="*/ 49 w 269"/>
                <a:gd name="T1" fmla="*/ 0 h 194"/>
                <a:gd name="T2" fmla="*/ 0 w 269"/>
                <a:gd name="T3" fmla="*/ 151 h 194"/>
                <a:gd name="T4" fmla="*/ 269 w 269"/>
                <a:gd name="T5" fmla="*/ 194 h 194"/>
                <a:gd name="T6" fmla="*/ 269 w 269"/>
                <a:gd name="T7" fmla="*/ 35 h 194"/>
                <a:gd name="T8" fmla="*/ 49 w 269"/>
                <a:gd name="T9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9" h="194">
                  <a:moveTo>
                    <a:pt x="49" y="0"/>
                  </a:moveTo>
                  <a:cubicBezTo>
                    <a:pt x="0" y="151"/>
                    <a:pt x="0" y="151"/>
                    <a:pt x="0" y="151"/>
                  </a:cubicBezTo>
                  <a:cubicBezTo>
                    <a:pt x="85" y="178"/>
                    <a:pt x="175" y="193"/>
                    <a:pt x="269" y="194"/>
                  </a:cubicBezTo>
                  <a:cubicBezTo>
                    <a:pt x="269" y="35"/>
                    <a:pt x="269" y="35"/>
                    <a:pt x="269" y="35"/>
                  </a:cubicBezTo>
                  <a:cubicBezTo>
                    <a:pt x="192" y="34"/>
                    <a:pt x="119" y="22"/>
                    <a:pt x="49" y="0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53" name="Freeform 23"/>
            <p:cNvSpPr/>
            <p:nvPr/>
          </p:nvSpPr>
          <p:spPr bwMode="auto">
            <a:xfrm>
              <a:off x="5716588" y="3346450"/>
              <a:ext cx="465138" cy="538163"/>
            </a:xfrm>
            <a:custGeom>
              <a:avLst/>
              <a:gdLst>
                <a:gd name="T0" fmla="*/ 0 w 253"/>
                <a:gd name="T1" fmla="*/ 198 h 292"/>
                <a:gd name="T2" fmla="*/ 129 w 253"/>
                <a:gd name="T3" fmla="*/ 292 h 292"/>
                <a:gd name="T4" fmla="*/ 253 w 253"/>
                <a:gd name="T5" fmla="*/ 49 h 292"/>
                <a:gd name="T6" fmla="*/ 102 w 253"/>
                <a:gd name="T7" fmla="*/ 0 h 292"/>
                <a:gd name="T8" fmla="*/ 0 w 253"/>
                <a:gd name="T9" fmla="*/ 198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3" h="292">
                  <a:moveTo>
                    <a:pt x="0" y="198"/>
                  </a:moveTo>
                  <a:cubicBezTo>
                    <a:pt x="129" y="292"/>
                    <a:pt x="129" y="292"/>
                    <a:pt x="129" y="292"/>
                  </a:cubicBezTo>
                  <a:cubicBezTo>
                    <a:pt x="182" y="218"/>
                    <a:pt x="224" y="137"/>
                    <a:pt x="253" y="49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78" y="71"/>
                    <a:pt x="43" y="138"/>
                    <a:pt x="0" y="198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  <p:sp>
          <p:nvSpPr>
            <p:cNvPr id="54" name="Freeform 24"/>
            <p:cNvSpPr/>
            <p:nvPr/>
          </p:nvSpPr>
          <p:spPr bwMode="auto">
            <a:xfrm>
              <a:off x="5913438" y="2386013"/>
              <a:ext cx="357188" cy="496888"/>
            </a:xfrm>
            <a:custGeom>
              <a:avLst/>
              <a:gdLst>
                <a:gd name="T0" fmla="*/ 34 w 194"/>
                <a:gd name="T1" fmla="*/ 269 h 269"/>
                <a:gd name="T2" fmla="*/ 194 w 194"/>
                <a:gd name="T3" fmla="*/ 269 h 269"/>
                <a:gd name="T4" fmla="*/ 152 w 194"/>
                <a:gd name="T5" fmla="*/ 0 h 269"/>
                <a:gd name="T6" fmla="*/ 0 w 194"/>
                <a:gd name="T7" fmla="*/ 49 h 269"/>
                <a:gd name="T8" fmla="*/ 34 w 194"/>
                <a:gd name="T9" fmla="*/ 269 h 2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4" h="269">
                  <a:moveTo>
                    <a:pt x="34" y="269"/>
                  </a:moveTo>
                  <a:cubicBezTo>
                    <a:pt x="194" y="269"/>
                    <a:pt x="194" y="269"/>
                    <a:pt x="194" y="269"/>
                  </a:cubicBezTo>
                  <a:cubicBezTo>
                    <a:pt x="193" y="176"/>
                    <a:pt x="178" y="85"/>
                    <a:pt x="152" y="0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22" y="119"/>
                    <a:pt x="34" y="193"/>
                    <a:pt x="34" y="269"/>
                  </a:cubicBezTo>
                  <a:close/>
                </a:path>
              </a:pathLst>
            </a:custGeom>
            <a:grpFill/>
            <a:ln w="9525">
              <a:noFill/>
              <a:round/>
            </a:ln>
          </p:spPr>
          <p:txBody>
            <a:bodyPr vert="horz" wrap="square" lIns="121920" tIns="60960" rIns="121920" bIns="60960" numCol="1" anchor="t" anchorCtr="0" compatLnSpc="1"/>
            <a:lstStyle/>
            <a:p>
              <a:endParaRPr lang="uk-UA" sz="3200">
                <a:cs typeface="+mn-ea"/>
                <a:sym typeface="+mn-lt"/>
              </a:endParaRPr>
            </a:p>
          </p:txBody>
        </p:sp>
      </p:grpSp>
      <p:sp>
        <p:nvSpPr>
          <p:cNvPr id="63" name="TextBox 62"/>
          <p:cNvSpPr txBox="1"/>
          <p:nvPr/>
        </p:nvSpPr>
        <p:spPr>
          <a:xfrm>
            <a:off x="841625" y="1568103"/>
            <a:ext cx="3369478" cy="27559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841624" y="1810954"/>
            <a:ext cx="336947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67" name="Rectangle 66"/>
          <p:cNvSpPr/>
          <p:nvPr/>
        </p:nvSpPr>
        <p:spPr>
          <a:xfrm>
            <a:off x="841624" y="2326803"/>
            <a:ext cx="3369479" cy="800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41625" y="3816003"/>
            <a:ext cx="3369478" cy="27559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41624" y="4058854"/>
            <a:ext cx="336947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624" y="4574703"/>
            <a:ext cx="3369479" cy="103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此处输入文字，语言尽可能精炼此处输入文字，语言尽可能精炼此处输入文字，语言尽可能精炼此处输入文字，语言尽可能精炼此处输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7966325" y="1568103"/>
            <a:ext cx="3369478" cy="27559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966324" y="1810954"/>
            <a:ext cx="336947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在此输入标题</a:t>
            </a:r>
          </a:p>
        </p:txBody>
      </p:sp>
      <p:sp>
        <p:nvSpPr>
          <p:cNvPr id="74" name="Rectangle 73"/>
          <p:cNvSpPr/>
          <p:nvPr/>
        </p:nvSpPr>
        <p:spPr>
          <a:xfrm>
            <a:off x="7966324" y="2326803"/>
            <a:ext cx="3369479" cy="1510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7966325" y="4515064"/>
            <a:ext cx="3369478" cy="27559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7966324" y="4757915"/>
            <a:ext cx="336947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78" name="Rectangle 77"/>
          <p:cNvSpPr/>
          <p:nvPr/>
        </p:nvSpPr>
        <p:spPr>
          <a:xfrm>
            <a:off x="7966324" y="5273764"/>
            <a:ext cx="3369479" cy="800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4990090" y="2546708"/>
            <a:ext cx="2185410" cy="2185410"/>
            <a:chOff x="1016030" y="2350412"/>
            <a:chExt cx="797402" cy="797402"/>
          </a:xfrm>
          <a:solidFill>
            <a:schemeClr val="accent2"/>
          </a:solidFill>
          <a:effectLst/>
        </p:grpSpPr>
        <p:sp>
          <p:nvSpPr>
            <p:cNvPr id="80" name="Oval 79"/>
            <p:cNvSpPr/>
            <p:nvPr/>
          </p:nvSpPr>
          <p:spPr>
            <a:xfrm>
              <a:off x="1016030" y="2350412"/>
              <a:ext cx="797402" cy="7974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uk-UA" sz="2400">
                <a:cs typeface="+mn-ea"/>
                <a:sym typeface="+mn-lt"/>
              </a:endParaRPr>
            </a:p>
          </p:txBody>
        </p:sp>
        <p:sp>
          <p:nvSpPr>
            <p:cNvPr id="81" name="Oval 80"/>
            <p:cNvSpPr/>
            <p:nvPr/>
          </p:nvSpPr>
          <p:spPr>
            <a:xfrm>
              <a:off x="1064359" y="2398741"/>
              <a:ext cx="700745" cy="700744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400" spc="300" dirty="0">
                  <a:cs typeface="+mn-ea"/>
                  <a:sym typeface="+mn-lt"/>
                </a:rPr>
                <a:t> </a:t>
              </a:r>
              <a:endParaRPr lang="uk-UA" sz="3600" dirty="0">
                <a:cs typeface="+mn-ea"/>
                <a:sym typeface="+mn-lt"/>
              </a:endParaRPr>
            </a:p>
          </p:txBody>
        </p:sp>
      </p:grpSp>
      <p:sp>
        <p:nvSpPr>
          <p:cNvPr id="82" name="TextBox 81"/>
          <p:cNvSpPr txBox="1"/>
          <p:nvPr/>
        </p:nvSpPr>
        <p:spPr>
          <a:xfrm>
            <a:off x="5238674" y="3097737"/>
            <a:ext cx="1641628" cy="961802"/>
          </a:xfrm>
          <a:prstGeom prst="rect">
            <a:avLst/>
          </a:prstGeom>
          <a:noFill/>
        </p:spPr>
        <p:txBody>
          <a:bodyPr wrap="square" rIns="36000" rtlCol="0" anchor="ctr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US" b="1" dirty="0">
                <a:solidFill>
                  <a:srgbClr val="FFFFFF"/>
                </a:solidFill>
                <a:cs typeface="+mn-ea"/>
                <a:sym typeface="+mn-lt"/>
              </a:rPr>
              <a:t>Lorem ipsum is </a:t>
            </a:r>
          </a:p>
          <a:p>
            <a:pPr algn="ctr">
              <a:spcAft>
                <a:spcPts val="300"/>
              </a:spcAft>
            </a:pPr>
            <a:r>
              <a:rPr lang="en-US" b="1" dirty="0">
                <a:solidFill>
                  <a:srgbClr val="FFFFFF"/>
                </a:solidFill>
                <a:cs typeface="+mn-ea"/>
                <a:sym typeface="+mn-lt"/>
              </a:rPr>
              <a:t>simply text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7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7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500"/>
                            </p:stCondLst>
                            <p:childTnLst>
                              <p:par>
                                <p:cTn id="7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7" grpId="0"/>
      <p:bldP spid="68" grpId="0"/>
      <p:bldP spid="69" grpId="0"/>
      <p:bldP spid="70" grpId="0"/>
      <p:bldP spid="71" grpId="0"/>
      <p:bldP spid="72" grpId="0"/>
      <p:bldP spid="74" grpId="0"/>
      <p:bldP spid="75" grpId="0"/>
      <p:bldP spid="76" grpId="0"/>
      <p:bldP spid="78" grpId="0"/>
      <p:bldP spid="8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46007" y="852047"/>
            <a:ext cx="3162137" cy="5197056"/>
          </a:xfrm>
          <a:custGeom>
            <a:avLst/>
            <a:gdLst>
              <a:gd name="connsiteX0" fmla="*/ 0 w 2794147"/>
              <a:gd name="connsiteY0" fmla="*/ 0 h 5342021"/>
              <a:gd name="connsiteX1" fmla="*/ 2794147 w 2794147"/>
              <a:gd name="connsiteY1" fmla="*/ 0 h 5342021"/>
              <a:gd name="connsiteX2" fmla="*/ 2794147 w 2794147"/>
              <a:gd name="connsiteY2" fmla="*/ 5342021 h 5342021"/>
              <a:gd name="connsiteX3" fmla="*/ 0 w 2794147"/>
              <a:gd name="connsiteY3" fmla="*/ 5342021 h 5342021"/>
              <a:gd name="connsiteX4" fmla="*/ 0 w 2794147"/>
              <a:gd name="connsiteY4" fmla="*/ 0 h 5342021"/>
              <a:gd name="connsiteX0-1" fmla="*/ 0 w 2861055"/>
              <a:gd name="connsiteY0-2" fmla="*/ 345688 h 5342021"/>
              <a:gd name="connsiteX1-3" fmla="*/ 2861055 w 2861055"/>
              <a:gd name="connsiteY1-4" fmla="*/ 0 h 5342021"/>
              <a:gd name="connsiteX2-5" fmla="*/ 2861055 w 2861055"/>
              <a:gd name="connsiteY2-6" fmla="*/ 5342021 h 5342021"/>
              <a:gd name="connsiteX3-7" fmla="*/ 66908 w 2861055"/>
              <a:gd name="connsiteY3-8" fmla="*/ 5342021 h 5342021"/>
              <a:gd name="connsiteX4-9" fmla="*/ 0 w 2861055"/>
              <a:gd name="connsiteY4-10" fmla="*/ 345688 h 5342021"/>
              <a:gd name="connsiteX0-11" fmla="*/ 234175 w 3095230"/>
              <a:gd name="connsiteY0-12" fmla="*/ 345688 h 5342021"/>
              <a:gd name="connsiteX1-13" fmla="*/ 3095230 w 3095230"/>
              <a:gd name="connsiteY1-14" fmla="*/ 0 h 5342021"/>
              <a:gd name="connsiteX2-15" fmla="*/ 3095230 w 3095230"/>
              <a:gd name="connsiteY2-16" fmla="*/ 5342021 h 5342021"/>
              <a:gd name="connsiteX3-17" fmla="*/ 0 w 3095230"/>
              <a:gd name="connsiteY3-18" fmla="*/ 4929426 h 5342021"/>
              <a:gd name="connsiteX4-19" fmla="*/ 234175 w 3095230"/>
              <a:gd name="connsiteY4-20" fmla="*/ 345688 h 5342021"/>
              <a:gd name="connsiteX0-21" fmla="*/ 234175 w 3162137"/>
              <a:gd name="connsiteY0-22" fmla="*/ 345688 h 5185904"/>
              <a:gd name="connsiteX1-23" fmla="*/ 3095230 w 3162137"/>
              <a:gd name="connsiteY1-24" fmla="*/ 0 h 5185904"/>
              <a:gd name="connsiteX2-25" fmla="*/ 3162137 w 3162137"/>
              <a:gd name="connsiteY2-26" fmla="*/ 5185904 h 5185904"/>
              <a:gd name="connsiteX3-27" fmla="*/ 0 w 3162137"/>
              <a:gd name="connsiteY3-28" fmla="*/ 4929426 h 5185904"/>
              <a:gd name="connsiteX4-29" fmla="*/ 234175 w 3162137"/>
              <a:gd name="connsiteY4-30" fmla="*/ 345688 h 5185904"/>
              <a:gd name="connsiteX0-31" fmla="*/ 234175 w 3162137"/>
              <a:gd name="connsiteY0-32" fmla="*/ 356840 h 5197056"/>
              <a:gd name="connsiteX1-33" fmla="*/ 2883357 w 3162137"/>
              <a:gd name="connsiteY1-34" fmla="*/ 0 h 5197056"/>
              <a:gd name="connsiteX2-35" fmla="*/ 3162137 w 3162137"/>
              <a:gd name="connsiteY2-36" fmla="*/ 5197056 h 5197056"/>
              <a:gd name="connsiteX3-37" fmla="*/ 0 w 3162137"/>
              <a:gd name="connsiteY3-38" fmla="*/ 4940578 h 5197056"/>
              <a:gd name="connsiteX4-39" fmla="*/ 234175 w 3162137"/>
              <a:gd name="connsiteY4-40" fmla="*/ 356840 h 519705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162137" h="5197056">
                <a:moveTo>
                  <a:pt x="234175" y="356840"/>
                </a:moveTo>
                <a:lnTo>
                  <a:pt x="2883357" y="0"/>
                </a:lnTo>
                <a:lnTo>
                  <a:pt x="3162137" y="5197056"/>
                </a:lnTo>
                <a:lnTo>
                  <a:pt x="0" y="4940578"/>
                </a:lnTo>
                <a:lnTo>
                  <a:pt x="234175" y="3568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02702" y="3213324"/>
            <a:ext cx="2533606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solidFill>
                  <a:srgbClr val="FFFFFF"/>
                </a:solidFill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02701" y="3830528"/>
            <a:ext cx="253360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accent2"/>
                </a:solidFill>
                <a:cs typeface="+mn-ea"/>
                <a:sym typeface="+mn-lt"/>
              </a:rPr>
              <a:t>在此输入标题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002701" y="4346377"/>
            <a:ext cx="2533607" cy="97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</a:t>
            </a:r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sz="quarter" idx="4294967295"/>
          </p:nvPr>
        </p:nvGraphicFramePr>
        <p:xfrm>
          <a:off x="1099503" y="1042670"/>
          <a:ext cx="2290762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2" name="Content Placeholder 13"/>
          <p:cNvGraphicFramePr>
            <a:graphicFrameLocks noGrp="1"/>
          </p:cNvGraphicFramePr>
          <p:nvPr>
            <p:ph sz="quarter" idx="4294967295"/>
          </p:nvPr>
        </p:nvGraphicFramePr>
        <p:xfrm>
          <a:off x="3753803" y="1042670"/>
          <a:ext cx="2290762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3641239" y="3213324"/>
            <a:ext cx="2533606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641238" y="3830528"/>
            <a:ext cx="253360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641238" y="4346377"/>
            <a:ext cx="2533607" cy="97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</a:t>
            </a:r>
          </a:p>
        </p:txBody>
      </p:sp>
      <p:graphicFrame>
        <p:nvGraphicFramePr>
          <p:cNvPr id="15" name="Content Placeholder 13"/>
          <p:cNvGraphicFramePr>
            <a:graphicFrameLocks noGrp="1"/>
          </p:cNvGraphicFramePr>
          <p:nvPr>
            <p:ph sz="quarter" idx="4294967295"/>
          </p:nvPr>
        </p:nvGraphicFramePr>
        <p:xfrm>
          <a:off x="6406515" y="1042670"/>
          <a:ext cx="2290763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6279776" y="3213324"/>
            <a:ext cx="2533606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279775" y="3830528"/>
            <a:ext cx="253360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279775" y="4346377"/>
            <a:ext cx="2533607" cy="97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</a:t>
            </a:r>
          </a:p>
        </p:txBody>
      </p:sp>
      <p:graphicFrame>
        <p:nvGraphicFramePr>
          <p:cNvPr id="25" name="Content Placeholder 13"/>
          <p:cNvGraphicFramePr>
            <a:graphicFrameLocks noGrp="1"/>
          </p:cNvGraphicFramePr>
          <p:nvPr>
            <p:ph sz="quarter" idx="4294967295"/>
          </p:nvPr>
        </p:nvGraphicFramePr>
        <p:xfrm>
          <a:off x="9059228" y="1042670"/>
          <a:ext cx="2290762" cy="208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8918313" y="3213324"/>
            <a:ext cx="2533606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918312" y="3830528"/>
            <a:ext cx="253360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28" name="Rectangle 27"/>
          <p:cNvSpPr/>
          <p:nvPr/>
        </p:nvSpPr>
        <p:spPr>
          <a:xfrm>
            <a:off x="8918312" y="4346377"/>
            <a:ext cx="2533607" cy="975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600"/>
              </a:spcAft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18" grpId="0"/>
      <p:bldP spid="19" grpId="0"/>
      <p:bldP spid="20" grpId="0"/>
      <p:bldGraphic spid="14" grpId="0">
        <p:bldAsOne/>
      </p:bldGraphic>
      <p:bldGraphic spid="32" grpId="0">
        <p:bldAsOne/>
      </p:bldGraphic>
      <p:bldP spid="36" grpId="0"/>
      <p:bldP spid="37" grpId="0"/>
      <p:bldP spid="38" grpId="0"/>
      <p:bldGraphic spid="15" grpId="0">
        <p:bldAsOne/>
      </p:bldGraphic>
      <p:bldP spid="17" grpId="0"/>
      <p:bldP spid="22" grpId="0"/>
      <p:bldP spid="24" grpId="0"/>
      <p:bldGraphic spid="25" grpId="0">
        <p:bldAsOne/>
      </p:bldGraphic>
      <p:bldP spid="26" grpId="0"/>
      <p:bldP spid="27" grpId="0"/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ight Arrow 28"/>
          <p:cNvSpPr/>
          <p:nvPr/>
        </p:nvSpPr>
        <p:spPr>
          <a:xfrm>
            <a:off x="610448" y="1576805"/>
            <a:ext cx="6527700" cy="1742733"/>
          </a:xfrm>
          <a:prstGeom prst="rightArrow">
            <a:avLst/>
          </a:prstGeom>
          <a:solidFill>
            <a:schemeClr val="tx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sz="3200">
              <a:cs typeface="+mn-ea"/>
              <a:sym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54464" y="3965858"/>
            <a:ext cx="2182817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1200" spc="300" dirty="0">
                <a:solidFill>
                  <a:schemeClr val="tx2"/>
                </a:solidFill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54463" y="4393494"/>
            <a:ext cx="218281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chemeClr val="accent2"/>
                </a:solidFill>
                <a:cs typeface="+mn-ea"/>
                <a:sym typeface="+mn-lt"/>
              </a:rPr>
              <a:t>+78%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473450" y="3821430"/>
            <a:ext cx="4299585" cy="215709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l">
              <a:lnSpc>
                <a:spcPct val="140000"/>
              </a:lnSpc>
              <a:spcAft>
                <a:spcPts val="600"/>
              </a:spcAft>
            </a:pPr>
            <a:r>
              <a:rPr lang="en-US" sz="16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graphicFrame>
        <p:nvGraphicFramePr>
          <p:cNvPr id="51" name="Content Placeholder 40"/>
          <p:cNvGraphicFramePr/>
          <p:nvPr/>
        </p:nvGraphicFramePr>
        <p:xfrm>
          <a:off x="7859695" y="1399722"/>
          <a:ext cx="2302933" cy="1919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2" name="TextBox 51"/>
          <p:cNvSpPr txBox="1"/>
          <p:nvPr/>
        </p:nvSpPr>
        <p:spPr>
          <a:xfrm>
            <a:off x="10026445" y="1435835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i="1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9242002" y="1692456"/>
            <a:ext cx="169200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ounded Rectangle 53"/>
          <p:cNvSpPr/>
          <p:nvPr/>
        </p:nvSpPr>
        <p:spPr>
          <a:xfrm>
            <a:off x="10121104" y="1744636"/>
            <a:ext cx="640330" cy="243796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$45k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0026445" y="2538493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i="1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cxnSp>
        <p:nvCxnSpPr>
          <p:cNvPr id="56" name="Straight Connector 55"/>
          <p:cNvCxnSpPr/>
          <p:nvPr/>
        </p:nvCxnSpPr>
        <p:spPr>
          <a:xfrm>
            <a:off x="9242002" y="2795114"/>
            <a:ext cx="169200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/>
          <p:cNvSpPr/>
          <p:nvPr/>
        </p:nvSpPr>
        <p:spPr>
          <a:xfrm>
            <a:off x="10121104" y="2847294"/>
            <a:ext cx="640330" cy="2437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$45k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6965054" y="2458938"/>
            <a:ext cx="1387113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152972" y="2188870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 algn="ctr">
              <a:spcAft>
                <a:spcPts val="300"/>
              </a:spcAft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输入标题</a:t>
            </a:r>
            <a:endParaRPr lang="en-US" sz="1200" i="1" dirty="0">
              <a:solidFill>
                <a:schemeClr val="tx1">
                  <a:lumMod val="60000"/>
                  <a:lumOff val="40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60" name="Rounded Rectangle 59"/>
          <p:cNvSpPr/>
          <p:nvPr/>
        </p:nvSpPr>
        <p:spPr>
          <a:xfrm>
            <a:off x="7247631" y="2497671"/>
            <a:ext cx="640330" cy="24379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$45k</a:t>
            </a:r>
          </a:p>
        </p:txBody>
      </p:sp>
      <p:grpSp>
        <p:nvGrpSpPr>
          <p:cNvPr id="61" name="Group 60"/>
          <p:cNvGrpSpPr/>
          <p:nvPr/>
        </p:nvGrpSpPr>
        <p:grpSpPr>
          <a:xfrm>
            <a:off x="698303" y="1789055"/>
            <a:ext cx="1318234" cy="1318234"/>
            <a:chOff x="1016030" y="2350412"/>
            <a:chExt cx="797402" cy="797402"/>
          </a:xfrm>
          <a:solidFill>
            <a:schemeClr val="accent1"/>
          </a:solidFill>
          <a:effectLst/>
        </p:grpSpPr>
        <p:sp>
          <p:nvSpPr>
            <p:cNvPr id="62" name="Oval 61"/>
            <p:cNvSpPr/>
            <p:nvPr/>
          </p:nvSpPr>
          <p:spPr>
            <a:xfrm>
              <a:off x="1016030" y="2350412"/>
              <a:ext cx="797402" cy="7974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uk-UA" sz="2400">
                <a:cs typeface="+mn-ea"/>
                <a:sym typeface="+mn-lt"/>
              </a:endParaRPr>
            </a:p>
          </p:txBody>
        </p:sp>
        <p:sp>
          <p:nvSpPr>
            <p:cNvPr id="63" name="Oval 62"/>
            <p:cNvSpPr/>
            <p:nvPr/>
          </p:nvSpPr>
          <p:spPr>
            <a:xfrm>
              <a:off x="1085188" y="2419569"/>
              <a:ext cx="659088" cy="65908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400" spc="300" dirty="0">
                  <a:cs typeface="+mn-ea"/>
                  <a:sym typeface="+mn-lt"/>
                </a:rPr>
                <a:t> </a:t>
              </a:r>
              <a:endParaRPr lang="uk-UA" sz="3600" dirty="0">
                <a:cs typeface="+mn-ea"/>
                <a:sym typeface="+mn-lt"/>
              </a:endParaRPr>
            </a:p>
          </p:txBody>
        </p:sp>
      </p:grpSp>
      <p:sp>
        <p:nvSpPr>
          <p:cNvPr id="64" name="TextBox 63"/>
          <p:cNvSpPr txBox="1"/>
          <p:nvPr/>
        </p:nvSpPr>
        <p:spPr>
          <a:xfrm>
            <a:off x="714784" y="2489254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 algn="ctr">
              <a:spcAft>
                <a:spcPts val="300"/>
              </a:spcAft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67" name="Freeform 158"/>
          <p:cNvSpPr>
            <a:spLocks noEditPoints="1"/>
          </p:cNvSpPr>
          <p:nvPr/>
        </p:nvSpPr>
        <p:spPr bwMode="auto">
          <a:xfrm>
            <a:off x="1087915" y="2117826"/>
            <a:ext cx="539010" cy="341112"/>
          </a:xfrm>
          <a:custGeom>
            <a:avLst/>
            <a:gdLst>
              <a:gd name="T0" fmla="*/ 88 w 176"/>
              <a:gd name="T1" fmla="*/ 44 h 112"/>
              <a:gd name="T2" fmla="*/ 76 w 176"/>
              <a:gd name="T3" fmla="*/ 56 h 112"/>
              <a:gd name="T4" fmla="*/ 88 w 176"/>
              <a:gd name="T5" fmla="*/ 68 h 112"/>
              <a:gd name="T6" fmla="*/ 100 w 176"/>
              <a:gd name="T7" fmla="*/ 56 h 112"/>
              <a:gd name="T8" fmla="*/ 88 w 176"/>
              <a:gd name="T9" fmla="*/ 44 h 112"/>
              <a:gd name="T10" fmla="*/ 88 w 176"/>
              <a:gd name="T11" fmla="*/ 16 h 112"/>
              <a:gd name="T12" fmla="*/ 48 w 176"/>
              <a:gd name="T13" fmla="*/ 56 h 112"/>
              <a:gd name="T14" fmla="*/ 88 w 176"/>
              <a:gd name="T15" fmla="*/ 96 h 112"/>
              <a:gd name="T16" fmla="*/ 128 w 176"/>
              <a:gd name="T17" fmla="*/ 56 h 112"/>
              <a:gd name="T18" fmla="*/ 88 w 176"/>
              <a:gd name="T19" fmla="*/ 16 h 112"/>
              <a:gd name="T20" fmla="*/ 88 w 176"/>
              <a:gd name="T21" fmla="*/ 88 h 112"/>
              <a:gd name="T22" fmla="*/ 56 w 176"/>
              <a:gd name="T23" fmla="*/ 56 h 112"/>
              <a:gd name="T24" fmla="*/ 88 w 176"/>
              <a:gd name="T25" fmla="*/ 24 h 112"/>
              <a:gd name="T26" fmla="*/ 120 w 176"/>
              <a:gd name="T27" fmla="*/ 56 h 112"/>
              <a:gd name="T28" fmla="*/ 88 w 176"/>
              <a:gd name="T29" fmla="*/ 88 h 112"/>
              <a:gd name="T30" fmla="*/ 88 w 176"/>
              <a:gd name="T31" fmla="*/ 0 h 112"/>
              <a:gd name="T32" fmla="*/ 0 w 176"/>
              <a:gd name="T33" fmla="*/ 56 h 112"/>
              <a:gd name="T34" fmla="*/ 88 w 176"/>
              <a:gd name="T35" fmla="*/ 112 h 112"/>
              <a:gd name="T36" fmla="*/ 176 w 176"/>
              <a:gd name="T37" fmla="*/ 56 h 112"/>
              <a:gd name="T38" fmla="*/ 88 w 176"/>
              <a:gd name="T39" fmla="*/ 0 h 112"/>
              <a:gd name="T40" fmla="*/ 88 w 176"/>
              <a:gd name="T41" fmla="*/ 104 h 112"/>
              <a:gd name="T42" fmla="*/ 8 w 176"/>
              <a:gd name="T43" fmla="*/ 56 h 112"/>
              <a:gd name="T44" fmla="*/ 88 w 176"/>
              <a:gd name="T45" fmla="*/ 8 h 112"/>
              <a:gd name="T46" fmla="*/ 168 w 176"/>
              <a:gd name="T47" fmla="*/ 56 h 112"/>
              <a:gd name="T48" fmla="*/ 88 w 176"/>
              <a:gd name="T49" fmla="*/ 104 h 1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176" h="112">
                <a:moveTo>
                  <a:pt x="88" y="44"/>
                </a:moveTo>
                <a:cubicBezTo>
                  <a:pt x="81" y="44"/>
                  <a:pt x="76" y="49"/>
                  <a:pt x="76" y="56"/>
                </a:cubicBezTo>
                <a:cubicBezTo>
                  <a:pt x="76" y="63"/>
                  <a:pt x="81" y="68"/>
                  <a:pt x="88" y="68"/>
                </a:cubicBezTo>
                <a:cubicBezTo>
                  <a:pt x="95" y="68"/>
                  <a:pt x="100" y="63"/>
                  <a:pt x="100" y="56"/>
                </a:cubicBezTo>
                <a:cubicBezTo>
                  <a:pt x="100" y="49"/>
                  <a:pt x="95" y="44"/>
                  <a:pt x="88" y="44"/>
                </a:cubicBezTo>
                <a:moveTo>
                  <a:pt x="88" y="16"/>
                </a:moveTo>
                <a:cubicBezTo>
                  <a:pt x="66" y="16"/>
                  <a:pt x="48" y="34"/>
                  <a:pt x="48" y="56"/>
                </a:cubicBezTo>
                <a:cubicBezTo>
                  <a:pt x="48" y="78"/>
                  <a:pt x="66" y="96"/>
                  <a:pt x="88" y="96"/>
                </a:cubicBezTo>
                <a:cubicBezTo>
                  <a:pt x="110" y="96"/>
                  <a:pt x="128" y="78"/>
                  <a:pt x="128" y="56"/>
                </a:cubicBezTo>
                <a:cubicBezTo>
                  <a:pt x="128" y="34"/>
                  <a:pt x="110" y="16"/>
                  <a:pt x="88" y="16"/>
                </a:cubicBezTo>
                <a:moveTo>
                  <a:pt x="88" y="88"/>
                </a:moveTo>
                <a:cubicBezTo>
                  <a:pt x="70" y="88"/>
                  <a:pt x="56" y="74"/>
                  <a:pt x="56" y="56"/>
                </a:cubicBezTo>
                <a:cubicBezTo>
                  <a:pt x="56" y="38"/>
                  <a:pt x="70" y="24"/>
                  <a:pt x="88" y="24"/>
                </a:cubicBezTo>
                <a:cubicBezTo>
                  <a:pt x="106" y="24"/>
                  <a:pt x="120" y="38"/>
                  <a:pt x="120" y="56"/>
                </a:cubicBezTo>
                <a:cubicBezTo>
                  <a:pt x="120" y="74"/>
                  <a:pt x="106" y="88"/>
                  <a:pt x="88" y="88"/>
                </a:cubicBezTo>
                <a:moveTo>
                  <a:pt x="88" y="0"/>
                </a:moveTo>
                <a:cubicBezTo>
                  <a:pt x="39" y="0"/>
                  <a:pt x="0" y="40"/>
                  <a:pt x="0" y="56"/>
                </a:cubicBezTo>
                <a:cubicBezTo>
                  <a:pt x="0" y="72"/>
                  <a:pt x="39" y="112"/>
                  <a:pt x="88" y="112"/>
                </a:cubicBezTo>
                <a:cubicBezTo>
                  <a:pt x="137" y="112"/>
                  <a:pt x="176" y="72"/>
                  <a:pt x="176" y="56"/>
                </a:cubicBezTo>
                <a:cubicBezTo>
                  <a:pt x="176" y="40"/>
                  <a:pt x="137" y="0"/>
                  <a:pt x="88" y="0"/>
                </a:cubicBezTo>
                <a:moveTo>
                  <a:pt x="88" y="104"/>
                </a:moveTo>
                <a:cubicBezTo>
                  <a:pt x="44" y="104"/>
                  <a:pt x="8" y="70"/>
                  <a:pt x="8" y="56"/>
                </a:cubicBezTo>
                <a:cubicBezTo>
                  <a:pt x="8" y="42"/>
                  <a:pt x="44" y="8"/>
                  <a:pt x="88" y="8"/>
                </a:cubicBezTo>
                <a:cubicBezTo>
                  <a:pt x="132" y="8"/>
                  <a:pt x="168" y="42"/>
                  <a:pt x="168" y="56"/>
                </a:cubicBezTo>
                <a:cubicBezTo>
                  <a:pt x="168" y="70"/>
                  <a:pt x="132" y="104"/>
                  <a:pt x="88" y="104"/>
                </a:cubicBezTo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68" name="Group 67"/>
          <p:cNvGrpSpPr/>
          <p:nvPr/>
        </p:nvGrpSpPr>
        <p:grpSpPr>
          <a:xfrm>
            <a:off x="2267212" y="1636740"/>
            <a:ext cx="1622864" cy="1622864"/>
            <a:chOff x="1016030" y="2350412"/>
            <a:chExt cx="797402" cy="797402"/>
          </a:xfrm>
          <a:solidFill>
            <a:schemeClr val="accent2"/>
          </a:solidFill>
          <a:effectLst/>
        </p:grpSpPr>
        <p:sp>
          <p:nvSpPr>
            <p:cNvPr id="69" name="Oval 68"/>
            <p:cNvSpPr/>
            <p:nvPr/>
          </p:nvSpPr>
          <p:spPr>
            <a:xfrm>
              <a:off x="1016030" y="2350412"/>
              <a:ext cx="797402" cy="7974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uk-UA" sz="2400">
                <a:cs typeface="+mn-ea"/>
                <a:sym typeface="+mn-lt"/>
              </a:endParaRPr>
            </a:p>
          </p:txBody>
        </p:sp>
        <p:sp>
          <p:nvSpPr>
            <p:cNvPr id="70" name="Oval 69"/>
            <p:cNvSpPr/>
            <p:nvPr/>
          </p:nvSpPr>
          <p:spPr>
            <a:xfrm>
              <a:off x="1085188" y="2419569"/>
              <a:ext cx="659088" cy="65908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400" spc="300" dirty="0">
                  <a:cs typeface="+mn-ea"/>
                  <a:sym typeface="+mn-lt"/>
                </a:rPr>
                <a:t> </a:t>
              </a:r>
              <a:endParaRPr lang="uk-UA" sz="3600" dirty="0">
                <a:cs typeface="+mn-ea"/>
                <a:sym typeface="+mn-lt"/>
              </a:endParaRPr>
            </a:p>
          </p:txBody>
        </p:sp>
      </p:grpSp>
      <p:sp>
        <p:nvSpPr>
          <p:cNvPr id="71" name="TextBox 70"/>
          <p:cNvSpPr txBox="1"/>
          <p:nvPr/>
        </p:nvSpPr>
        <p:spPr>
          <a:xfrm>
            <a:off x="2422560" y="2604376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 algn="ctr">
              <a:spcAft>
                <a:spcPts val="300"/>
              </a:spcAft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输入标题</a:t>
            </a:r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5" name="Freeform 129"/>
          <p:cNvSpPr>
            <a:spLocks noEditPoints="1"/>
          </p:cNvSpPr>
          <p:nvPr/>
        </p:nvSpPr>
        <p:spPr bwMode="auto">
          <a:xfrm>
            <a:off x="2812372" y="1948835"/>
            <a:ext cx="536406" cy="539010"/>
          </a:xfrm>
          <a:custGeom>
            <a:avLst/>
            <a:gdLst>
              <a:gd name="T0" fmla="*/ 88 w 176"/>
              <a:gd name="T1" fmla="*/ 136 h 176"/>
              <a:gd name="T2" fmla="*/ 88 w 176"/>
              <a:gd name="T3" fmla="*/ 48 h 176"/>
              <a:gd name="T4" fmla="*/ 88 w 176"/>
              <a:gd name="T5" fmla="*/ 72 h 176"/>
              <a:gd name="T6" fmla="*/ 88 w 176"/>
              <a:gd name="T7" fmla="*/ 48 h 176"/>
              <a:gd name="T8" fmla="*/ 51 w 176"/>
              <a:gd name="T9" fmla="*/ 72 h 176"/>
              <a:gd name="T10" fmla="*/ 84 w 176"/>
              <a:gd name="T11" fmla="*/ 103 h 176"/>
              <a:gd name="T12" fmla="*/ 88 w 176"/>
              <a:gd name="T13" fmla="*/ 80 h 176"/>
              <a:gd name="T14" fmla="*/ 80 w 176"/>
              <a:gd name="T15" fmla="*/ 88 h 176"/>
              <a:gd name="T16" fmla="*/ 92 w 176"/>
              <a:gd name="T17" fmla="*/ 103 h 176"/>
              <a:gd name="T18" fmla="*/ 125 w 176"/>
              <a:gd name="T19" fmla="*/ 72 h 176"/>
              <a:gd name="T20" fmla="*/ 162 w 176"/>
              <a:gd name="T21" fmla="*/ 68 h 176"/>
              <a:gd name="T22" fmla="*/ 159 w 176"/>
              <a:gd name="T23" fmla="*/ 34 h 176"/>
              <a:gd name="T24" fmla="*/ 134 w 176"/>
              <a:gd name="T25" fmla="*/ 17 h 176"/>
              <a:gd name="T26" fmla="*/ 106 w 176"/>
              <a:gd name="T27" fmla="*/ 6 h 176"/>
              <a:gd name="T28" fmla="*/ 70 w 176"/>
              <a:gd name="T29" fmla="*/ 6 h 176"/>
              <a:gd name="T30" fmla="*/ 42 w 176"/>
              <a:gd name="T31" fmla="*/ 17 h 176"/>
              <a:gd name="T32" fmla="*/ 17 w 176"/>
              <a:gd name="T33" fmla="*/ 34 h 176"/>
              <a:gd name="T34" fmla="*/ 14 w 176"/>
              <a:gd name="T35" fmla="*/ 68 h 176"/>
              <a:gd name="T36" fmla="*/ 0 w 176"/>
              <a:gd name="T37" fmla="*/ 100 h 176"/>
              <a:gd name="T38" fmla="*/ 22 w 176"/>
              <a:gd name="T39" fmla="*/ 126 h 176"/>
              <a:gd name="T40" fmla="*/ 34 w 176"/>
              <a:gd name="T41" fmla="*/ 159 h 176"/>
              <a:gd name="T42" fmla="*/ 50 w 176"/>
              <a:gd name="T43" fmla="*/ 154 h 176"/>
              <a:gd name="T44" fmla="*/ 76 w 176"/>
              <a:gd name="T45" fmla="*/ 176 h 176"/>
              <a:gd name="T46" fmla="*/ 108 w 176"/>
              <a:gd name="T47" fmla="*/ 162 h 176"/>
              <a:gd name="T48" fmla="*/ 138 w 176"/>
              <a:gd name="T49" fmla="*/ 160 h 176"/>
              <a:gd name="T50" fmla="*/ 159 w 176"/>
              <a:gd name="T51" fmla="*/ 134 h 176"/>
              <a:gd name="T52" fmla="*/ 170 w 176"/>
              <a:gd name="T53" fmla="*/ 106 h 176"/>
              <a:gd name="T54" fmla="*/ 170 w 176"/>
              <a:gd name="T55" fmla="*/ 70 h 176"/>
              <a:gd name="T56" fmla="*/ 160 w 176"/>
              <a:gd name="T57" fmla="*/ 100 h 176"/>
              <a:gd name="T58" fmla="*/ 147 w 176"/>
              <a:gd name="T59" fmla="*/ 130 h 176"/>
              <a:gd name="T60" fmla="*/ 138 w 176"/>
              <a:gd name="T61" fmla="*/ 152 h 176"/>
              <a:gd name="T62" fmla="*/ 122 w 176"/>
              <a:gd name="T63" fmla="*/ 147 h 176"/>
              <a:gd name="T64" fmla="*/ 98 w 176"/>
              <a:gd name="T65" fmla="*/ 168 h 176"/>
              <a:gd name="T66" fmla="*/ 76 w 176"/>
              <a:gd name="T67" fmla="*/ 160 h 176"/>
              <a:gd name="T68" fmla="*/ 50 w 176"/>
              <a:gd name="T69" fmla="*/ 146 h 176"/>
              <a:gd name="T70" fmla="*/ 38 w 176"/>
              <a:gd name="T71" fmla="*/ 152 h 176"/>
              <a:gd name="T72" fmla="*/ 29 w 176"/>
              <a:gd name="T73" fmla="*/ 122 h 176"/>
              <a:gd name="T74" fmla="*/ 8 w 176"/>
              <a:gd name="T75" fmla="*/ 98 h 176"/>
              <a:gd name="T76" fmla="*/ 16 w 176"/>
              <a:gd name="T77" fmla="*/ 76 h 176"/>
              <a:gd name="T78" fmla="*/ 29 w 176"/>
              <a:gd name="T79" fmla="*/ 46 h 176"/>
              <a:gd name="T80" fmla="*/ 38 w 176"/>
              <a:gd name="T81" fmla="*/ 24 h 176"/>
              <a:gd name="T82" fmla="*/ 54 w 176"/>
              <a:gd name="T83" fmla="*/ 29 h 176"/>
              <a:gd name="T84" fmla="*/ 78 w 176"/>
              <a:gd name="T85" fmla="*/ 8 h 176"/>
              <a:gd name="T86" fmla="*/ 100 w 176"/>
              <a:gd name="T87" fmla="*/ 16 h 176"/>
              <a:gd name="T88" fmla="*/ 126 w 176"/>
              <a:gd name="T89" fmla="*/ 30 h 176"/>
              <a:gd name="T90" fmla="*/ 152 w 176"/>
              <a:gd name="T91" fmla="*/ 38 h 176"/>
              <a:gd name="T92" fmla="*/ 147 w 176"/>
              <a:gd name="T93" fmla="*/ 54 h 176"/>
              <a:gd name="T94" fmla="*/ 168 w 176"/>
              <a:gd name="T95" fmla="*/ 78 h 1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</a:cxnLst>
            <a:rect l="0" t="0" r="r" b="b"/>
            <a:pathLst>
              <a:path w="176" h="176">
                <a:moveTo>
                  <a:pt x="88" y="40"/>
                </a:moveTo>
                <a:cubicBezTo>
                  <a:pt x="61" y="40"/>
                  <a:pt x="40" y="61"/>
                  <a:pt x="40" y="88"/>
                </a:cubicBezTo>
                <a:cubicBezTo>
                  <a:pt x="40" y="115"/>
                  <a:pt x="61" y="136"/>
                  <a:pt x="88" y="136"/>
                </a:cubicBezTo>
                <a:cubicBezTo>
                  <a:pt x="115" y="136"/>
                  <a:pt x="136" y="115"/>
                  <a:pt x="136" y="88"/>
                </a:cubicBezTo>
                <a:cubicBezTo>
                  <a:pt x="136" y="61"/>
                  <a:pt x="115" y="40"/>
                  <a:pt x="88" y="40"/>
                </a:cubicBezTo>
                <a:moveTo>
                  <a:pt x="88" y="48"/>
                </a:moveTo>
                <a:cubicBezTo>
                  <a:pt x="102" y="48"/>
                  <a:pt x="114" y="55"/>
                  <a:pt x="121" y="65"/>
                </a:cubicBezTo>
                <a:cubicBezTo>
                  <a:pt x="100" y="77"/>
                  <a:pt x="100" y="77"/>
                  <a:pt x="100" y="77"/>
                </a:cubicBezTo>
                <a:cubicBezTo>
                  <a:pt x="97" y="74"/>
                  <a:pt x="93" y="72"/>
                  <a:pt x="88" y="72"/>
                </a:cubicBezTo>
                <a:cubicBezTo>
                  <a:pt x="83" y="72"/>
                  <a:pt x="79" y="74"/>
                  <a:pt x="76" y="77"/>
                </a:cubicBezTo>
                <a:cubicBezTo>
                  <a:pt x="55" y="65"/>
                  <a:pt x="55" y="65"/>
                  <a:pt x="55" y="65"/>
                </a:cubicBezTo>
                <a:cubicBezTo>
                  <a:pt x="62" y="55"/>
                  <a:pt x="74" y="48"/>
                  <a:pt x="88" y="48"/>
                </a:cubicBezTo>
                <a:moveTo>
                  <a:pt x="84" y="128"/>
                </a:moveTo>
                <a:cubicBezTo>
                  <a:pt x="64" y="126"/>
                  <a:pt x="48" y="109"/>
                  <a:pt x="48" y="88"/>
                </a:cubicBezTo>
                <a:cubicBezTo>
                  <a:pt x="48" y="82"/>
                  <a:pt x="49" y="77"/>
                  <a:pt x="51" y="72"/>
                </a:cubicBezTo>
                <a:cubicBezTo>
                  <a:pt x="73" y="84"/>
                  <a:pt x="73" y="84"/>
                  <a:pt x="73" y="84"/>
                </a:cubicBezTo>
                <a:cubicBezTo>
                  <a:pt x="72" y="85"/>
                  <a:pt x="72" y="87"/>
                  <a:pt x="72" y="88"/>
                </a:cubicBezTo>
                <a:cubicBezTo>
                  <a:pt x="72" y="95"/>
                  <a:pt x="77" y="102"/>
                  <a:pt x="84" y="103"/>
                </a:cubicBezTo>
                <a:lnTo>
                  <a:pt x="84" y="128"/>
                </a:lnTo>
                <a:close/>
                <a:moveTo>
                  <a:pt x="80" y="88"/>
                </a:moveTo>
                <a:cubicBezTo>
                  <a:pt x="80" y="84"/>
                  <a:pt x="84" y="80"/>
                  <a:pt x="88" y="80"/>
                </a:cubicBezTo>
                <a:cubicBezTo>
                  <a:pt x="92" y="80"/>
                  <a:pt x="96" y="84"/>
                  <a:pt x="96" y="88"/>
                </a:cubicBezTo>
                <a:cubicBezTo>
                  <a:pt x="96" y="92"/>
                  <a:pt x="92" y="96"/>
                  <a:pt x="88" y="96"/>
                </a:cubicBezTo>
                <a:cubicBezTo>
                  <a:pt x="84" y="96"/>
                  <a:pt x="80" y="92"/>
                  <a:pt x="80" y="88"/>
                </a:cubicBezTo>
                <a:moveTo>
                  <a:pt x="128" y="88"/>
                </a:moveTo>
                <a:cubicBezTo>
                  <a:pt x="128" y="109"/>
                  <a:pt x="112" y="126"/>
                  <a:pt x="92" y="128"/>
                </a:cubicBezTo>
                <a:cubicBezTo>
                  <a:pt x="92" y="103"/>
                  <a:pt x="92" y="103"/>
                  <a:pt x="92" y="103"/>
                </a:cubicBezTo>
                <a:cubicBezTo>
                  <a:pt x="99" y="102"/>
                  <a:pt x="104" y="95"/>
                  <a:pt x="104" y="88"/>
                </a:cubicBezTo>
                <a:cubicBezTo>
                  <a:pt x="104" y="87"/>
                  <a:pt x="104" y="85"/>
                  <a:pt x="103" y="84"/>
                </a:cubicBezTo>
                <a:cubicBezTo>
                  <a:pt x="125" y="72"/>
                  <a:pt x="125" y="72"/>
                  <a:pt x="125" y="72"/>
                </a:cubicBezTo>
                <a:cubicBezTo>
                  <a:pt x="127" y="77"/>
                  <a:pt x="128" y="82"/>
                  <a:pt x="128" y="88"/>
                </a:cubicBezTo>
                <a:moveTo>
                  <a:pt x="170" y="70"/>
                </a:moveTo>
                <a:cubicBezTo>
                  <a:pt x="162" y="68"/>
                  <a:pt x="162" y="68"/>
                  <a:pt x="162" y="68"/>
                </a:cubicBezTo>
                <a:cubicBezTo>
                  <a:pt x="160" y="62"/>
                  <a:pt x="157" y="56"/>
                  <a:pt x="154" y="50"/>
                </a:cubicBezTo>
                <a:cubicBezTo>
                  <a:pt x="159" y="42"/>
                  <a:pt x="159" y="42"/>
                  <a:pt x="159" y="42"/>
                </a:cubicBezTo>
                <a:cubicBezTo>
                  <a:pt x="160" y="40"/>
                  <a:pt x="161" y="36"/>
                  <a:pt x="159" y="34"/>
                </a:cubicBezTo>
                <a:cubicBezTo>
                  <a:pt x="142" y="17"/>
                  <a:pt x="142" y="17"/>
                  <a:pt x="142" y="17"/>
                </a:cubicBezTo>
                <a:cubicBezTo>
                  <a:pt x="141" y="16"/>
                  <a:pt x="140" y="16"/>
                  <a:pt x="138" y="16"/>
                </a:cubicBezTo>
                <a:cubicBezTo>
                  <a:pt x="137" y="16"/>
                  <a:pt x="135" y="17"/>
                  <a:pt x="134" y="17"/>
                </a:cubicBezTo>
                <a:cubicBezTo>
                  <a:pt x="126" y="22"/>
                  <a:pt x="126" y="22"/>
                  <a:pt x="126" y="22"/>
                </a:cubicBezTo>
                <a:cubicBezTo>
                  <a:pt x="120" y="19"/>
                  <a:pt x="114" y="16"/>
                  <a:pt x="108" y="14"/>
                </a:cubicBezTo>
                <a:cubicBezTo>
                  <a:pt x="106" y="6"/>
                  <a:pt x="106" y="6"/>
                  <a:pt x="106" y="6"/>
                </a:cubicBezTo>
                <a:cubicBezTo>
                  <a:pt x="105" y="3"/>
                  <a:pt x="103" y="0"/>
                  <a:pt x="100" y="0"/>
                </a:cubicBezTo>
                <a:cubicBezTo>
                  <a:pt x="76" y="0"/>
                  <a:pt x="76" y="0"/>
                  <a:pt x="76" y="0"/>
                </a:cubicBezTo>
                <a:cubicBezTo>
                  <a:pt x="73" y="0"/>
                  <a:pt x="71" y="3"/>
                  <a:pt x="70" y="6"/>
                </a:cubicBezTo>
                <a:cubicBezTo>
                  <a:pt x="68" y="14"/>
                  <a:pt x="68" y="14"/>
                  <a:pt x="68" y="14"/>
                </a:cubicBezTo>
                <a:cubicBezTo>
                  <a:pt x="62" y="16"/>
                  <a:pt x="56" y="19"/>
                  <a:pt x="50" y="22"/>
                </a:cubicBezTo>
                <a:cubicBezTo>
                  <a:pt x="42" y="17"/>
                  <a:pt x="42" y="17"/>
                  <a:pt x="42" y="17"/>
                </a:cubicBezTo>
                <a:cubicBezTo>
                  <a:pt x="41" y="17"/>
                  <a:pt x="39" y="16"/>
                  <a:pt x="38" y="16"/>
                </a:cubicBezTo>
                <a:cubicBezTo>
                  <a:pt x="36" y="16"/>
                  <a:pt x="35" y="16"/>
                  <a:pt x="34" y="17"/>
                </a:cubicBezTo>
                <a:cubicBezTo>
                  <a:pt x="17" y="34"/>
                  <a:pt x="17" y="34"/>
                  <a:pt x="17" y="34"/>
                </a:cubicBezTo>
                <a:cubicBezTo>
                  <a:pt x="15" y="36"/>
                  <a:pt x="16" y="40"/>
                  <a:pt x="17" y="42"/>
                </a:cubicBezTo>
                <a:cubicBezTo>
                  <a:pt x="22" y="50"/>
                  <a:pt x="22" y="50"/>
                  <a:pt x="22" y="50"/>
                </a:cubicBezTo>
                <a:cubicBezTo>
                  <a:pt x="19" y="56"/>
                  <a:pt x="16" y="62"/>
                  <a:pt x="14" y="68"/>
                </a:cubicBezTo>
                <a:cubicBezTo>
                  <a:pt x="6" y="70"/>
                  <a:pt x="6" y="70"/>
                  <a:pt x="6" y="70"/>
                </a:cubicBezTo>
                <a:cubicBezTo>
                  <a:pt x="3" y="71"/>
                  <a:pt x="0" y="73"/>
                  <a:pt x="0" y="76"/>
                </a:cubicBezTo>
                <a:cubicBezTo>
                  <a:pt x="0" y="100"/>
                  <a:pt x="0" y="100"/>
                  <a:pt x="0" y="100"/>
                </a:cubicBezTo>
                <a:cubicBezTo>
                  <a:pt x="0" y="103"/>
                  <a:pt x="3" y="105"/>
                  <a:pt x="6" y="106"/>
                </a:cubicBezTo>
                <a:cubicBezTo>
                  <a:pt x="14" y="108"/>
                  <a:pt x="14" y="108"/>
                  <a:pt x="14" y="108"/>
                </a:cubicBezTo>
                <a:cubicBezTo>
                  <a:pt x="16" y="114"/>
                  <a:pt x="19" y="120"/>
                  <a:pt x="22" y="126"/>
                </a:cubicBezTo>
                <a:cubicBezTo>
                  <a:pt x="17" y="134"/>
                  <a:pt x="17" y="134"/>
                  <a:pt x="17" y="134"/>
                </a:cubicBezTo>
                <a:cubicBezTo>
                  <a:pt x="16" y="136"/>
                  <a:pt x="15" y="140"/>
                  <a:pt x="17" y="142"/>
                </a:cubicBezTo>
                <a:cubicBezTo>
                  <a:pt x="34" y="159"/>
                  <a:pt x="34" y="159"/>
                  <a:pt x="34" y="159"/>
                </a:cubicBezTo>
                <a:cubicBezTo>
                  <a:pt x="35" y="160"/>
                  <a:pt x="36" y="160"/>
                  <a:pt x="38" y="160"/>
                </a:cubicBezTo>
                <a:cubicBezTo>
                  <a:pt x="39" y="160"/>
                  <a:pt x="41" y="159"/>
                  <a:pt x="42" y="159"/>
                </a:cubicBezTo>
                <a:cubicBezTo>
                  <a:pt x="50" y="154"/>
                  <a:pt x="50" y="154"/>
                  <a:pt x="50" y="154"/>
                </a:cubicBezTo>
                <a:cubicBezTo>
                  <a:pt x="56" y="157"/>
                  <a:pt x="62" y="160"/>
                  <a:pt x="68" y="162"/>
                </a:cubicBezTo>
                <a:cubicBezTo>
                  <a:pt x="70" y="170"/>
                  <a:pt x="70" y="170"/>
                  <a:pt x="70" y="170"/>
                </a:cubicBezTo>
                <a:cubicBezTo>
                  <a:pt x="71" y="173"/>
                  <a:pt x="73" y="176"/>
                  <a:pt x="76" y="176"/>
                </a:cubicBezTo>
                <a:cubicBezTo>
                  <a:pt x="100" y="176"/>
                  <a:pt x="100" y="176"/>
                  <a:pt x="100" y="176"/>
                </a:cubicBezTo>
                <a:cubicBezTo>
                  <a:pt x="103" y="176"/>
                  <a:pt x="105" y="173"/>
                  <a:pt x="106" y="170"/>
                </a:cubicBezTo>
                <a:cubicBezTo>
                  <a:pt x="108" y="162"/>
                  <a:pt x="108" y="162"/>
                  <a:pt x="108" y="162"/>
                </a:cubicBezTo>
                <a:cubicBezTo>
                  <a:pt x="114" y="160"/>
                  <a:pt x="120" y="157"/>
                  <a:pt x="126" y="154"/>
                </a:cubicBezTo>
                <a:cubicBezTo>
                  <a:pt x="134" y="159"/>
                  <a:pt x="134" y="159"/>
                  <a:pt x="134" y="159"/>
                </a:cubicBezTo>
                <a:cubicBezTo>
                  <a:pt x="135" y="159"/>
                  <a:pt x="137" y="160"/>
                  <a:pt x="138" y="160"/>
                </a:cubicBezTo>
                <a:cubicBezTo>
                  <a:pt x="140" y="160"/>
                  <a:pt x="141" y="160"/>
                  <a:pt x="142" y="159"/>
                </a:cubicBezTo>
                <a:cubicBezTo>
                  <a:pt x="159" y="142"/>
                  <a:pt x="159" y="142"/>
                  <a:pt x="159" y="142"/>
                </a:cubicBezTo>
                <a:cubicBezTo>
                  <a:pt x="161" y="140"/>
                  <a:pt x="160" y="136"/>
                  <a:pt x="159" y="134"/>
                </a:cubicBezTo>
                <a:cubicBezTo>
                  <a:pt x="154" y="126"/>
                  <a:pt x="154" y="126"/>
                  <a:pt x="154" y="126"/>
                </a:cubicBezTo>
                <a:cubicBezTo>
                  <a:pt x="157" y="120"/>
                  <a:pt x="160" y="114"/>
                  <a:pt x="162" y="108"/>
                </a:cubicBezTo>
                <a:cubicBezTo>
                  <a:pt x="170" y="106"/>
                  <a:pt x="170" y="106"/>
                  <a:pt x="170" y="106"/>
                </a:cubicBezTo>
                <a:cubicBezTo>
                  <a:pt x="173" y="105"/>
                  <a:pt x="176" y="103"/>
                  <a:pt x="176" y="100"/>
                </a:cubicBezTo>
                <a:cubicBezTo>
                  <a:pt x="176" y="76"/>
                  <a:pt x="176" y="76"/>
                  <a:pt x="176" y="76"/>
                </a:cubicBezTo>
                <a:cubicBezTo>
                  <a:pt x="176" y="73"/>
                  <a:pt x="173" y="71"/>
                  <a:pt x="170" y="70"/>
                </a:cubicBezTo>
                <a:moveTo>
                  <a:pt x="168" y="98"/>
                </a:moveTo>
                <a:cubicBezTo>
                  <a:pt x="168" y="98"/>
                  <a:pt x="168" y="98"/>
                  <a:pt x="168" y="98"/>
                </a:cubicBezTo>
                <a:cubicBezTo>
                  <a:pt x="160" y="100"/>
                  <a:pt x="160" y="100"/>
                  <a:pt x="160" y="100"/>
                </a:cubicBezTo>
                <a:cubicBezTo>
                  <a:pt x="157" y="101"/>
                  <a:pt x="155" y="103"/>
                  <a:pt x="154" y="106"/>
                </a:cubicBezTo>
                <a:cubicBezTo>
                  <a:pt x="152" y="111"/>
                  <a:pt x="150" y="117"/>
                  <a:pt x="147" y="122"/>
                </a:cubicBezTo>
                <a:cubicBezTo>
                  <a:pt x="146" y="125"/>
                  <a:pt x="146" y="128"/>
                  <a:pt x="147" y="130"/>
                </a:cubicBezTo>
                <a:cubicBezTo>
                  <a:pt x="152" y="138"/>
                  <a:pt x="152" y="138"/>
                  <a:pt x="152" y="138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8" y="152"/>
                  <a:pt x="138" y="152"/>
                  <a:pt x="138" y="152"/>
                </a:cubicBezTo>
                <a:cubicBezTo>
                  <a:pt x="130" y="147"/>
                  <a:pt x="130" y="147"/>
                  <a:pt x="130" y="147"/>
                </a:cubicBezTo>
                <a:cubicBezTo>
                  <a:pt x="129" y="146"/>
                  <a:pt x="128" y="146"/>
                  <a:pt x="126" y="146"/>
                </a:cubicBezTo>
                <a:cubicBezTo>
                  <a:pt x="125" y="146"/>
                  <a:pt x="123" y="146"/>
                  <a:pt x="122" y="147"/>
                </a:cubicBezTo>
                <a:cubicBezTo>
                  <a:pt x="117" y="150"/>
                  <a:pt x="111" y="152"/>
                  <a:pt x="106" y="154"/>
                </a:cubicBezTo>
                <a:cubicBezTo>
                  <a:pt x="103" y="155"/>
                  <a:pt x="101" y="157"/>
                  <a:pt x="100" y="160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98" y="168"/>
                  <a:pt x="98" y="168"/>
                  <a:pt x="98" y="168"/>
                </a:cubicBezTo>
                <a:cubicBezTo>
                  <a:pt x="78" y="168"/>
                  <a:pt x="78" y="168"/>
                  <a:pt x="78" y="168"/>
                </a:cubicBezTo>
                <a:cubicBezTo>
                  <a:pt x="76" y="160"/>
                  <a:pt x="76" y="160"/>
                  <a:pt x="76" y="160"/>
                </a:cubicBezTo>
                <a:cubicBezTo>
                  <a:pt x="75" y="157"/>
                  <a:pt x="73" y="155"/>
                  <a:pt x="70" y="154"/>
                </a:cubicBezTo>
                <a:cubicBezTo>
                  <a:pt x="65" y="152"/>
                  <a:pt x="59" y="150"/>
                  <a:pt x="54" y="147"/>
                </a:cubicBezTo>
                <a:cubicBezTo>
                  <a:pt x="53" y="146"/>
                  <a:pt x="51" y="146"/>
                  <a:pt x="50" y="146"/>
                </a:cubicBezTo>
                <a:cubicBezTo>
                  <a:pt x="48" y="146"/>
                  <a:pt x="47" y="146"/>
                  <a:pt x="46" y="147"/>
                </a:cubicBezTo>
                <a:cubicBezTo>
                  <a:pt x="39" y="152"/>
                  <a:pt x="39" y="152"/>
                  <a:pt x="39" y="152"/>
                </a:cubicBezTo>
                <a:cubicBezTo>
                  <a:pt x="38" y="152"/>
                  <a:pt x="38" y="152"/>
                  <a:pt x="38" y="152"/>
                </a:cubicBezTo>
                <a:cubicBezTo>
                  <a:pt x="24" y="138"/>
                  <a:pt x="24" y="138"/>
                  <a:pt x="24" y="138"/>
                </a:cubicBezTo>
                <a:cubicBezTo>
                  <a:pt x="29" y="130"/>
                  <a:pt x="29" y="130"/>
                  <a:pt x="29" y="130"/>
                </a:cubicBezTo>
                <a:cubicBezTo>
                  <a:pt x="30" y="128"/>
                  <a:pt x="30" y="125"/>
                  <a:pt x="29" y="122"/>
                </a:cubicBezTo>
                <a:cubicBezTo>
                  <a:pt x="26" y="117"/>
                  <a:pt x="24" y="111"/>
                  <a:pt x="22" y="106"/>
                </a:cubicBezTo>
                <a:cubicBezTo>
                  <a:pt x="21" y="103"/>
                  <a:pt x="19" y="101"/>
                  <a:pt x="16" y="100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98"/>
                  <a:pt x="8" y="98"/>
                  <a:pt x="8" y="98"/>
                </a:cubicBezTo>
                <a:cubicBezTo>
                  <a:pt x="8" y="78"/>
                  <a:pt x="8" y="78"/>
                  <a:pt x="8" y="78"/>
                </a:cubicBezTo>
                <a:cubicBezTo>
                  <a:pt x="16" y="76"/>
                  <a:pt x="16" y="76"/>
                  <a:pt x="16" y="76"/>
                </a:cubicBezTo>
                <a:cubicBezTo>
                  <a:pt x="19" y="75"/>
                  <a:pt x="21" y="73"/>
                  <a:pt x="22" y="70"/>
                </a:cubicBezTo>
                <a:cubicBezTo>
                  <a:pt x="24" y="65"/>
                  <a:pt x="26" y="59"/>
                  <a:pt x="29" y="54"/>
                </a:cubicBezTo>
                <a:cubicBezTo>
                  <a:pt x="30" y="51"/>
                  <a:pt x="30" y="48"/>
                  <a:pt x="29" y="46"/>
                </a:cubicBezTo>
                <a:cubicBezTo>
                  <a:pt x="24" y="38"/>
                  <a:pt x="24" y="38"/>
                  <a:pt x="24" y="38"/>
                </a:cubicBezTo>
                <a:cubicBezTo>
                  <a:pt x="24" y="38"/>
                  <a:pt x="24" y="38"/>
                  <a:pt x="24" y="38"/>
                </a:cubicBezTo>
                <a:cubicBezTo>
                  <a:pt x="38" y="24"/>
                  <a:pt x="38" y="24"/>
                  <a:pt x="38" y="24"/>
                </a:cubicBezTo>
                <a:cubicBezTo>
                  <a:pt x="46" y="29"/>
                  <a:pt x="46" y="29"/>
                  <a:pt x="46" y="29"/>
                </a:cubicBezTo>
                <a:cubicBezTo>
                  <a:pt x="47" y="30"/>
                  <a:pt x="48" y="30"/>
                  <a:pt x="50" y="30"/>
                </a:cubicBezTo>
                <a:cubicBezTo>
                  <a:pt x="51" y="30"/>
                  <a:pt x="53" y="30"/>
                  <a:pt x="54" y="29"/>
                </a:cubicBezTo>
                <a:cubicBezTo>
                  <a:pt x="59" y="26"/>
                  <a:pt x="65" y="24"/>
                  <a:pt x="70" y="22"/>
                </a:cubicBezTo>
                <a:cubicBezTo>
                  <a:pt x="73" y="21"/>
                  <a:pt x="75" y="19"/>
                  <a:pt x="76" y="16"/>
                </a:cubicBezTo>
                <a:cubicBezTo>
                  <a:pt x="78" y="8"/>
                  <a:pt x="78" y="8"/>
                  <a:pt x="7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98" y="8"/>
                  <a:pt x="98" y="8"/>
                  <a:pt x="98" y="8"/>
                </a:cubicBezTo>
                <a:cubicBezTo>
                  <a:pt x="100" y="16"/>
                  <a:pt x="100" y="16"/>
                  <a:pt x="100" y="16"/>
                </a:cubicBezTo>
                <a:cubicBezTo>
                  <a:pt x="101" y="19"/>
                  <a:pt x="103" y="21"/>
                  <a:pt x="106" y="22"/>
                </a:cubicBezTo>
                <a:cubicBezTo>
                  <a:pt x="111" y="24"/>
                  <a:pt x="117" y="26"/>
                  <a:pt x="122" y="29"/>
                </a:cubicBezTo>
                <a:cubicBezTo>
                  <a:pt x="123" y="30"/>
                  <a:pt x="125" y="30"/>
                  <a:pt x="126" y="30"/>
                </a:cubicBezTo>
                <a:cubicBezTo>
                  <a:pt x="128" y="30"/>
                  <a:pt x="129" y="30"/>
                  <a:pt x="130" y="29"/>
                </a:cubicBezTo>
                <a:cubicBezTo>
                  <a:pt x="138" y="24"/>
                  <a:pt x="138" y="24"/>
                  <a:pt x="138" y="24"/>
                </a:cubicBezTo>
                <a:cubicBezTo>
                  <a:pt x="152" y="38"/>
                  <a:pt x="152" y="38"/>
                  <a:pt x="152" y="38"/>
                </a:cubicBezTo>
                <a:cubicBezTo>
                  <a:pt x="152" y="38"/>
                  <a:pt x="152" y="38"/>
                  <a:pt x="152" y="39"/>
                </a:cubicBezTo>
                <a:cubicBezTo>
                  <a:pt x="147" y="46"/>
                  <a:pt x="147" y="46"/>
                  <a:pt x="147" y="46"/>
                </a:cubicBezTo>
                <a:cubicBezTo>
                  <a:pt x="146" y="48"/>
                  <a:pt x="146" y="51"/>
                  <a:pt x="147" y="54"/>
                </a:cubicBezTo>
                <a:cubicBezTo>
                  <a:pt x="150" y="59"/>
                  <a:pt x="152" y="65"/>
                  <a:pt x="154" y="70"/>
                </a:cubicBezTo>
                <a:cubicBezTo>
                  <a:pt x="155" y="73"/>
                  <a:pt x="157" y="75"/>
                  <a:pt x="160" y="76"/>
                </a:cubicBezTo>
                <a:cubicBezTo>
                  <a:pt x="168" y="78"/>
                  <a:pt x="168" y="78"/>
                  <a:pt x="168" y="78"/>
                </a:cubicBezTo>
                <a:lnTo>
                  <a:pt x="168" y="98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72" name="Group 71"/>
          <p:cNvGrpSpPr/>
          <p:nvPr/>
        </p:nvGrpSpPr>
        <p:grpSpPr>
          <a:xfrm>
            <a:off x="4093284" y="1448481"/>
            <a:ext cx="1999382" cy="1999382"/>
            <a:chOff x="1016030" y="2350412"/>
            <a:chExt cx="797402" cy="797402"/>
          </a:xfrm>
          <a:solidFill>
            <a:schemeClr val="accent3"/>
          </a:solidFill>
          <a:effectLst/>
        </p:grpSpPr>
        <p:sp>
          <p:nvSpPr>
            <p:cNvPr id="73" name="Oval 72"/>
            <p:cNvSpPr/>
            <p:nvPr/>
          </p:nvSpPr>
          <p:spPr>
            <a:xfrm>
              <a:off x="1016030" y="2350412"/>
              <a:ext cx="797402" cy="7974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uk-UA" sz="2400">
                <a:cs typeface="+mn-ea"/>
                <a:sym typeface="+mn-lt"/>
              </a:endParaRPr>
            </a:p>
          </p:txBody>
        </p:sp>
        <p:sp>
          <p:nvSpPr>
            <p:cNvPr id="74" name="Oval 73"/>
            <p:cNvSpPr/>
            <p:nvPr/>
          </p:nvSpPr>
          <p:spPr>
            <a:xfrm>
              <a:off x="1085188" y="2419569"/>
              <a:ext cx="659088" cy="65908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>
                <a:lnSpc>
                  <a:spcPct val="80000"/>
                </a:lnSpc>
              </a:pPr>
              <a:r>
                <a:rPr lang="en-US" sz="1400" spc="300" dirty="0">
                  <a:cs typeface="+mn-ea"/>
                  <a:sym typeface="+mn-lt"/>
                </a:rPr>
                <a:t> </a:t>
              </a:r>
              <a:endParaRPr lang="uk-UA" sz="3600" dirty="0">
                <a:cs typeface="+mn-ea"/>
                <a:sym typeface="+mn-lt"/>
              </a:endParaRPr>
            </a:p>
          </p:txBody>
        </p:sp>
      </p:grpSp>
      <p:sp>
        <p:nvSpPr>
          <p:cNvPr id="66" name="Freeform 157"/>
          <p:cNvSpPr>
            <a:spLocks noEditPoints="1"/>
          </p:cNvSpPr>
          <p:nvPr/>
        </p:nvSpPr>
        <p:spPr bwMode="auto">
          <a:xfrm>
            <a:off x="4840256" y="1903383"/>
            <a:ext cx="539010" cy="499950"/>
          </a:xfrm>
          <a:custGeom>
            <a:avLst/>
            <a:gdLst>
              <a:gd name="T0" fmla="*/ 137 w 176"/>
              <a:gd name="T1" fmla="*/ 36 h 164"/>
              <a:gd name="T2" fmla="*/ 101 w 176"/>
              <a:gd name="T3" fmla="*/ 8 h 164"/>
              <a:gd name="T4" fmla="*/ 89 w 176"/>
              <a:gd name="T5" fmla="*/ 20 h 164"/>
              <a:gd name="T6" fmla="*/ 88 w 176"/>
              <a:gd name="T7" fmla="*/ 20 h 164"/>
              <a:gd name="T8" fmla="*/ 87 w 176"/>
              <a:gd name="T9" fmla="*/ 20 h 164"/>
              <a:gd name="T10" fmla="*/ 75 w 176"/>
              <a:gd name="T11" fmla="*/ 8 h 164"/>
              <a:gd name="T12" fmla="*/ 38 w 176"/>
              <a:gd name="T13" fmla="*/ 36 h 164"/>
              <a:gd name="T14" fmla="*/ 0 w 176"/>
              <a:gd name="T15" fmla="*/ 44 h 164"/>
              <a:gd name="T16" fmla="*/ 8 w 176"/>
              <a:gd name="T17" fmla="*/ 68 h 164"/>
              <a:gd name="T18" fmla="*/ 16 w 176"/>
              <a:gd name="T19" fmla="*/ 164 h 164"/>
              <a:gd name="T20" fmla="*/ 168 w 176"/>
              <a:gd name="T21" fmla="*/ 156 h 164"/>
              <a:gd name="T22" fmla="*/ 176 w 176"/>
              <a:gd name="T23" fmla="*/ 60 h 164"/>
              <a:gd name="T24" fmla="*/ 168 w 176"/>
              <a:gd name="T25" fmla="*/ 36 h 164"/>
              <a:gd name="T26" fmla="*/ 71 w 176"/>
              <a:gd name="T27" fmla="*/ 15 h 164"/>
              <a:gd name="T28" fmla="*/ 79 w 176"/>
              <a:gd name="T29" fmla="*/ 36 h 164"/>
              <a:gd name="T30" fmla="*/ 46 w 176"/>
              <a:gd name="T31" fmla="*/ 19 h 164"/>
              <a:gd name="T32" fmla="*/ 8 w 176"/>
              <a:gd name="T33" fmla="*/ 44 h 164"/>
              <a:gd name="T34" fmla="*/ 65 w 176"/>
              <a:gd name="T35" fmla="*/ 60 h 164"/>
              <a:gd name="T36" fmla="*/ 84 w 176"/>
              <a:gd name="T37" fmla="*/ 156 h 164"/>
              <a:gd name="T38" fmla="*/ 16 w 176"/>
              <a:gd name="T39" fmla="*/ 116 h 164"/>
              <a:gd name="T40" fmla="*/ 84 w 176"/>
              <a:gd name="T41" fmla="*/ 156 h 164"/>
              <a:gd name="T42" fmla="*/ 16 w 176"/>
              <a:gd name="T43" fmla="*/ 108 h 164"/>
              <a:gd name="T44" fmla="*/ 59 w 176"/>
              <a:gd name="T45" fmla="*/ 68 h 164"/>
              <a:gd name="T46" fmla="*/ 49 w 176"/>
              <a:gd name="T47" fmla="*/ 83 h 164"/>
              <a:gd name="T48" fmla="*/ 55 w 176"/>
              <a:gd name="T49" fmla="*/ 83 h 164"/>
              <a:gd name="T50" fmla="*/ 84 w 176"/>
              <a:gd name="T51" fmla="*/ 68 h 164"/>
              <a:gd name="T52" fmla="*/ 84 w 176"/>
              <a:gd name="T53" fmla="*/ 60 h 164"/>
              <a:gd name="T54" fmla="*/ 84 w 176"/>
              <a:gd name="T55" fmla="*/ 45 h 164"/>
              <a:gd name="T56" fmla="*/ 105 w 176"/>
              <a:gd name="T57" fmla="*/ 15 h 164"/>
              <a:gd name="T58" fmla="*/ 128 w 176"/>
              <a:gd name="T59" fmla="*/ 36 h 164"/>
              <a:gd name="T60" fmla="*/ 94 w 176"/>
              <a:gd name="T61" fmla="*/ 30 h 164"/>
              <a:gd name="T62" fmla="*/ 92 w 176"/>
              <a:gd name="T63" fmla="*/ 45 h 164"/>
              <a:gd name="T64" fmla="*/ 92 w 176"/>
              <a:gd name="T65" fmla="*/ 60 h 164"/>
              <a:gd name="T66" fmla="*/ 160 w 176"/>
              <a:gd name="T67" fmla="*/ 156 h 164"/>
              <a:gd name="T68" fmla="*/ 92 w 176"/>
              <a:gd name="T69" fmla="*/ 116 h 164"/>
              <a:gd name="T70" fmla="*/ 160 w 176"/>
              <a:gd name="T71" fmla="*/ 156 h 164"/>
              <a:gd name="T72" fmla="*/ 92 w 176"/>
              <a:gd name="T73" fmla="*/ 108 h 164"/>
              <a:gd name="T74" fmla="*/ 107 w 176"/>
              <a:gd name="T75" fmla="*/ 68 h 164"/>
              <a:gd name="T76" fmla="*/ 125 w 176"/>
              <a:gd name="T77" fmla="*/ 84 h 164"/>
              <a:gd name="T78" fmla="*/ 126 w 176"/>
              <a:gd name="T79" fmla="*/ 77 h 164"/>
              <a:gd name="T80" fmla="*/ 160 w 176"/>
              <a:gd name="T81" fmla="*/ 68 h 164"/>
              <a:gd name="T82" fmla="*/ 168 w 176"/>
              <a:gd name="T83" fmla="*/ 60 h 164"/>
              <a:gd name="T84" fmla="*/ 100 w 176"/>
              <a:gd name="T85" fmla="*/ 44 h 164"/>
              <a:gd name="T86" fmla="*/ 168 w 176"/>
              <a:gd name="T87" fmla="*/ 60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76" h="164">
                <a:moveTo>
                  <a:pt x="168" y="36"/>
                </a:moveTo>
                <a:cubicBezTo>
                  <a:pt x="137" y="36"/>
                  <a:pt x="137" y="36"/>
                  <a:pt x="137" y="36"/>
                </a:cubicBezTo>
                <a:cubicBezTo>
                  <a:pt x="141" y="29"/>
                  <a:pt x="141" y="21"/>
                  <a:pt x="137" y="15"/>
                </a:cubicBezTo>
                <a:cubicBezTo>
                  <a:pt x="130" y="4"/>
                  <a:pt x="114" y="0"/>
                  <a:pt x="101" y="8"/>
                </a:cubicBezTo>
                <a:cubicBezTo>
                  <a:pt x="96" y="11"/>
                  <a:pt x="92" y="15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9" y="20"/>
                  <a:pt x="89" y="20"/>
                  <a:pt x="89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8" y="20"/>
                  <a:pt x="88" y="20"/>
                  <a:pt x="87" y="20"/>
                </a:cubicBezTo>
                <a:cubicBezTo>
                  <a:pt x="87" y="20"/>
                  <a:pt x="87" y="20"/>
                  <a:pt x="87" y="20"/>
                </a:cubicBezTo>
                <a:cubicBezTo>
                  <a:pt x="87" y="20"/>
                  <a:pt x="87" y="20"/>
                  <a:pt x="87" y="20"/>
                </a:cubicBezTo>
                <a:cubicBezTo>
                  <a:pt x="84" y="15"/>
                  <a:pt x="80" y="11"/>
                  <a:pt x="75" y="8"/>
                </a:cubicBezTo>
                <a:cubicBezTo>
                  <a:pt x="62" y="0"/>
                  <a:pt x="45" y="4"/>
                  <a:pt x="39" y="15"/>
                </a:cubicBezTo>
                <a:cubicBezTo>
                  <a:pt x="35" y="21"/>
                  <a:pt x="35" y="29"/>
                  <a:pt x="38" y="36"/>
                </a:cubicBezTo>
                <a:cubicBezTo>
                  <a:pt x="8" y="36"/>
                  <a:pt x="8" y="36"/>
                  <a:pt x="8" y="36"/>
                </a:cubicBezTo>
                <a:cubicBezTo>
                  <a:pt x="4" y="36"/>
                  <a:pt x="0" y="40"/>
                  <a:pt x="0" y="44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64"/>
                  <a:pt x="4" y="68"/>
                  <a:pt x="8" y="68"/>
                </a:cubicBezTo>
                <a:cubicBezTo>
                  <a:pt x="8" y="156"/>
                  <a:pt x="8" y="156"/>
                  <a:pt x="8" y="156"/>
                </a:cubicBezTo>
                <a:cubicBezTo>
                  <a:pt x="8" y="160"/>
                  <a:pt x="12" y="164"/>
                  <a:pt x="16" y="164"/>
                </a:cubicBezTo>
                <a:cubicBezTo>
                  <a:pt x="160" y="164"/>
                  <a:pt x="160" y="164"/>
                  <a:pt x="160" y="164"/>
                </a:cubicBezTo>
                <a:cubicBezTo>
                  <a:pt x="164" y="164"/>
                  <a:pt x="168" y="160"/>
                  <a:pt x="168" y="156"/>
                </a:cubicBezTo>
                <a:cubicBezTo>
                  <a:pt x="168" y="68"/>
                  <a:pt x="168" y="68"/>
                  <a:pt x="168" y="68"/>
                </a:cubicBezTo>
                <a:cubicBezTo>
                  <a:pt x="172" y="68"/>
                  <a:pt x="176" y="64"/>
                  <a:pt x="176" y="60"/>
                </a:cubicBezTo>
                <a:cubicBezTo>
                  <a:pt x="176" y="44"/>
                  <a:pt x="176" y="44"/>
                  <a:pt x="176" y="44"/>
                </a:cubicBezTo>
                <a:cubicBezTo>
                  <a:pt x="176" y="40"/>
                  <a:pt x="172" y="36"/>
                  <a:pt x="168" y="36"/>
                </a:cubicBezTo>
                <a:moveTo>
                  <a:pt x="46" y="19"/>
                </a:moveTo>
                <a:cubicBezTo>
                  <a:pt x="50" y="11"/>
                  <a:pt x="61" y="10"/>
                  <a:pt x="71" y="15"/>
                </a:cubicBezTo>
                <a:cubicBezTo>
                  <a:pt x="77" y="19"/>
                  <a:pt x="81" y="24"/>
                  <a:pt x="82" y="30"/>
                </a:cubicBezTo>
                <a:cubicBezTo>
                  <a:pt x="81" y="32"/>
                  <a:pt x="80" y="34"/>
                  <a:pt x="79" y="36"/>
                </a:cubicBezTo>
                <a:cubicBezTo>
                  <a:pt x="48" y="36"/>
                  <a:pt x="48" y="36"/>
                  <a:pt x="48" y="36"/>
                </a:cubicBezTo>
                <a:cubicBezTo>
                  <a:pt x="44" y="31"/>
                  <a:pt x="43" y="24"/>
                  <a:pt x="46" y="19"/>
                </a:cubicBezTo>
                <a:moveTo>
                  <a:pt x="8" y="60"/>
                </a:moveTo>
                <a:cubicBezTo>
                  <a:pt x="8" y="44"/>
                  <a:pt x="8" y="44"/>
                  <a:pt x="8" y="44"/>
                </a:cubicBezTo>
                <a:cubicBezTo>
                  <a:pt x="76" y="44"/>
                  <a:pt x="76" y="44"/>
                  <a:pt x="76" y="44"/>
                </a:cubicBezTo>
                <a:cubicBezTo>
                  <a:pt x="72" y="50"/>
                  <a:pt x="69" y="55"/>
                  <a:pt x="65" y="60"/>
                </a:cubicBezTo>
                <a:lnTo>
                  <a:pt x="8" y="60"/>
                </a:lnTo>
                <a:close/>
                <a:moveTo>
                  <a:pt x="84" y="156"/>
                </a:moveTo>
                <a:cubicBezTo>
                  <a:pt x="16" y="156"/>
                  <a:pt x="16" y="156"/>
                  <a:pt x="16" y="156"/>
                </a:cubicBezTo>
                <a:cubicBezTo>
                  <a:pt x="16" y="116"/>
                  <a:pt x="16" y="116"/>
                  <a:pt x="16" y="116"/>
                </a:cubicBezTo>
                <a:cubicBezTo>
                  <a:pt x="84" y="116"/>
                  <a:pt x="84" y="116"/>
                  <a:pt x="84" y="116"/>
                </a:cubicBezTo>
                <a:lnTo>
                  <a:pt x="84" y="156"/>
                </a:lnTo>
                <a:close/>
                <a:moveTo>
                  <a:pt x="84" y="108"/>
                </a:moveTo>
                <a:cubicBezTo>
                  <a:pt x="16" y="108"/>
                  <a:pt x="16" y="108"/>
                  <a:pt x="16" y="108"/>
                </a:cubicBezTo>
                <a:cubicBezTo>
                  <a:pt x="16" y="68"/>
                  <a:pt x="16" y="68"/>
                  <a:pt x="16" y="68"/>
                </a:cubicBezTo>
                <a:cubicBezTo>
                  <a:pt x="59" y="68"/>
                  <a:pt x="59" y="68"/>
                  <a:pt x="59" y="68"/>
                </a:cubicBezTo>
                <a:cubicBezTo>
                  <a:pt x="53" y="74"/>
                  <a:pt x="50" y="77"/>
                  <a:pt x="49" y="77"/>
                </a:cubicBezTo>
                <a:cubicBezTo>
                  <a:pt x="48" y="79"/>
                  <a:pt x="48" y="81"/>
                  <a:pt x="49" y="83"/>
                </a:cubicBezTo>
                <a:cubicBezTo>
                  <a:pt x="50" y="84"/>
                  <a:pt x="50" y="84"/>
                  <a:pt x="51" y="84"/>
                </a:cubicBezTo>
                <a:cubicBezTo>
                  <a:pt x="52" y="85"/>
                  <a:pt x="54" y="84"/>
                  <a:pt x="55" y="83"/>
                </a:cubicBezTo>
                <a:cubicBezTo>
                  <a:pt x="55" y="83"/>
                  <a:pt x="62" y="77"/>
                  <a:pt x="69" y="68"/>
                </a:cubicBezTo>
                <a:cubicBezTo>
                  <a:pt x="84" y="68"/>
                  <a:pt x="84" y="68"/>
                  <a:pt x="84" y="68"/>
                </a:cubicBezTo>
                <a:lnTo>
                  <a:pt x="84" y="108"/>
                </a:lnTo>
                <a:close/>
                <a:moveTo>
                  <a:pt x="84" y="60"/>
                </a:moveTo>
                <a:cubicBezTo>
                  <a:pt x="75" y="60"/>
                  <a:pt x="75" y="60"/>
                  <a:pt x="75" y="60"/>
                </a:cubicBezTo>
                <a:cubicBezTo>
                  <a:pt x="78" y="56"/>
                  <a:pt x="81" y="51"/>
                  <a:pt x="84" y="45"/>
                </a:cubicBezTo>
                <a:lnTo>
                  <a:pt x="84" y="60"/>
                </a:lnTo>
                <a:close/>
                <a:moveTo>
                  <a:pt x="105" y="15"/>
                </a:moveTo>
                <a:cubicBezTo>
                  <a:pt x="114" y="10"/>
                  <a:pt x="126" y="11"/>
                  <a:pt x="130" y="19"/>
                </a:cubicBezTo>
                <a:cubicBezTo>
                  <a:pt x="133" y="24"/>
                  <a:pt x="132" y="31"/>
                  <a:pt x="128" y="36"/>
                </a:cubicBezTo>
                <a:cubicBezTo>
                  <a:pt x="97" y="36"/>
                  <a:pt x="97" y="36"/>
                  <a:pt x="97" y="36"/>
                </a:cubicBezTo>
                <a:cubicBezTo>
                  <a:pt x="96" y="34"/>
                  <a:pt x="95" y="32"/>
                  <a:pt x="94" y="30"/>
                </a:cubicBezTo>
                <a:cubicBezTo>
                  <a:pt x="95" y="24"/>
                  <a:pt x="99" y="19"/>
                  <a:pt x="105" y="15"/>
                </a:cubicBezTo>
                <a:moveTo>
                  <a:pt x="92" y="45"/>
                </a:moveTo>
                <a:cubicBezTo>
                  <a:pt x="95" y="51"/>
                  <a:pt x="98" y="56"/>
                  <a:pt x="101" y="60"/>
                </a:cubicBezTo>
                <a:cubicBezTo>
                  <a:pt x="92" y="60"/>
                  <a:pt x="92" y="60"/>
                  <a:pt x="92" y="60"/>
                </a:cubicBezTo>
                <a:lnTo>
                  <a:pt x="92" y="45"/>
                </a:lnTo>
                <a:close/>
                <a:moveTo>
                  <a:pt x="160" y="156"/>
                </a:moveTo>
                <a:cubicBezTo>
                  <a:pt x="92" y="156"/>
                  <a:pt x="92" y="156"/>
                  <a:pt x="92" y="156"/>
                </a:cubicBezTo>
                <a:cubicBezTo>
                  <a:pt x="92" y="116"/>
                  <a:pt x="92" y="116"/>
                  <a:pt x="92" y="116"/>
                </a:cubicBezTo>
                <a:cubicBezTo>
                  <a:pt x="160" y="116"/>
                  <a:pt x="160" y="116"/>
                  <a:pt x="160" y="116"/>
                </a:cubicBezTo>
                <a:lnTo>
                  <a:pt x="160" y="156"/>
                </a:lnTo>
                <a:close/>
                <a:moveTo>
                  <a:pt x="160" y="108"/>
                </a:moveTo>
                <a:cubicBezTo>
                  <a:pt x="92" y="108"/>
                  <a:pt x="92" y="108"/>
                  <a:pt x="92" y="108"/>
                </a:cubicBezTo>
                <a:cubicBezTo>
                  <a:pt x="92" y="68"/>
                  <a:pt x="92" y="68"/>
                  <a:pt x="92" y="68"/>
                </a:cubicBezTo>
                <a:cubicBezTo>
                  <a:pt x="107" y="68"/>
                  <a:pt x="107" y="68"/>
                  <a:pt x="107" y="68"/>
                </a:cubicBezTo>
                <a:cubicBezTo>
                  <a:pt x="114" y="77"/>
                  <a:pt x="121" y="83"/>
                  <a:pt x="121" y="83"/>
                </a:cubicBezTo>
                <a:cubicBezTo>
                  <a:pt x="122" y="84"/>
                  <a:pt x="124" y="85"/>
                  <a:pt x="125" y="84"/>
                </a:cubicBezTo>
                <a:cubicBezTo>
                  <a:pt x="126" y="84"/>
                  <a:pt x="126" y="84"/>
                  <a:pt x="127" y="83"/>
                </a:cubicBezTo>
                <a:cubicBezTo>
                  <a:pt x="128" y="81"/>
                  <a:pt x="128" y="79"/>
                  <a:pt x="126" y="77"/>
                </a:cubicBezTo>
                <a:cubicBezTo>
                  <a:pt x="126" y="77"/>
                  <a:pt x="122" y="74"/>
                  <a:pt x="117" y="68"/>
                </a:cubicBezTo>
                <a:cubicBezTo>
                  <a:pt x="160" y="68"/>
                  <a:pt x="160" y="68"/>
                  <a:pt x="160" y="68"/>
                </a:cubicBezTo>
                <a:lnTo>
                  <a:pt x="160" y="108"/>
                </a:lnTo>
                <a:close/>
                <a:moveTo>
                  <a:pt x="168" y="60"/>
                </a:moveTo>
                <a:cubicBezTo>
                  <a:pt x="111" y="60"/>
                  <a:pt x="111" y="60"/>
                  <a:pt x="111" y="60"/>
                </a:cubicBezTo>
                <a:cubicBezTo>
                  <a:pt x="107" y="55"/>
                  <a:pt x="104" y="50"/>
                  <a:pt x="100" y="44"/>
                </a:cubicBezTo>
                <a:cubicBezTo>
                  <a:pt x="168" y="44"/>
                  <a:pt x="168" y="44"/>
                  <a:pt x="168" y="44"/>
                </a:cubicBezTo>
                <a:lnTo>
                  <a:pt x="168" y="6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426172" y="2671611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 algn="ctr">
              <a:spcAft>
                <a:spcPts val="300"/>
              </a:spcAft>
            </a:pPr>
            <a:r>
              <a:rPr lang="zh-CN" altLang="en-US" sz="1200" dirty="0">
                <a:solidFill>
                  <a:srgbClr val="FFFFFF"/>
                </a:solidFill>
                <a:cs typeface="+mn-ea"/>
                <a:sym typeface="+mn-lt"/>
              </a:rPr>
              <a:t>输入标题</a:t>
            </a:r>
            <a:endParaRPr lang="en-US" sz="1200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graphicFrame>
        <p:nvGraphicFramePr>
          <p:cNvPr id="76" name="Chart Placeholder 89"/>
          <p:cNvGraphicFramePr/>
          <p:nvPr/>
        </p:nvGraphicFramePr>
        <p:xfrm>
          <a:off x="8085635" y="3791923"/>
          <a:ext cx="1864536" cy="19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7" name="TextBox 76"/>
          <p:cNvSpPr txBox="1"/>
          <p:nvPr/>
        </p:nvSpPr>
        <p:spPr>
          <a:xfrm>
            <a:off x="10344366" y="3807948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i="1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cxnSp>
        <p:nvCxnSpPr>
          <p:cNvPr id="78" name="Straight Connector 77"/>
          <p:cNvCxnSpPr/>
          <p:nvPr/>
        </p:nvCxnSpPr>
        <p:spPr>
          <a:xfrm>
            <a:off x="9559923" y="4064569"/>
            <a:ext cx="169200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ounded Rectangle 78"/>
          <p:cNvSpPr/>
          <p:nvPr/>
        </p:nvSpPr>
        <p:spPr>
          <a:xfrm>
            <a:off x="10439025" y="4116749"/>
            <a:ext cx="640330" cy="243796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$68k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10344366" y="4372724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i="1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9559923" y="4629345"/>
            <a:ext cx="169200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ounded Rectangle 81"/>
          <p:cNvSpPr/>
          <p:nvPr/>
        </p:nvSpPr>
        <p:spPr>
          <a:xfrm>
            <a:off x="10439025" y="4681525"/>
            <a:ext cx="640330" cy="243796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$45k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10344366" y="4950948"/>
            <a:ext cx="1301753" cy="275590"/>
          </a:xfrm>
          <a:prstGeom prst="rect">
            <a:avLst/>
          </a:prstGeom>
          <a:noFill/>
        </p:spPr>
        <p:txBody>
          <a:bodyPr wrap="square" rIns="36000" rtlCol="0" anchor="b">
            <a:spAutoFit/>
          </a:bodyPr>
          <a:lstStyle/>
          <a:p>
            <a:pPr>
              <a:spcAft>
                <a:spcPts val="300"/>
              </a:spcAft>
            </a:pPr>
            <a:r>
              <a:rPr lang="en-US" sz="1200" i="1" dirty="0">
                <a:solidFill>
                  <a:schemeClr val="tx1">
                    <a:lumMod val="60000"/>
                    <a:lumOff val="40000"/>
                  </a:schemeClr>
                </a:solidFill>
                <a:cs typeface="+mn-ea"/>
                <a:sym typeface="+mn-lt"/>
              </a:rPr>
              <a:t>输入标题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559923" y="5207569"/>
            <a:ext cx="1692000" cy="0"/>
          </a:xfrm>
          <a:prstGeom prst="line">
            <a:avLst/>
          </a:prstGeom>
          <a:ln w="6350" cap="rnd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Rounded Rectangle 84"/>
          <p:cNvSpPr/>
          <p:nvPr/>
        </p:nvSpPr>
        <p:spPr>
          <a:xfrm>
            <a:off x="10439025" y="5259749"/>
            <a:ext cx="640330" cy="243796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400" b="1" dirty="0">
                <a:cs typeface="+mn-ea"/>
                <a:sym typeface="+mn-lt"/>
              </a:rPr>
              <a:t>$92k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5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48" grpId="0"/>
      <p:bldP spid="49" grpId="0"/>
      <p:bldP spid="50" grpId="0"/>
      <p:bldGraphic spid="51" grpId="0">
        <p:bldAsOne/>
      </p:bldGraphic>
      <p:bldP spid="52" grpId="0"/>
      <p:bldP spid="54" grpId="0" bldLvl="0" animBg="1"/>
      <p:bldP spid="55" grpId="0"/>
      <p:bldP spid="57" grpId="0" bldLvl="0" animBg="1"/>
      <p:bldP spid="59" grpId="0"/>
      <p:bldP spid="60" grpId="0" bldLvl="0" animBg="1"/>
      <p:bldP spid="64" grpId="0"/>
      <p:bldP spid="67" grpId="0" bldLvl="0" animBg="1"/>
      <p:bldP spid="71" grpId="0"/>
      <p:bldP spid="65" grpId="0" bldLvl="0" animBg="1"/>
      <p:bldP spid="66" grpId="0" bldLvl="0" animBg="1"/>
      <p:bldP spid="75" grpId="0"/>
      <p:bldGraphic spid="76" grpId="0">
        <p:bldAsOne/>
      </p:bldGraphic>
      <p:bldP spid="77" grpId="0"/>
      <p:bldP spid="79" grpId="0" bldLvl="0" animBg="1"/>
      <p:bldP spid="80" grpId="0"/>
      <p:bldP spid="82" grpId="0" bldLvl="0" animBg="1"/>
      <p:bldP spid="83" grpId="0"/>
      <p:bldP spid="85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文本框 110"/>
          <p:cNvSpPr txBox="1"/>
          <p:nvPr/>
        </p:nvSpPr>
        <p:spPr>
          <a:xfrm>
            <a:off x="3885565" y="1830070"/>
            <a:ext cx="4420870" cy="830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5400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PART-THREE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11208" y="2813685"/>
            <a:ext cx="5569585" cy="12306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dist">
              <a:defRPr sz="8000" b="1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研究目的</a:t>
            </a:r>
          </a:p>
        </p:txBody>
      </p:sp>
      <p:sp>
        <p:nvSpPr>
          <p:cNvPr id="122" name="PA-文本框 89"/>
          <p:cNvSpPr txBox="1"/>
          <p:nvPr>
            <p:custDataLst>
              <p:tags r:id="rId2"/>
            </p:custDataLst>
          </p:nvPr>
        </p:nvSpPr>
        <p:spPr>
          <a:xfrm>
            <a:off x="3797935" y="4240530"/>
            <a:ext cx="459613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Icons and pictures can be replaced with one click according to your personal needs. Data charts can be replaced and edited, set up as needed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2"/>
          <p:cNvSpPr/>
          <p:nvPr/>
        </p:nvSpPr>
        <p:spPr>
          <a:xfrm flipV="1">
            <a:off x="995746" y="0"/>
            <a:ext cx="2242890" cy="2869190"/>
          </a:xfrm>
          <a:custGeom>
            <a:avLst/>
            <a:gdLst>
              <a:gd name="connsiteX0" fmla="*/ 0 w 2242890"/>
              <a:gd name="connsiteY0" fmla="*/ 0 h 2627142"/>
              <a:gd name="connsiteX1" fmla="*/ 2242890 w 2242890"/>
              <a:gd name="connsiteY1" fmla="*/ 0 h 2627142"/>
              <a:gd name="connsiteX2" fmla="*/ 2242890 w 2242890"/>
              <a:gd name="connsiteY2" fmla="*/ 2627142 h 2627142"/>
              <a:gd name="connsiteX3" fmla="*/ 0 w 2242890"/>
              <a:gd name="connsiteY3" fmla="*/ 2627142 h 2627142"/>
              <a:gd name="connsiteX4" fmla="*/ 0 w 2242890"/>
              <a:gd name="connsiteY4" fmla="*/ 0 h 2627142"/>
              <a:gd name="connsiteX0-1" fmla="*/ 11016 w 2242890"/>
              <a:gd name="connsiteY0-2" fmla="*/ 297456 h 2627142"/>
              <a:gd name="connsiteX1-3" fmla="*/ 2242890 w 2242890"/>
              <a:gd name="connsiteY1-4" fmla="*/ 0 h 2627142"/>
              <a:gd name="connsiteX2-5" fmla="*/ 2242890 w 2242890"/>
              <a:gd name="connsiteY2-6" fmla="*/ 2627142 h 2627142"/>
              <a:gd name="connsiteX3-7" fmla="*/ 0 w 2242890"/>
              <a:gd name="connsiteY3-8" fmla="*/ 2627142 h 2627142"/>
              <a:gd name="connsiteX4-9" fmla="*/ 11016 w 2242890"/>
              <a:gd name="connsiteY4-10" fmla="*/ 297456 h 262714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242890" h="2627142">
                <a:moveTo>
                  <a:pt x="11016" y="297456"/>
                </a:moveTo>
                <a:lnTo>
                  <a:pt x="2242890" y="0"/>
                </a:lnTo>
                <a:lnTo>
                  <a:pt x="2242890" y="2627142"/>
                </a:lnTo>
                <a:lnTo>
                  <a:pt x="0" y="2627142"/>
                </a:lnTo>
                <a:lnTo>
                  <a:pt x="11016" y="29745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6977" y="935621"/>
            <a:ext cx="1636960" cy="27559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zh-CN" altLang="en-US" sz="1200" spc="300" dirty="0">
                <a:solidFill>
                  <a:srgbClr val="FFFFFF"/>
                </a:solidFill>
                <a:cs typeface="+mn-ea"/>
                <a:sym typeface="+mn-lt"/>
              </a:rPr>
              <a:t>在此输入标题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6976" y="1274728"/>
            <a:ext cx="16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78%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30458" y="1987929"/>
            <a:ext cx="1956668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Isosceles Triangle 8"/>
          <p:cNvSpPr/>
          <p:nvPr/>
        </p:nvSpPr>
        <p:spPr>
          <a:xfrm rot="16200000" flipV="1">
            <a:off x="2486277" y="1905474"/>
            <a:ext cx="191294" cy="164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31601" y="750836"/>
            <a:ext cx="1636960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31600" y="1274728"/>
            <a:ext cx="16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65%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3865082" y="1987929"/>
            <a:ext cx="1956668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Isosceles Triangle 13"/>
          <p:cNvSpPr/>
          <p:nvPr/>
        </p:nvSpPr>
        <p:spPr>
          <a:xfrm rot="16200000" flipV="1">
            <a:off x="4904483" y="1905474"/>
            <a:ext cx="191294" cy="164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14715" y="750836"/>
            <a:ext cx="1636960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614714" y="1274728"/>
            <a:ext cx="16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39%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6448196" y="1987929"/>
            <a:ext cx="1956668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sosceles Triangle 17"/>
          <p:cNvSpPr/>
          <p:nvPr/>
        </p:nvSpPr>
        <p:spPr>
          <a:xfrm rot="16200000" flipV="1">
            <a:off x="7100188" y="1905474"/>
            <a:ext cx="191294" cy="164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197829" y="750836"/>
            <a:ext cx="1636960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197828" y="1274728"/>
            <a:ext cx="1636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cs typeface="+mn-ea"/>
                <a:sym typeface="+mn-lt"/>
              </a:rPr>
              <a:t>17%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9031310" y="1987929"/>
            <a:ext cx="1956668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Isosceles Triangle 21"/>
          <p:cNvSpPr/>
          <p:nvPr/>
        </p:nvSpPr>
        <p:spPr>
          <a:xfrm rot="16200000" flipV="1">
            <a:off x="9213439" y="1905474"/>
            <a:ext cx="191294" cy="164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aphicFrame>
        <p:nvGraphicFramePr>
          <p:cNvPr id="23" name="Chart 22"/>
          <p:cNvGraphicFramePr/>
          <p:nvPr/>
        </p:nvGraphicFramePr>
        <p:xfrm>
          <a:off x="839789" y="2796989"/>
          <a:ext cx="10512424" cy="3516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Freeform 24"/>
          <p:cNvSpPr/>
          <p:nvPr/>
        </p:nvSpPr>
        <p:spPr>
          <a:xfrm>
            <a:off x="1387000" y="3025077"/>
            <a:ext cx="9386047" cy="1764135"/>
          </a:xfrm>
          <a:custGeom>
            <a:avLst/>
            <a:gdLst>
              <a:gd name="connsiteX0" fmla="*/ 0 w 9386047"/>
              <a:gd name="connsiteY0" fmla="*/ 1492623 h 1764135"/>
              <a:gd name="connsiteX1" fmla="*/ 860612 w 9386047"/>
              <a:gd name="connsiteY1" fmla="*/ 981635 h 1764135"/>
              <a:gd name="connsiteX2" fmla="*/ 1721224 w 9386047"/>
              <a:gd name="connsiteY2" fmla="*/ 1506070 h 1764135"/>
              <a:gd name="connsiteX3" fmla="*/ 2554941 w 9386047"/>
              <a:gd name="connsiteY3" fmla="*/ 242047 h 1764135"/>
              <a:gd name="connsiteX4" fmla="*/ 3402106 w 9386047"/>
              <a:gd name="connsiteY4" fmla="*/ 739588 h 1764135"/>
              <a:gd name="connsiteX5" fmla="*/ 4289612 w 9386047"/>
              <a:gd name="connsiteY5" fmla="*/ 1008529 h 1764135"/>
              <a:gd name="connsiteX6" fmla="*/ 5136777 w 9386047"/>
              <a:gd name="connsiteY6" fmla="*/ 1761564 h 1764135"/>
              <a:gd name="connsiteX7" fmla="*/ 5983941 w 9386047"/>
              <a:gd name="connsiteY7" fmla="*/ 1264023 h 1764135"/>
              <a:gd name="connsiteX8" fmla="*/ 6831106 w 9386047"/>
              <a:gd name="connsiteY8" fmla="*/ 1519517 h 1764135"/>
              <a:gd name="connsiteX9" fmla="*/ 7664824 w 9386047"/>
              <a:gd name="connsiteY9" fmla="*/ 1237129 h 1764135"/>
              <a:gd name="connsiteX10" fmla="*/ 8552330 w 9386047"/>
              <a:gd name="connsiteY10" fmla="*/ 726141 h 1764135"/>
              <a:gd name="connsiteX11" fmla="*/ 9386047 w 9386047"/>
              <a:gd name="connsiteY11" fmla="*/ 0 h 1764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386047" h="1764135">
                <a:moveTo>
                  <a:pt x="0" y="1492623"/>
                </a:moveTo>
                <a:cubicBezTo>
                  <a:pt x="286870" y="1236008"/>
                  <a:pt x="573741" y="979394"/>
                  <a:pt x="860612" y="981635"/>
                </a:cubicBezTo>
                <a:cubicBezTo>
                  <a:pt x="1147483" y="983876"/>
                  <a:pt x="1438836" y="1629335"/>
                  <a:pt x="1721224" y="1506070"/>
                </a:cubicBezTo>
                <a:cubicBezTo>
                  <a:pt x="2003612" y="1382805"/>
                  <a:pt x="2274794" y="369794"/>
                  <a:pt x="2554941" y="242047"/>
                </a:cubicBezTo>
                <a:cubicBezTo>
                  <a:pt x="2835088" y="114300"/>
                  <a:pt x="3112994" y="611841"/>
                  <a:pt x="3402106" y="739588"/>
                </a:cubicBezTo>
                <a:cubicBezTo>
                  <a:pt x="3691218" y="867335"/>
                  <a:pt x="4000500" y="838200"/>
                  <a:pt x="4289612" y="1008529"/>
                </a:cubicBezTo>
                <a:cubicBezTo>
                  <a:pt x="4578724" y="1178858"/>
                  <a:pt x="4854389" y="1718982"/>
                  <a:pt x="5136777" y="1761564"/>
                </a:cubicBezTo>
                <a:cubicBezTo>
                  <a:pt x="5419165" y="1804146"/>
                  <a:pt x="5701553" y="1304364"/>
                  <a:pt x="5983941" y="1264023"/>
                </a:cubicBezTo>
                <a:cubicBezTo>
                  <a:pt x="6266329" y="1223682"/>
                  <a:pt x="6550959" y="1523999"/>
                  <a:pt x="6831106" y="1519517"/>
                </a:cubicBezTo>
                <a:cubicBezTo>
                  <a:pt x="7111253" y="1515035"/>
                  <a:pt x="7377953" y="1369358"/>
                  <a:pt x="7664824" y="1237129"/>
                </a:cubicBezTo>
                <a:cubicBezTo>
                  <a:pt x="7951695" y="1104900"/>
                  <a:pt x="8265460" y="932329"/>
                  <a:pt x="8552330" y="726141"/>
                </a:cubicBezTo>
                <a:cubicBezTo>
                  <a:pt x="8839200" y="519953"/>
                  <a:pt x="9112623" y="259976"/>
                  <a:pt x="9386047" y="0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6" name="Isosceles Triangle 25"/>
          <p:cNvSpPr/>
          <p:nvPr/>
        </p:nvSpPr>
        <p:spPr>
          <a:xfrm rot="14155195" flipV="1">
            <a:off x="9920662" y="3601749"/>
            <a:ext cx="191294" cy="164908"/>
          </a:xfrm>
          <a:prstGeom prst="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" name="Content Placeholder 10"/>
          <p:cNvGraphicFramePr/>
          <p:nvPr/>
        </p:nvGraphicFramePr>
        <p:xfrm>
          <a:off x="3123565" y="1825625"/>
          <a:ext cx="859409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9" name="Rectangle 48"/>
          <p:cNvSpPr/>
          <p:nvPr/>
        </p:nvSpPr>
        <p:spPr>
          <a:xfrm>
            <a:off x="658495" y="724218"/>
            <a:ext cx="2233930" cy="540956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l">
              <a:lnSpc>
                <a:spcPct val="19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8237" y="753974"/>
            <a:ext cx="4765549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spc="300" dirty="0"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38237" y="1120789"/>
            <a:ext cx="4765552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cs typeface="+mn-ea"/>
                <a:sym typeface="+mn-lt"/>
              </a:rPr>
              <a:t>在此输入标题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exagon 2"/>
          <p:cNvSpPr/>
          <p:nvPr/>
        </p:nvSpPr>
        <p:spPr>
          <a:xfrm rot="5400000">
            <a:off x="4438316" y="1951978"/>
            <a:ext cx="3348884" cy="2886970"/>
          </a:xfrm>
          <a:prstGeom prst="hexagon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cs typeface="+mn-ea"/>
              <a:sym typeface="+mn-lt"/>
            </a:endParaRPr>
          </a:p>
        </p:txBody>
      </p:sp>
      <p:sp>
        <p:nvSpPr>
          <p:cNvPr id="4" name="Hexagon 3"/>
          <p:cNvSpPr/>
          <p:nvPr/>
        </p:nvSpPr>
        <p:spPr>
          <a:xfrm rot="5400000">
            <a:off x="3348230" y="1894285"/>
            <a:ext cx="587464" cy="490252"/>
          </a:xfrm>
          <a:prstGeom prst="hexag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5" name="Text Placeholder 2"/>
          <p:cNvSpPr txBox="1"/>
          <p:nvPr/>
        </p:nvSpPr>
        <p:spPr>
          <a:xfrm>
            <a:off x="944381" y="2086053"/>
            <a:ext cx="2354832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</a:p>
        </p:txBody>
      </p:sp>
      <p:sp>
        <p:nvSpPr>
          <p:cNvPr id="6" name="Hexagon 5"/>
          <p:cNvSpPr/>
          <p:nvPr/>
        </p:nvSpPr>
        <p:spPr>
          <a:xfrm rot="5400000">
            <a:off x="3348228" y="4304341"/>
            <a:ext cx="587468" cy="490252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7" name="Hexagon 6"/>
          <p:cNvSpPr/>
          <p:nvPr/>
        </p:nvSpPr>
        <p:spPr>
          <a:xfrm rot="5400000">
            <a:off x="8316670" y="1899688"/>
            <a:ext cx="587468" cy="490252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8" name="Hexagon 7"/>
          <p:cNvSpPr/>
          <p:nvPr/>
        </p:nvSpPr>
        <p:spPr>
          <a:xfrm rot="5400000">
            <a:off x="8316669" y="3104820"/>
            <a:ext cx="587468" cy="490252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9" name="Hexagon 8"/>
          <p:cNvSpPr/>
          <p:nvPr/>
        </p:nvSpPr>
        <p:spPr>
          <a:xfrm rot="5400000">
            <a:off x="3348230" y="3108180"/>
            <a:ext cx="587464" cy="490252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10" name="Hexagon 9"/>
          <p:cNvSpPr/>
          <p:nvPr/>
        </p:nvSpPr>
        <p:spPr>
          <a:xfrm rot="5400000">
            <a:off x="8316670" y="4291093"/>
            <a:ext cx="587466" cy="490252"/>
          </a:xfrm>
          <a:prstGeom prst="hexag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d-ID" sz="1600">
              <a:cs typeface="+mn-ea"/>
              <a:sym typeface="+mn-lt"/>
            </a:endParaRPr>
          </a:p>
        </p:txBody>
      </p:sp>
      <p:sp>
        <p:nvSpPr>
          <p:cNvPr id="11" name="Freeform 1097"/>
          <p:cNvSpPr>
            <a:spLocks noEditPoints="1"/>
          </p:cNvSpPr>
          <p:nvPr/>
        </p:nvSpPr>
        <p:spPr bwMode="auto">
          <a:xfrm>
            <a:off x="8483148" y="2034516"/>
            <a:ext cx="270994" cy="234988"/>
          </a:xfrm>
          <a:custGeom>
            <a:avLst/>
            <a:gdLst>
              <a:gd name="T0" fmla="*/ 4127 w 4291"/>
              <a:gd name="T1" fmla="*/ 2987 h 3721"/>
              <a:gd name="T2" fmla="*/ 4230 w 4291"/>
              <a:gd name="T3" fmla="*/ 3179 h 3721"/>
              <a:gd name="T4" fmla="*/ 4285 w 4291"/>
              <a:gd name="T5" fmla="*/ 3391 h 3721"/>
              <a:gd name="T6" fmla="*/ 4262 w 4291"/>
              <a:gd name="T7" fmla="*/ 3577 h 3721"/>
              <a:gd name="T8" fmla="*/ 4107 w 4291"/>
              <a:gd name="T9" fmla="*/ 3708 h 3721"/>
              <a:gd name="T10" fmla="*/ 3900 w 4291"/>
              <a:gd name="T11" fmla="*/ 3691 h 3721"/>
              <a:gd name="T12" fmla="*/ 3768 w 4291"/>
              <a:gd name="T13" fmla="*/ 3539 h 3721"/>
              <a:gd name="T14" fmla="*/ 3766 w 4291"/>
              <a:gd name="T15" fmla="*/ 3352 h 3721"/>
              <a:gd name="T16" fmla="*/ 3832 w 4291"/>
              <a:gd name="T17" fmla="*/ 3135 h 3721"/>
              <a:gd name="T18" fmla="*/ 3943 w 4291"/>
              <a:gd name="T19" fmla="*/ 2961 h 3721"/>
              <a:gd name="T20" fmla="*/ 939 w 4291"/>
              <a:gd name="T21" fmla="*/ 2393 h 3721"/>
              <a:gd name="T22" fmla="*/ 1014 w 4291"/>
              <a:gd name="T23" fmla="*/ 2517 h 3721"/>
              <a:gd name="T24" fmla="*/ 1240 w 4291"/>
              <a:gd name="T25" fmla="*/ 2646 h 3721"/>
              <a:gd name="T26" fmla="*/ 1618 w 4291"/>
              <a:gd name="T27" fmla="*/ 2750 h 3721"/>
              <a:gd name="T28" fmla="*/ 2146 w 4291"/>
              <a:gd name="T29" fmla="*/ 2792 h 3721"/>
              <a:gd name="T30" fmla="*/ 2674 w 4291"/>
              <a:gd name="T31" fmla="*/ 2750 h 3721"/>
              <a:gd name="T32" fmla="*/ 3051 w 4291"/>
              <a:gd name="T33" fmla="*/ 2646 h 3721"/>
              <a:gd name="T34" fmla="*/ 3276 w 4291"/>
              <a:gd name="T35" fmla="*/ 2517 h 3721"/>
              <a:gd name="T36" fmla="*/ 3352 w 4291"/>
              <a:gd name="T37" fmla="*/ 2393 h 3721"/>
              <a:gd name="T38" fmla="*/ 2101 w 4291"/>
              <a:gd name="T39" fmla="*/ 1593 h 3721"/>
              <a:gd name="T40" fmla="*/ 4082 w 4291"/>
              <a:gd name="T41" fmla="*/ 1343 h 3721"/>
              <a:gd name="T42" fmla="*/ 4157 w 4291"/>
              <a:gd name="T43" fmla="*/ 1462 h 3721"/>
              <a:gd name="T44" fmla="*/ 4107 w 4291"/>
              <a:gd name="T45" fmla="*/ 2762 h 3721"/>
              <a:gd name="T46" fmla="*/ 3964 w 4291"/>
              <a:gd name="T47" fmla="*/ 2777 h 3721"/>
              <a:gd name="T48" fmla="*/ 3888 w 4291"/>
              <a:gd name="T49" fmla="*/ 2658 h 3721"/>
              <a:gd name="T50" fmla="*/ 3939 w 4291"/>
              <a:gd name="T51" fmla="*/ 1359 h 3721"/>
              <a:gd name="T52" fmla="*/ 2116 w 4291"/>
              <a:gd name="T53" fmla="*/ 270 h 3721"/>
              <a:gd name="T54" fmla="*/ 281 w 4291"/>
              <a:gd name="T55" fmla="*/ 740 h 3721"/>
              <a:gd name="T56" fmla="*/ 297 w 4291"/>
              <a:gd name="T57" fmla="*/ 880 h 3721"/>
              <a:gd name="T58" fmla="*/ 2146 w 4291"/>
              <a:gd name="T59" fmla="*/ 1329 h 3721"/>
              <a:gd name="T60" fmla="*/ 3994 w 4291"/>
              <a:gd name="T61" fmla="*/ 880 h 3721"/>
              <a:gd name="T62" fmla="*/ 4009 w 4291"/>
              <a:gd name="T63" fmla="*/ 740 h 3721"/>
              <a:gd name="T64" fmla="*/ 2175 w 4291"/>
              <a:gd name="T65" fmla="*/ 270 h 3721"/>
              <a:gd name="T66" fmla="*/ 2234 w 4291"/>
              <a:gd name="T67" fmla="*/ 11 h 3721"/>
              <a:gd name="T68" fmla="*/ 4168 w 4291"/>
              <a:gd name="T69" fmla="*/ 511 h 3721"/>
              <a:gd name="T70" fmla="*/ 4288 w 4291"/>
              <a:gd name="T71" fmla="*/ 742 h 3721"/>
              <a:gd name="T72" fmla="*/ 4234 w 4291"/>
              <a:gd name="T73" fmla="*/ 1003 h 3721"/>
              <a:gd name="T74" fmla="*/ 4032 w 4291"/>
              <a:gd name="T75" fmla="*/ 1170 h 3721"/>
              <a:gd name="T76" fmla="*/ 3612 w 4291"/>
              <a:gd name="T77" fmla="*/ 2479 h 3721"/>
              <a:gd name="T78" fmla="*/ 3510 w 4291"/>
              <a:gd name="T79" fmla="*/ 2683 h 3721"/>
              <a:gd name="T80" fmla="*/ 3283 w 4291"/>
              <a:gd name="T81" fmla="*/ 2857 h 3721"/>
              <a:gd name="T82" fmla="*/ 2917 w 4291"/>
              <a:gd name="T83" fmla="*/ 2984 h 3721"/>
              <a:gd name="T84" fmla="*/ 2398 w 4291"/>
              <a:gd name="T85" fmla="*/ 3049 h 3721"/>
              <a:gd name="T86" fmla="*/ 1776 w 4291"/>
              <a:gd name="T87" fmla="*/ 3042 h 3721"/>
              <a:gd name="T88" fmla="*/ 1289 w 4291"/>
              <a:gd name="T89" fmla="*/ 2963 h 3721"/>
              <a:gd name="T90" fmla="*/ 952 w 4291"/>
              <a:gd name="T91" fmla="*/ 2826 h 3721"/>
              <a:gd name="T92" fmla="*/ 751 w 4291"/>
              <a:gd name="T93" fmla="*/ 2645 h 3721"/>
              <a:gd name="T94" fmla="*/ 672 w 4291"/>
              <a:gd name="T95" fmla="*/ 2436 h 3721"/>
              <a:gd name="T96" fmla="*/ 209 w 4291"/>
              <a:gd name="T97" fmla="*/ 1148 h 3721"/>
              <a:gd name="T98" fmla="*/ 33 w 4291"/>
              <a:gd name="T99" fmla="*/ 956 h 3721"/>
              <a:gd name="T100" fmla="*/ 15 w 4291"/>
              <a:gd name="T101" fmla="*/ 690 h 3721"/>
              <a:gd name="T102" fmla="*/ 164 w 4291"/>
              <a:gd name="T103" fmla="*/ 477 h 3721"/>
              <a:gd name="T104" fmla="*/ 2101 w 4291"/>
              <a:gd name="T105" fmla="*/ 3 h 37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291" h="3721">
                <a:moveTo>
                  <a:pt x="4023" y="2924"/>
                </a:moveTo>
                <a:lnTo>
                  <a:pt x="4050" y="2929"/>
                </a:lnTo>
                <a:lnTo>
                  <a:pt x="4077" y="2941"/>
                </a:lnTo>
                <a:lnTo>
                  <a:pt x="4103" y="2961"/>
                </a:lnTo>
                <a:lnTo>
                  <a:pt x="4127" y="2987"/>
                </a:lnTo>
                <a:lnTo>
                  <a:pt x="4151" y="3018"/>
                </a:lnTo>
                <a:lnTo>
                  <a:pt x="4173" y="3053"/>
                </a:lnTo>
                <a:lnTo>
                  <a:pt x="4193" y="3093"/>
                </a:lnTo>
                <a:lnTo>
                  <a:pt x="4213" y="3135"/>
                </a:lnTo>
                <a:lnTo>
                  <a:pt x="4230" y="3179"/>
                </a:lnTo>
                <a:lnTo>
                  <a:pt x="4246" y="3222"/>
                </a:lnTo>
                <a:lnTo>
                  <a:pt x="4259" y="3267"/>
                </a:lnTo>
                <a:lnTo>
                  <a:pt x="4270" y="3310"/>
                </a:lnTo>
                <a:lnTo>
                  <a:pt x="4279" y="3352"/>
                </a:lnTo>
                <a:lnTo>
                  <a:pt x="4285" y="3391"/>
                </a:lnTo>
                <a:lnTo>
                  <a:pt x="4289" y="3425"/>
                </a:lnTo>
                <a:lnTo>
                  <a:pt x="4291" y="3455"/>
                </a:lnTo>
                <a:lnTo>
                  <a:pt x="4288" y="3498"/>
                </a:lnTo>
                <a:lnTo>
                  <a:pt x="4277" y="3539"/>
                </a:lnTo>
                <a:lnTo>
                  <a:pt x="4262" y="3577"/>
                </a:lnTo>
                <a:lnTo>
                  <a:pt x="4239" y="3612"/>
                </a:lnTo>
                <a:lnTo>
                  <a:pt x="4213" y="3644"/>
                </a:lnTo>
                <a:lnTo>
                  <a:pt x="4181" y="3670"/>
                </a:lnTo>
                <a:lnTo>
                  <a:pt x="4145" y="3691"/>
                </a:lnTo>
                <a:lnTo>
                  <a:pt x="4107" y="3708"/>
                </a:lnTo>
                <a:lnTo>
                  <a:pt x="4066" y="3717"/>
                </a:lnTo>
                <a:lnTo>
                  <a:pt x="4023" y="3721"/>
                </a:lnTo>
                <a:lnTo>
                  <a:pt x="3979" y="3717"/>
                </a:lnTo>
                <a:lnTo>
                  <a:pt x="3938" y="3708"/>
                </a:lnTo>
                <a:lnTo>
                  <a:pt x="3900" y="3691"/>
                </a:lnTo>
                <a:lnTo>
                  <a:pt x="3864" y="3670"/>
                </a:lnTo>
                <a:lnTo>
                  <a:pt x="3832" y="3644"/>
                </a:lnTo>
                <a:lnTo>
                  <a:pt x="3806" y="3612"/>
                </a:lnTo>
                <a:lnTo>
                  <a:pt x="3785" y="3577"/>
                </a:lnTo>
                <a:lnTo>
                  <a:pt x="3768" y="3539"/>
                </a:lnTo>
                <a:lnTo>
                  <a:pt x="3757" y="3498"/>
                </a:lnTo>
                <a:lnTo>
                  <a:pt x="3754" y="3455"/>
                </a:lnTo>
                <a:lnTo>
                  <a:pt x="3756" y="3425"/>
                </a:lnTo>
                <a:lnTo>
                  <a:pt x="3760" y="3391"/>
                </a:lnTo>
                <a:lnTo>
                  <a:pt x="3766" y="3352"/>
                </a:lnTo>
                <a:lnTo>
                  <a:pt x="3776" y="3310"/>
                </a:lnTo>
                <a:lnTo>
                  <a:pt x="3786" y="3267"/>
                </a:lnTo>
                <a:lnTo>
                  <a:pt x="3801" y="3222"/>
                </a:lnTo>
                <a:lnTo>
                  <a:pt x="3815" y="3179"/>
                </a:lnTo>
                <a:lnTo>
                  <a:pt x="3832" y="3135"/>
                </a:lnTo>
                <a:lnTo>
                  <a:pt x="3852" y="3093"/>
                </a:lnTo>
                <a:lnTo>
                  <a:pt x="3873" y="3053"/>
                </a:lnTo>
                <a:lnTo>
                  <a:pt x="3894" y="3018"/>
                </a:lnTo>
                <a:lnTo>
                  <a:pt x="3918" y="2987"/>
                </a:lnTo>
                <a:lnTo>
                  <a:pt x="3943" y="2961"/>
                </a:lnTo>
                <a:lnTo>
                  <a:pt x="3968" y="2941"/>
                </a:lnTo>
                <a:lnTo>
                  <a:pt x="3995" y="2929"/>
                </a:lnTo>
                <a:lnTo>
                  <a:pt x="4023" y="2924"/>
                </a:lnTo>
                <a:close/>
                <a:moveTo>
                  <a:pt x="939" y="1330"/>
                </a:moveTo>
                <a:lnTo>
                  <a:pt x="939" y="2393"/>
                </a:lnTo>
                <a:lnTo>
                  <a:pt x="942" y="2415"/>
                </a:lnTo>
                <a:lnTo>
                  <a:pt x="951" y="2438"/>
                </a:lnTo>
                <a:lnTo>
                  <a:pt x="967" y="2465"/>
                </a:lnTo>
                <a:lnTo>
                  <a:pt x="988" y="2489"/>
                </a:lnTo>
                <a:lnTo>
                  <a:pt x="1014" y="2517"/>
                </a:lnTo>
                <a:lnTo>
                  <a:pt x="1047" y="2543"/>
                </a:lnTo>
                <a:lnTo>
                  <a:pt x="1087" y="2569"/>
                </a:lnTo>
                <a:lnTo>
                  <a:pt x="1132" y="2597"/>
                </a:lnTo>
                <a:lnTo>
                  <a:pt x="1183" y="2622"/>
                </a:lnTo>
                <a:lnTo>
                  <a:pt x="1240" y="2646"/>
                </a:lnTo>
                <a:lnTo>
                  <a:pt x="1303" y="2670"/>
                </a:lnTo>
                <a:lnTo>
                  <a:pt x="1373" y="2694"/>
                </a:lnTo>
                <a:lnTo>
                  <a:pt x="1449" y="2713"/>
                </a:lnTo>
                <a:lnTo>
                  <a:pt x="1531" y="2733"/>
                </a:lnTo>
                <a:lnTo>
                  <a:pt x="1618" y="2750"/>
                </a:lnTo>
                <a:lnTo>
                  <a:pt x="1712" y="2764"/>
                </a:lnTo>
                <a:lnTo>
                  <a:pt x="1811" y="2775"/>
                </a:lnTo>
                <a:lnTo>
                  <a:pt x="1916" y="2784"/>
                </a:lnTo>
                <a:lnTo>
                  <a:pt x="2028" y="2789"/>
                </a:lnTo>
                <a:lnTo>
                  <a:pt x="2146" y="2792"/>
                </a:lnTo>
                <a:lnTo>
                  <a:pt x="2264" y="2789"/>
                </a:lnTo>
                <a:lnTo>
                  <a:pt x="2374" y="2784"/>
                </a:lnTo>
                <a:lnTo>
                  <a:pt x="2480" y="2775"/>
                </a:lnTo>
                <a:lnTo>
                  <a:pt x="2580" y="2764"/>
                </a:lnTo>
                <a:lnTo>
                  <a:pt x="2674" y="2750"/>
                </a:lnTo>
                <a:lnTo>
                  <a:pt x="2761" y="2733"/>
                </a:lnTo>
                <a:lnTo>
                  <a:pt x="2843" y="2713"/>
                </a:lnTo>
                <a:lnTo>
                  <a:pt x="2919" y="2694"/>
                </a:lnTo>
                <a:lnTo>
                  <a:pt x="2987" y="2670"/>
                </a:lnTo>
                <a:lnTo>
                  <a:pt x="3051" y="2646"/>
                </a:lnTo>
                <a:lnTo>
                  <a:pt x="3109" y="2622"/>
                </a:lnTo>
                <a:lnTo>
                  <a:pt x="3159" y="2597"/>
                </a:lnTo>
                <a:lnTo>
                  <a:pt x="3205" y="2569"/>
                </a:lnTo>
                <a:lnTo>
                  <a:pt x="3243" y="2543"/>
                </a:lnTo>
                <a:lnTo>
                  <a:pt x="3276" y="2517"/>
                </a:lnTo>
                <a:lnTo>
                  <a:pt x="3304" y="2489"/>
                </a:lnTo>
                <a:lnTo>
                  <a:pt x="3325" y="2465"/>
                </a:lnTo>
                <a:lnTo>
                  <a:pt x="3340" y="2438"/>
                </a:lnTo>
                <a:lnTo>
                  <a:pt x="3349" y="2415"/>
                </a:lnTo>
                <a:lnTo>
                  <a:pt x="3352" y="2393"/>
                </a:lnTo>
                <a:lnTo>
                  <a:pt x="3352" y="1330"/>
                </a:lnTo>
                <a:lnTo>
                  <a:pt x="2236" y="1585"/>
                </a:lnTo>
                <a:lnTo>
                  <a:pt x="2191" y="1593"/>
                </a:lnTo>
                <a:lnTo>
                  <a:pt x="2146" y="1596"/>
                </a:lnTo>
                <a:lnTo>
                  <a:pt x="2101" y="1593"/>
                </a:lnTo>
                <a:lnTo>
                  <a:pt x="2056" y="1585"/>
                </a:lnTo>
                <a:lnTo>
                  <a:pt x="939" y="1330"/>
                </a:lnTo>
                <a:close/>
                <a:moveTo>
                  <a:pt x="4023" y="1329"/>
                </a:moveTo>
                <a:lnTo>
                  <a:pt x="4053" y="1333"/>
                </a:lnTo>
                <a:lnTo>
                  <a:pt x="4082" y="1343"/>
                </a:lnTo>
                <a:lnTo>
                  <a:pt x="4107" y="1359"/>
                </a:lnTo>
                <a:lnTo>
                  <a:pt x="4127" y="1380"/>
                </a:lnTo>
                <a:lnTo>
                  <a:pt x="4143" y="1403"/>
                </a:lnTo>
                <a:lnTo>
                  <a:pt x="4153" y="1432"/>
                </a:lnTo>
                <a:lnTo>
                  <a:pt x="4157" y="1462"/>
                </a:lnTo>
                <a:lnTo>
                  <a:pt x="4157" y="2658"/>
                </a:lnTo>
                <a:lnTo>
                  <a:pt x="4153" y="2688"/>
                </a:lnTo>
                <a:lnTo>
                  <a:pt x="4143" y="2716"/>
                </a:lnTo>
                <a:lnTo>
                  <a:pt x="4127" y="2741"/>
                </a:lnTo>
                <a:lnTo>
                  <a:pt x="4107" y="2762"/>
                </a:lnTo>
                <a:lnTo>
                  <a:pt x="4082" y="2777"/>
                </a:lnTo>
                <a:lnTo>
                  <a:pt x="4053" y="2788"/>
                </a:lnTo>
                <a:lnTo>
                  <a:pt x="4023" y="2792"/>
                </a:lnTo>
                <a:lnTo>
                  <a:pt x="3992" y="2788"/>
                </a:lnTo>
                <a:lnTo>
                  <a:pt x="3964" y="2777"/>
                </a:lnTo>
                <a:lnTo>
                  <a:pt x="3939" y="2762"/>
                </a:lnTo>
                <a:lnTo>
                  <a:pt x="3918" y="2741"/>
                </a:lnTo>
                <a:lnTo>
                  <a:pt x="3902" y="2716"/>
                </a:lnTo>
                <a:lnTo>
                  <a:pt x="3892" y="2688"/>
                </a:lnTo>
                <a:lnTo>
                  <a:pt x="3888" y="2658"/>
                </a:lnTo>
                <a:lnTo>
                  <a:pt x="3888" y="1462"/>
                </a:lnTo>
                <a:lnTo>
                  <a:pt x="3892" y="1432"/>
                </a:lnTo>
                <a:lnTo>
                  <a:pt x="3902" y="1403"/>
                </a:lnTo>
                <a:lnTo>
                  <a:pt x="3918" y="1380"/>
                </a:lnTo>
                <a:lnTo>
                  <a:pt x="3939" y="1359"/>
                </a:lnTo>
                <a:lnTo>
                  <a:pt x="3964" y="1343"/>
                </a:lnTo>
                <a:lnTo>
                  <a:pt x="3992" y="1333"/>
                </a:lnTo>
                <a:lnTo>
                  <a:pt x="4023" y="1329"/>
                </a:lnTo>
                <a:close/>
                <a:moveTo>
                  <a:pt x="2146" y="266"/>
                </a:moveTo>
                <a:lnTo>
                  <a:pt x="2116" y="270"/>
                </a:lnTo>
                <a:lnTo>
                  <a:pt x="372" y="668"/>
                </a:lnTo>
                <a:lnTo>
                  <a:pt x="343" y="678"/>
                </a:lnTo>
                <a:lnTo>
                  <a:pt x="318" y="694"/>
                </a:lnTo>
                <a:lnTo>
                  <a:pt x="297" y="715"/>
                </a:lnTo>
                <a:lnTo>
                  <a:pt x="281" y="740"/>
                </a:lnTo>
                <a:lnTo>
                  <a:pt x="272" y="767"/>
                </a:lnTo>
                <a:lnTo>
                  <a:pt x="268" y="797"/>
                </a:lnTo>
                <a:lnTo>
                  <a:pt x="272" y="827"/>
                </a:lnTo>
                <a:lnTo>
                  <a:pt x="281" y="856"/>
                </a:lnTo>
                <a:lnTo>
                  <a:pt x="297" y="880"/>
                </a:lnTo>
                <a:lnTo>
                  <a:pt x="318" y="901"/>
                </a:lnTo>
                <a:lnTo>
                  <a:pt x="343" y="916"/>
                </a:lnTo>
                <a:lnTo>
                  <a:pt x="372" y="927"/>
                </a:lnTo>
                <a:lnTo>
                  <a:pt x="2116" y="1326"/>
                </a:lnTo>
                <a:lnTo>
                  <a:pt x="2146" y="1329"/>
                </a:lnTo>
                <a:lnTo>
                  <a:pt x="2175" y="1326"/>
                </a:lnTo>
                <a:lnTo>
                  <a:pt x="3918" y="927"/>
                </a:lnTo>
                <a:lnTo>
                  <a:pt x="3947" y="916"/>
                </a:lnTo>
                <a:lnTo>
                  <a:pt x="3972" y="901"/>
                </a:lnTo>
                <a:lnTo>
                  <a:pt x="3994" y="880"/>
                </a:lnTo>
                <a:lnTo>
                  <a:pt x="4009" y="856"/>
                </a:lnTo>
                <a:lnTo>
                  <a:pt x="4020" y="827"/>
                </a:lnTo>
                <a:lnTo>
                  <a:pt x="4023" y="797"/>
                </a:lnTo>
                <a:lnTo>
                  <a:pt x="4020" y="767"/>
                </a:lnTo>
                <a:lnTo>
                  <a:pt x="4009" y="740"/>
                </a:lnTo>
                <a:lnTo>
                  <a:pt x="3994" y="715"/>
                </a:lnTo>
                <a:lnTo>
                  <a:pt x="3972" y="694"/>
                </a:lnTo>
                <a:lnTo>
                  <a:pt x="3947" y="678"/>
                </a:lnTo>
                <a:lnTo>
                  <a:pt x="3918" y="668"/>
                </a:lnTo>
                <a:lnTo>
                  <a:pt x="2175" y="270"/>
                </a:lnTo>
                <a:lnTo>
                  <a:pt x="2146" y="266"/>
                </a:lnTo>
                <a:close/>
                <a:moveTo>
                  <a:pt x="2146" y="0"/>
                </a:moveTo>
                <a:lnTo>
                  <a:pt x="2146" y="0"/>
                </a:lnTo>
                <a:lnTo>
                  <a:pt x="2190" y="3"/>
                </a:lnTo>
                <a:lnTo>
                  <a:pt x="2234" y="11"/>
                </a:lnTo>
                <a:lnTo>
                  <a:pt x="3979" y="409"/>
                </a:lnTo>
                <a:lnTo>
                  <a:pt x="4032" y="426"/>
                </a:lnTo>
                <a:lnTo>
                  <a:pt x="4082" y="448"/>
                </a:lnTo>
                <a:lnTo>
                  <a:pt x="4127" y="477"/>
                </a:lnTo>
                <a:lnTo>
                  <a:pt x="4168" y="511"/>
                </a:lnTo>
                <a:lnTo>
                  <a:pt x="4203" y="549"/>
                </a:lnTo>
                <a:lnTo>
                  <a:pt x="4234" y="592"/>
                </a:lnTo>
                <a:lnTo>
                  <a:pt x="4259" y="639"/>
                </a:lnTo>
                <a:lnTo>
                  <a:pt x="4276" y="690"/>
                </a:lnTo>
                <a:lnTo>
                  <a:pt x="4288" y="742"/>
                </a:lnTo>
                <a:lnTo>
                  <a:pt x="4291" y="797"/>
                </a:lnTo>
                <a:lnTo>
                  <a:pt x="4288" y="854"/>
                </a:lnTo>
                <a:lnTo>
                  <a:pt x="4276" y="906"/>
                </a:lnTo>
                <a:lnTo>
                  <a:pt x="4259" y="956"/>
                </a:lnTo>
                <a:lnTo>
                  <a:pt x="4234" y="1003"/>
                </a:lnTo>
                <a:lnTo>
                  <a:pt x="4203" y="1046"/>
                </a:lnTo>
                <a:lnTo>
                  <a:pt x="4168" y="1085"/>
                </a:lnTo>
                <a:lnTo>
                  <a:pt x="4127" y="1119"/>
                </a:lnTo>
                <a:lnTo>
                  <a:pt x="4082" y="1148"/>
                </a:lnTo>
                <a:lnTo>
                  <a:pt x="4032" y="1170"/>
                </a:lnTo>
                <a:lnTo>
                  <a:pt x="3979" y="1186"/>
                </a:lnTo>
                <a:lnTo>
                  <a:pt x="3621" y="1268"/>
                </a:lnTo>
                <a:lnTo>
                  <a:pt x="3621" y="2393"/>
                </a:lnTo>
                <a:lnTo>
                  <a:pt x="3618" y="2436"/>
                </a:lnTo>
                <a:lnTo>
                  <a:pt x="3612" y="2479"/>
                </a:lnTo>
                <a:lnTo>
                  <a:pt x="3601" y="2522"/>
                </a:lnTo>
                <a:lnTo>
                  <a:pt x="3585" y="2564"/>
                </a:lnTo>
                <a:lnTo>
                  <a:pt x="3566" y="2605"/>
                </a:lnTo>
                <a:lnTo>
                  <a:pt x="3541" y="2645"/>
                </a:lnTo>
                <a:lnTo>
                  <a:pt x="3510" y="2683"/>
                </a:lnTo>
                <a:lnTo>
                  <a:pt x="3476" y="2721"/>
                </a:lnTo>
                <a:lnTo>
                  <a:pt x="3435" y="2758"/>
                </a:lnTo>
                <a:lnTo>
                  <a:pt x="3390" y="2792"/>
                </a:lnTo>
                <a:lnTo>
                  <a:pt x="3340" y="2826"/>
                </a:lnTo>
                <a:lnTo>
                  <a:pt x="3283" y="2857"/>
                </a:lnTo>
                <a:lnTo>
                  <a:pt x="3222" y="2886"/>
                </a:lnTo>
                <a:lnTo>
                  <a:pt x="3155" y="2913"/>
                </a:lnTo>
                <a:lnTo>
                  <a:pt x="3081" y="2940"/>
                </a:lnTo>
                <a:lnTo>
                  <a:pt x="3003" y="2963"/>
                </a:lnTo>
                <a:lnTo>
                  <a:pt x="2917" y="2984"/>
                </a:lnTo>
                <a:lnTo>
                  <a:pt x="2826" y="3002"/>
                </a:lnTo>
                <a:lnTo>
                  <a:pt x="2730" y="3018"/>
                </a:lnTo>
                <a:lnTo>
                  <a:pt x="2625" y="3031"/>
                </a:lnTo>
                <a:lnTo>
                  <a:pt x="2516" y="3042"/>
                </a:lnTo>
                <a:lnTo>
                  <a:pt x="2398" y="3049"/>
                </a:lnTo>
                <a:lnTo>
                  <a:pt x="2275" y="3055"/>
                </a:lnTo>
                <a:lnTo>
                  <a:pt x="2146" y="3056"/>
                </a:lnTo>
                <a:lnTo>
                  <a:pt x="2015" y="3055"/>
                </a:lnTo>
                <a:lnTo>
                  <a:pt x="1892" y="3049"/>
                </a:lnTo>
                <a:lnTo>
                  <a:pt x="1776" y="3042"/>
                </a:lnTo>
                <a:lnTo>
                  <a:pt x="1665" y="3031"/>
                </a:lnTo>
                <a:lnTo>
                  <a:pt x="1562" y="3018"/>
                </a:lnTo>
                <a:lnTo>
                  <a:pt x="1465" y="3002"/>
                </a:lnTo>
                <a:lnTo>
                  <a:pt x="1373" y="2984"/>
                </a:lnTo>
                <a:lnTo>
                  <a:pt x="1289" y="2963"/>
                </a:lnTo>
                <a:lnTo>
                  <a:pt x="1210" y="2940"/>
                </a:lnTo>
                <a:lnTo>
                  <a:pt x="1137" y="2913"/>
                </a:lnTo>
                <a:lnTo>
                  <a:pt x="1070" y="2886"/>
                </a:lnTo>
                <a:lnTo>
                  <a:pt x="1008" y="2857"/>
                </a:lnTo>
                <a:lnTo>
                  <a:pt x="952" y="2826"/>
                </a:lnTo>
                <a:lnTo>
                  <a:pt x="901" y="2792"/>
                </a:lnTo>
                <a:lnTo>
                  <a:pt x="856" y="2758"/>
                </a:lnTo>
                <a:lnTo>
                  <a:pt x="816" y="2721"/>
                </a:lnTo>
                <a:lnTo>
                  <a:pt x="780" y="2683"/>
                </a:lnTo>
                <a:lnTo>
                  <a:pt x="751" y="2645"/>
                </a:lnTo>
                <a:lnTo>
                  <a:pt x="726" y="2605"/>
                </a:lnTo>
                <a:lnTo>
                  <a:pt x="705" y="2564"/>
                </a:lnTo>
                <a:lnTo>
                  <a:pt x="691" y="2522"/>
                </a:lnTo>
                <a:lnTo>
                  <a:pt x="679" y="2479"/>
                </a:lnTo>
                <a:lnTo>
                  <a:pt x="672" y="2436"/>
                </a:lnTo>
                <a:lnTo>
                  <a:pt x="671" y="2393"/>
                </a:lnTo>
                <a:lnTo>
                  <a:pt x="671" y="1268"/>
                </a:lnTo>
                <a:lnTo>
                  <a:pt x="312" y="1186"/>
                </a:lnTo>
                <a:lnTo>
                  <a:pt x="259" y="1170"/>
                </a:lnTo>
                <a:lnTo>
                  <a:pt x="209" y="1148"/>
                </a:lnTo>
                <a:lnTo>
                  <a:pt x="164" y="1119"/>
                </a:lnTo>
                <a:lnTo>
                  <a:pt x="123" y="1085"/>
                </a:lnTo>
                <a:lnTo>
                  <a:pt x="87" y="1046"/>
                </a:lnTo>
                <a:lnTo>
                  <a:pt x="57" y="1003"/>
                </a:lnTo>
                <a:lnTo>
                  <a:pt x="33" y="956"/>
                </a:lnTo>
                <a:lnTo>
                  <a:pt x="15" y="906"/>
                </a:lnTo>
                <a:lnTo>
                  <a:pt x="4" y="854"/>
                </a:lnTo>
                <a:lnTo>
                  <a:pt x="0" y="797"/>
                </a:lnTo>
                <a:lnTo>
                  <a:pt x="4" y="742"/>
                </a:lnTo>
                <a:lnTo>
                  <a:pt x="15" y="690"/>
                </a:lnTo>
                <a:lnTo>
                  <a:pt x="33" y="639"/>
                </a:lnTo>
                <a:lnTo>
                  <a:pt x="57" y="592"/>
                </a:lnTo>
                <a:lnTo>
                  <a:pt x="87" y="549"/>
                </a:lnTo>
                <a:lnTo>
                  <a:pt x="123" y="511"/>
                </a:lnTo>
                <a:lnTo>
                  <a:pt x="164" y="477"/>
                </a:lnTo>
                <a:lnTo>
                  <a:pt x="209" y="448"/>
                </a:lnTo>
                <a:lnTo>
                  <a:pt x="259" y="426"/>
                </a:lnTo>
                <a:lnTo>
                  <a:pt x="312" y="409"/>
                </a:lnTo>
                <a:lnTo>
                  <a:pt x="2055" y="11"/>
                </a:lnTo>
                <a:lnTo>
                  <a:pt x="2101" y="3"/>
                </a:lnTo>
                <a:lnTo>
                  <a:pt x="2146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2" name="Freeform 45"/>
          <p:cNvSpPr>
            <a:spLocks noEditPoints="1"/>
          </p:cNvSpPr>
          <p:nvPr/>
        </p:nvSpPr>
        <p:spPr bwMode="auto">
          <a:xfrm>
            <a:off x="3521315" y="3237870"/>
            <a:ext cx="250365" cy="248031"/>
          </a:xfrm>
          <a:custGeom>
            <a:avLst/>
            <a:gdLst>
              <a:gd name="T0" fmla="*/ 2683 w 4292"/>
              <a:gd name="T1" fmla="*/ 3985 h 4251"/>
              <a:gd name="T2" fmla="*/ 670 w 4292"/>
              <a:gd name="T3" fmla="*/ 2258 h 4251"/>
              <a:gd name="T4" fmla="*/ 1541 w 4292"/>
              <a:gd name="T5" fmla="*/ 2656 h 4251"/>
              <a:gd name="T6" fmla="*/ 1572 w 4292"/>
              <a:gd name="T7" fmla="*/ 2573 h 4251"/>
              <a:gd name="T8" fmla="*/ 1646 w 4292"/>
              <a:gd name="T9" fmla="*/ 2527 h 4251"/>
              <a:gd name="T10" fmla="*/ 2713 w 4292"/>
              <a:gd name="T11" fmla="*/ 2527 h 4251"/>
              <a:gd name="T12" fmla="*/ 2787 w 4292"/>
              <a:gd name="T13" fmla="*/ 2573 h 4251"/>
              <a:gd name="T14" fmla="*/ 2817 w 4292"/>
              <a:gd name="T15" fmla="*/ 2656 h 4251"/>
              <a:gd name="T16" fmla="*/ 3621 w 4292"/>
              <a:gd name="T17" fmla="*/ 2258 h 4251"/>
              <a:gd name="T18" fmla="*/ 3642 w 4292"/>
              <a:gd name="T19" fmla="*/ 1993 h 4251"/>
              <a:gd name="T20" fmla="*/ 3949 w 4292"/>
              <a:gd name="T21" fmla="*/ 1979 h 4251"/>
              <a:gd name="T22" fmla="*/ 4009 w 4292"/>
              <a:gd name="T23" fmla="*/ 1918 h 4251"/>
              <a:gd name="T24" fmla="*/ 4023 w 4292"/>
              <a:gd name="T25" fmla="*/ 1727 h 4251"/>
              <a:gd name="T26" fmla="*/ 3997 w 4292"/>
              <a:gd name="T27" fmla="*/ 1648 h 4251"/>
              <a:gd name="T28" fmla="*/ 3547 w 4292"/>
              <a:gd name="T29" fmla="*/ 1076 h 4251"/>
              <a:gd name="T30" fmla="*/ 3104 w 4292"/>
              <a:gd name="T31" fmla="*/ 1062 h 4251"/>
              <a:gd name="T32" fmla="*/ 3487 w 4292"/>
              <a:gd name="T33" fmla="*/ 1993 h 4251"/>
              <a:gd name="T34" fmla="*/ 2212 w 4292"/>
              <a:gd name="T35" fmla="*/ 1062 h 4251"/>
              <a:gd name="T36" fmla="*/ 2517 w 4292"/>
              <a:gd name="T37" fmla="*/ 1062 h 4251"/>
              <a:gd name="T38" fmla="*/ 1507 w 4292"/>
              <a:gd name="T39" fmla="*/ 1993 h 4251"/>
              <a:gd name="T40" fmla="*/ 1775 w 4292"/>
              <a:gd name="T41" fmla="*/ 1062 h 4251"/>
              <a:gd name="T42" fmla="*/ 1367 w 4292"/>
              <a:gd name="T43" fmla="*/ 1993 h 4251"/>
              <a:gd name="T44" fmla="*/ 805 w 4292"/>
              <a:gd name="T45" fmla="*/ 1062 h 4251"/>
              <a:gd name="T46" fmla="*/ 718 w 4292"/>
              <a:gd name="T47" fmla="*/ 1093 h 4251"/>
              <a:gd name="T48" fmla="*/ 281 w 4292"/>
              <a:gd name="T49" fmla="*/ 1671 h 4251"/>
              <a:gd name="T50" fmla="*/ 268 w 4292"/>
              <a:gd name="T51" fmla="*/ 1860 h 4251"/>
              <a:gd name="T52" fmla="*/ 297 w 4292"/>
              <a:gd name="T53" fmla="*/ 1943 h 4251"/>
              <a:gd name="T54" fmla="*/ 371 w 4292"/>
              <a:gd name="T55" fmla="*/ 1989 h 4251"/>
              <a:gd name="T56" fmla="*/ 1188 w 4292"/>
              <a:gd name="T57" fmla="*/ 1062 h 4251"/>
              <a:gd name="T58" fmla="*/ 805 w 4292"/>
              <a:gd name="T59" fmla="*/ 797 h 4251"/>
              <a:gd name="T60" fmla="*/ 805 w 4292"/>
              <a:gd name="T61" fmla="*/ 266 h 4251"/>
              <a:gd name="T62" fmla="*/ 3530 w 4292"/>
              <a:gd name="T63" fmla="*/ 2 h 4251"/>
              <a:gd name="T64" fmla="*/ 3646 w 4292"/>
              <a:gd name="T65" fmla="*/ 51 h 4251"/>
              <a:gd name="T66" fmla="*/ 3725 w 4292"/>
              <a:gd name="T67" fmla="*/ 144 h 4251"/>
              <a:gd name="T68" fmla="*/ 3755 w 4292"/>
              <a:gd name="T69" fmla="*/ 266 h 4251"/>
              <a:gd name="T70" fmla="*/ 3809 w 4292"/>
              <a:gd name="T71" fmla="*/ 956 h 4251"/>
              <a:gd name="T72" fmla="*/ 4262 w 4292"/>
              <a:gd name="T73" fmla="*/ 1576 h 4251"/>
              <a:gd name="T74" fmla="*/ 4292 w 4292"/>
              <a:gd name="T75" fmla="*/ 1727 h 4251"/>
              <a:gd name="T76" fmla="*/ 4278 w 4292"/>
              <a:gd name="T77" fmla="*/ 1966 h 4251"/>
              <a:gd name="T78" fmla="*/ 4208 w 4292"/>
              <a:gd name="T79" fmla="*/ 2103 h 4251"/>
              <a:gd name="T80" fmla="*/ 4093 w 4292"/>
              <a:gd name="T81" fmla="*/ 2204 h 4251"/>
              <a:gd name="T82" fmla="*/ 3943 w 4292"/>
              <a:gd name="T83" fmla="*/ 2255 h 4251"/>
              <a:gd name="T84" fmla="*/ 3886 w 4292"/>
              <a:gd name="T85" fmla="*/ 4028 h 4251"/>
              <a:gd name="T86" fmla="*/ 3838 w 4292"/>
              <a:gd name="T87" fmla="*/ 4143 h 4251"/>
              <a:gd name="T88" fmla="*/ 3744 w 4292"/>
              <a:gd name="T89" fmla="*/ 4221 h 4251"/>
              <a:gd name="T90" fmla="*/ 3621 w 4292"/>
              <a:gd name="T91" fmla="*/ 4251 h 4251"/>
              <a:gd name="T92" fmla="*/ 577 w 4292"/>
              <a:gd name="T93" fmla="*/ 4235 h 4251"/>
              <a:gd name="T94" fmla="*/ 465 w 4292"/>
              <a:gd name="T95" fmla="*/ 4156 h 4251"/>
              <a:gd name="T96" fmla="*/ 406 w 4292"/>
              <a:gd name="T97" fmla="*/ 4032 h 4251"/>
              <a:gd name="T98" fmla="*/ 348 w 4292"/>
              <a:gd name="T99" fmla="*/ 2255 h 4251"/>
              <a:gd name="T100" fmla="*/ 200 w 4292"/>
              <a:gd name="T101" fmla="*/ 2204 h 4251"/>
              <a:gd name="T102" fmla="*/ 83 w 4292"/>
              <a:gd name="T103" fmla="*/ 2103 h 4251"/>
              <a:gd name="T104" fmla="*/ 15 w 4292"/>
              <a:gd name="T105" fmla="*/ 1966 h 4251"/>
              <a:gd name="T106" fmla="*/ 0 w 4292"/>
              <a:gd name="T107" fmla="*/ 1727 h 4251"/>
              <a:gd name="T108" fmla="*/ 30 w 4292"/>
              <a:gd name="T109" fmla="*/ 1576 h 4251"/>
              <a:gd name="T110" fmla="*/ 482 w 4292"/>
              <a:gd name="T111" fmla="*/ 956 h 4251"/>
              <a:gd name="T112" fmla="*/ 536 w 4292"/>
              <a:gd name="T113" fmla="*/ 266 h 4251"/>
              <a:gd name="T114" fmla="*/ 566 w 4292"/>
              <a:gd name="T115" fmla="*/ 144 h 4251"/>
              <a:gd name="T116" fmla="*/ 646 w 4292"/>
              <a:gd name="T117" fmla="*/ 51 h 4251"/>
              <a:gd name="T118" fmla="*/ 761 w 4292"/>
              <a:gd name="T119" fmla="*/ 2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4292" h="4251">
                <a:moveTo>
                  <a:pt x="1676" y="2656"/>
                </a:moveTo>
                <a:lnTo>
                  <a:pt x="1676" y="3985"/>
                </a:lnTo>
                <a:lnTo>
                  <a:pt x="2683" y="3985"/>
                </a:lnTo>
                <a:lnTo>
                  <a:pt x="2683" y="2656"/>
                </a:lnTo>
                <a:lnTo>
                  <a:pt x="1676" y="2656"/>
                </a:lnTo>
                <a:close/>
                <a:moveTo>
                  <a:pt x="670" y="2258"/>
                </a:moveTo>
                <a:lnTo>
                  <a:pt x="670" y="3985"/>
                </a:lnTo>
                <a:lnTo>
                  <a:pt x="1541" y="3985"/>
                </a:lnTo>
                <a:lnTo>
                  <a:pt x="1541" y="2656"/>
                </a:lnTo>
                <a:lnTo>
                  <a:pt x="1546" y="2626"/>
                </a:lnTo>
                <a:lnTo>
                  <a:pt x="1555" y="2598"/>
                </a:lnTo>
                <a:lnTo>
                  <a:pt x="1572" y="2573"/>
                </a:lnTo>
                <a:lnTo>
                  <a:pt x="1592" y="2553"/>
                </a:lnTo>
                <a:lnTo>
                  <a:pt x="1617" y="2538"/>
                </a:lnTo>
                <a:lnTo>
                  <a:pt x="1646" y="2527"/>
                </a:lnTo>
                <a:lnTo>
                  <a:pt x="1676" y="2524"/>
                </a:lnTo>
                <a:lnTo>
                  <a:pt x="2683" y="2524"/>
                </a:lnTo>
                <a:lnTo>
                  <a:pt x="2713" y="2527"/>
                </a:lnTo>
                <a:lnTo>
                  <a:pt x="2742" y="2538"/>
                </a:lnTo>
                <a:lnTo>
                  <a:pt x="2766" y="2553"/>
                </a:lnTo>
                <a:lnTo>
                  <a:pt x="2787" y="2573"/>
                </a:lnTo>
                <a:lnTo>
                  <a:pt x="2803" y="2598"/>
                </a:lnTo>
                <a:lnTo>
                  <a:pt x="2813" y="2626"/>
                </a:lnTo>
                <a:lnTo>
                  <a:pt x="2817" y="2656"/>
                </a:lnTo>
                <a:lnTo>
                  <a:pt x="2817" y="3985"/>
                </a:lnTo>
                <a:lnTo>
                  <a:pt x="3621" y="3985"/>
                </a:lnTo>
                <a:lnTo>
                  <a:pt x="3621" y="2258"/>
                </a:lnTo>
                <a:lnTo>
                  <a:pt x="670" y="2258"/>
                </a:lnTo>
                <a:close/>
                <a:moveTo>
                  <a:pt x="3104" y="1062"/>
                </a:moveTo>
                <a:lnTo>
                  <a:pt x="3642" y="1993"/>
                </a:lnTo>
                <a:lnTo>
                  <a:pt x="3890" y="1993"/>
                </a:lnTo>
                <a:lnTo>
                  <a:pt x="3920" y="1989"/>
                </a:lnTo>
                <a:lnTo>
                  <a:pt x="3949" y="1979"/>
                </a:lnTo>
                <a:lnTo>
                  <a:pt x="3974" y="1963"/>
                </a:lnTo>
                <a:lnTo>
                  <a:pt x="3994" y="1943"/>
                </a:lnTo>
                <a:lnTo>
                  <a:pt x="4009" y="1918"/>
                </a:lnTo>
                <a:lnTo>
                  <a:pt x="4020" y="1890"/>
                </a:lnTo>
                <a:lnTo>
                  <a:pt x="4023" y="1860"/>
                </a:lnTo>
                <a:lnTo>
                  <a:pt x="4023" y="1727"/>
                </a:lnTo>
                <a:lnTo>
                  <a:pt x="4020" y="1698"/>
                </a:lnTo>
                <a:lnTo>
                  <a:pt x="4012" y="1671"/>
                </a:lnTo>
                <a:lnTo>
                  <a:pt x="3997" y="1648"/>
                </a:lnTo>
                <a:lnTo>
                  <a:pt x="3594" y="1115"/>
                </a:lnTo>
                <a:lnTo>
                  <a:pt x="3573" y="1093"/>
                </a:lnTo>
                <a:lnTo>
                  <a:pt x="3547" y="1076"/>
                </a:lnTo>
                <a:lnTo>
                  <a:pt x="3518" y="1066"/>
                </a:lnTo>
                <a:lnTo>
                  <a:pt x="3487" y="1062"/>
                </a:lnTo>
                <a:lnTo>
                  <a:pt x="3104" y="1062"/>
                </a:lnTo>
                <a:close/>
                <a:moveTo>
                  <a:pt x="2657" y="1062"/>
                </a:moveTo>
                <a:lnTo>
                  <a:pt x="2924" y="1993"/>
                </a:lnTo>
                <a:lnTo>
                  <a:pt x="3487" y="1993"/>
                </a:lnTo>
                <a:lnTo>
                  <a:pt x="2949" y="1062"/>
                </a:lnTo>
                <a:lnTo>
                  <a:pt x="2657" y="1062"/>
                </a:lnTo>
                <a:close/>
                <a:moveTo>
                  <a:pt x="2212" y="1062"/>
                </a:moveTo>
                <a:lnTo>
                  <a:pt x="2212" y="1993"/>
                </a:lnTo>
                <a:lnTo>
                  <a:pt x="2786" y="1993"/>
                </a:lnTo>
                <a:lnTo>
                  <a:pt x="2517" y="1062"/>
                </a:lnTo>
                <a:lnTo>
                  <a:pt x="2212" y="1062"/>
                </a:lnTo>
                <a:close/>
                <a:moveTo>
                  <a:pt x="1775" y="1062"/>
                </a:moveTo>
                <a:lnTo>
                  <a:pt x="1507" y="1993"/>
                </a:lnTo>
                <a:lnTo>
                  <a:pt x="2078" y="1993"/>
                </a:lnTo>
                <a:lnTo>
                  <a:pt x="2078" y="1062"/>
                </a:lnTo>
                <a:lnTo>
                  <a:pt x="1775" y="1062"/>
                </a:lnTo>
                <a:close/>
                <a:moveTo>
                  <a:pt x="1341" y="1062"/>
                </a:moveTo>
                <a:lnTo>
                  <a:pt x="805" y="1993"/>
                </a:lnTo>
                <a:lnTo>
                  <a:pt x="1367" y="1993"/>
                </a:lnTo>
                <a:lnTo>
                  <a:pt x="1635" y="1062"/>
                </a:lnTo>
                <a:lnTo>
                  <a:pt x="1341" y="1062"/>
                </a:lnTo>
                <a:close/>
                <a:moveTo>
                  <a:pt x="805" y="1062"/>
                </a:moveTo>
                <a:lnTo>
                  <a:pt x="773" y="1066"/>
                </a:lnTo>
                <a:lnTo>
                  <a:pt x="744" y="1076"/>
                </a:lnTo>
                <a:lnTo>
                  <a:pt x="718" y="1093"/>
                </a:lnTo>
                <a:lnTo>
                  <a:pt x="698" y="1115"/>
                </a:lnTo>
                <a:lnTo>
                  <a:pt x="295" y="1648"/>
                </a:lnTo>
                <a:lnTo>
                  <a:pt x="281" y="1671"/>
                </a:lnTo>
                <a:lnTo>
                  <a:pt x="271" y="1698"/>
                </a:lnTo>
                <a:lnTo>
                  <a:pt x="268" y="1727"/>
                </a:lnTo>
                <a:lnTo>
                  <a:pt x="268" y="1860"/>
                </a:lnTo>
                <a:lnTo>
                  <a:pt x="271" y="1890"/>
                </a:lnTo>
                <a:lnTo>
                  <a:pt x="282" y="1918"/>
                </a:lnTo>
                <a:lnTo>
                  <a:pt x="297" y="1943"/>
                </a:lnTo>
                <a:lnTo>
                  <a:pt x="318" y="1963"/>
                </a:lnTo>
                <a:lnTo>
                  <a:pt x="343" y="1979"/>
                </a:lnTo>
                <a:lnTo>
                  <a:pt x="371" y="1989"/>
                </a:lnTo>
                <a:lnTo>
                  <a:pt x="402" y="1993"/>
                </a:lnTo>
                <a:lnTo>
                  <a:pt x="651" y="1993"/>
                </a:lnTo>
                <a:lnTo>
                  <a:pt x="1188" y="1062"/>
                </a:lnTo>
                <a:lnTo>
                  <a:pt x="805" y="1062"/>
                </a:lnTo>
                <a:close/>
                <a:moveTo>
                  <a:pt x="805" y="266"/>
                </a:moveTo>
                <a:lnTo>
                  <a:pt x="805" y="797"/>
                </a:lnTo>
                <a:lnTo>
                  <a:pt x="3487" y="797"/>
                </a:lnTo>
                <a:lnTo>
                  <a:pt x="3487" y="266"/>
                </a:lnTo>
                <a:lnTo>
                  <a:pt x="805" y="266"/>
                </a:lnTo>
                <a:close/>
                <a:moveTo>
                  <a:pt x="805" y="0"/>
                </a:moveTo>
                <a:lnTo>
                  <a:pt x="3487" y="0"/>
                </a:lnTo>
                <a:lnTo>
                  <a:pt x="3530" y="2"/>
                </a:lnTo>
                <a:lnTo>
                  <a:pt x="3572" y="13"/>
                </a:lnTo>
                <a:lnTo>
                  <a:pt x="3610" y="29"/>
                </a:lnTo>
                <a:lnTo>
                  <a:pt x="3646" y="51"/>
                </a:lnTo>
                <a:lnTo>
                  <a:pt x="3677" y="77"/>
                </a:lnTo>
                <a:lnTo>
                  <a:pt x="3703" y="108"/>
                </a:lnTo>
                <a:lnTo>
                  <a:pt x="3725" y="144"/>
                </a:lnTo>
                <a:lnTo>
                  <a:pt x="3742" y="182"/>
                </a:lnTo>
                <a:lnTo>
                  <a:pt x="3751" y="222"/>
                </a:lnTo>
                <a:lnTo>
                  <a:pt x="3755" y="266"/>
                </a:lnTo>
                <a:lnTo>
                  <a:pt x="3755" y="900"/>
                </a:lnTo>
                <a:lnTo>
                  <a:pt x="3783" y="926"/>
                </a:lnTo>
                <a:lnTo>
                  <a:pt x="3809" y="956"/>
                </a:lnTo>
                <a:lnTo>
                  <a:pt x="4211" y="1487"/>
                </a:lnTo>
                <a:lnTo>
                  <a:pt x="4240" y="1531"/>
                </a:lnTo>
                <a:lnTo>
                  <a:pt x="4262" y="1576"/>
                </a:lnTo>
                <a:lnTo>
                  <a:pt x="4278" y="1625"/>
                </a:lnTo>
                <a:lnTo>
                  <a:pt x="4289" y="1675"/>
                </a:lnTo>
                <a:lnTo>
                  <a:pt x="4292" y="1727"/>
                </a:lnTo>
                <a:lnTo>
                  <a:pt x="4292" y="1860"/>
                </a:lnTo>
                <a:lnTo>
                  <a:pt x="4289" y="1913"/>
                </a:lnTo>
                <a:lnTo>
                  <a:pt x="4278" y="1966"/>
                </a:lnTo>
                <a:lnTo>
                  <a:pt x="4260" y="2015"/>
                </a:lnTo>
                <a:lnTo>
                  <a:pt x="4237" y="2061"/>
                </a:lnTo>
                <a:lnTo>
                  <a:pt x="4208" y="2103"/>
                </a:lnTo>
                <a:lnTo>
                  <a:pt x="4174" y="2141"/>
                </a:lnTo>
                <a:lnTo>
                  <a:pt x="4135" y="2175"/>
                </a:lnTo>
                <a:lnTo>
                  <a:pt x="4093" y="2204"/>
                </a:lnTo>
                <a:lnTo>
                  <a:pt x="4046" y="2227"/>
                </a:lnTo>
                <a:lnTo>
                  <a:pt x="3995" y="2244"/>
                </a:lnTo>
                <a:lnTo>
                  <a:pt x="3943" y="2255"/>
                </a:lnTo>
                <a:lnTo>
                  <a:pt x="3890" y="2258"/>
                </a:lnTo>
                <a:lnTo>
                  <a:pt x="3890" y="3985"/>
                </a:lnTo>
                <a:lnTo>
                  <a:pt x="3886" y="4028"/>
                </a:lnTo>
                <a:lnTo>
                  <a:pt x="3876" y="4069"/>
                </a:lnTo>
                <a:lnTo>
                  <a:pt x="3860" y="4107"/>
                </a:lnTo>
                <a:lnTo>
                  <a:pt x="3838" y="4143"/>
                </a:lnTo>
                <a:lnTo>
                  <a:pt x="3810" y="4174"/>
                </a:lnTo>
                <a:lnTo>
                  <a:pt x="3780" y="4200"/>
                </a:lnTo>
                <a:lnTo>
                  <a:pt x="3744" y="4221"/>
                </a:lnTo>
                <a:lnTo>
                  <a:pt x="3706" y="4238"/>
                </a:lnTo>
                <a:lnTo>
                  <a:pt x="3665" y="4247"/>
                </a:lnTo>
                <a:lnTo>
                  <a:pt x="3621" y="4251"/>
                </a:lnTo>
                <a:lnTo>
                  <a:pt x="670" y="4251"/>
                </a:lnTo>
                <a:lnTo>
                  <a:pt x="622" y="4247"/>
                </a:lnTo>
                <a:lnTo>
                  <a:pt x="577" y="4235"/>
                </a:lnTo>
                <a:lnTo>
                  <a:pt x="535" y="4215"/>
                </a:lnTo>
                <a:lnTo>
                  <a:pt x="498" y="4189"/>
                </a:lnTo>
                <a:lnTo>
                  <a:pt x="465" y="4156"/>
                </a:lnTo>
                <a:lnTo>
                  <a:pt x="439" y="4119"/>
                </a:lnTo>
                <a:lnTo>
                  <a:pt x="418" y="4077"/>
                </a:lnTo>
                <a:lnTo>
                  <a:pt x="406" y="4032"/>
                </a:lnTo>
                <a:lnTo>
                  <a:pt x="402" y="3985"/>
                </a:lnTo>
                <a:lnTo>
                  <a:pt x="402" y="2258"/>
                </a:lnTo>
                <a:lnTo>
                  <a:pt x="348" y="2255"/>
                </a:lnTo>
                <a:lnTo>
                  <a:pt x="295" y="2244"/>
                </a:lnTo>
                <a:lnTo>
                  <a:pt x="245" y="2227"/>
                </a:lnTo>
                <a:lnTo>
                  <a:pt x="200" y="2204"/>
                </a:lnTo>
                <a:lnTo>
                  <a:pt x="156" y="2175"/>
                </a:lnTo>
                <a:lnTo>
                  <a:pt x="118" y="2141"/>
                </a:lnTo>
                <a:lnTo>
                  <a:pt x="83" y="2103"/>
                </a:lnTo>
                <a:lnTo>
                  <a:pt x="54" y="2061"/>
                </a:lnTo>
                <a:lnTo>
                  <a:pt x="31" y="2015"/>
                </a:lnTo>
                <a:lnTo>
                  <a:pt x="15" y="1966"/>
                </a:lnTo>
                <a:lnTo>
                  <a:pt x="4" y="1913"/>
                </a:lnTo>
                <a:lnTo>
                  <a:pt x="0" y="1860"/>
                </a:lnTo>
                <a:lnTo>
                  <a:pt x="0" y="1727"/>
                </a:lnTo>
                <a:lnTo>
                  <a:pt x="4" y="1675"/>
                </a:lnTo>
                <a:lnTo>
                  <a:pt x="13" y="1625"/>
                </a:lnTo>
                <a:lnTo>
                  <a:pt x="30" y="1576"/>
                </a:lnTo>
                <a:lnTo>
                  <a:pt x="52" y="1531"/>
                </a:lnTo>
                <a:lnTo>
                  <a:pt x="81" y="1487"/>
                </a:lnTo>
                <a:lnTo>
                  <a:pt x="482" y="956"/>
                </a:lnTo>
                <a:lnTo>
                  <a:pt x="509" y="926"/>
                </a:lnTo>
                <a:lnTo>
                  <a:pt x="536" y="900"/>
                </a:lnTo>
                <a:lnTo>
                  <a:pt x="536" y="266"/>
                </a:lnTo>
                <a:lnTo>
                  <a:pt x="540" y="222"/>
                </a:lnTo>
                <a:lnTo>
                  <a:pt x="550" y="182"/>
                </a:lnTo>
                <a:lnTo>
                  <a:pt x="566" y="144"/>
                </a:lnTo>
                <a:lnTo>
                  <a:pt x="588" y="108"/>
                </a:lnTo>
                <a:lnTo>
                  <a:pt x="614" y="77"/>
                </a:lnTo>
                <a:lnTo>
                  <a:pt x="646" y="51"/>
                </a:lnTo>
                <a:lnTo>
                  <a:pt x="681" y="29"/>
                </a:lnTo>
                <a:lnTo>
                  <a:pt x="720" y="13"/>
                </a:lnTo>
                <a:lnTo>
                  <a:pt x="761" y="2"/>
                </a:lnTo>
                <a:lnTo>
                  <a:pt x="805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sp>
        <p:nvSpPr>
          <p:cNvPr id="13" name="Freeform 104"/>
          <p:cNvSpPr>
            <a:spLocks noEditPoints="1"/>
          </p:cNvSpPr>
          <p:nvPr/>
        </p:nvSpPr>
        <p:spPr bwMode="auto">
          <a:xfrm>
            <a:off x="8505513" y="4423935"/>
            <a:ext cx="209330" cy="207379"/>
          </a:xfrm>
          <a:custGeom>
            <a:avLst/>
            <a:gdLst>
              <a:gd name="T0" fmla="*/ 712 w 4292"/>
              <a:gd name="T1" fmla="*/ 3098 h 4251"/>
              <a:gd name="T2" fmla="*/ 425 w 4292"/>
              <a:gd name="T3" fmla="*/ 3266 h 4251"/>
              <a:gd name="T4" fmla="*/ 278 w 4292"/>
              <a:gd name="T5" fmla="*/ 3507 h 4251"/>
              <a:gd name="T6" fmla="*/ 310 w 4292"/>
              <a:gd name="T7" fmla="*/ 3758 h 4251"/>
              <a:gd name="T8" fmla="*/ 496 w 4292"/>
              <a:gd name="T9" fmla="*/ 3925 h 4251"/>
              <a:gd name="T10" fmla="*/ 776 w 4292"/>
              <a:gd name="T11" fmla="*/ 3985 h 4251"/>
              <a:gd name="T12" fmla="*/ 1098 w 4292"/>
              <a:gd name="T13" fmla="*/ 3918 h 4251"/>
              <a:gd name="T14" fmla="*/ 1360 w 4292"/>
              <a:gd name="T15" fmla="*/ 3731 h 4251"/>
              <a:gd name="T16" fmla="*/ 1473 w 4292"/>
              <a:gd name="T17" fmla="*/ 3482 h 4251"/>
              <a:gd name="T18" fmla="*/ 1406 w 4292"/>
              <a:gd name="T19" fmla="*/ 3242 h 4251"/>
              <a:gd name="T20" fmla="*/ 1196 w 4292"/>
              <a:gd name="T21" fmla="*/ 3094 h 4251"/>
              <a:gd name="T22" fmla="*/ 3510 w 4292"/>
              <a:gd name="T23" fmla="*/ 2657 h 4251"/>
              <a:gd name="T24" fmla="*/ 3188 w 4292"/>
              <a:gd name="T25" fmla="*/ 2724 h 4251"/>
              <a:gd name="T26" fmla="*/ 2926 w 4292"/>
              <a:gd name="T27" fmla="*/ 2911 h 4251"/>
              <a:gd name="T28" fmla="*/ 2813 w 4292"/>
              <a:gd name="T29" fmla="*/ 3160 h 4251"/>
              <a:gd name="T30" fmla="*/ 2880 w 4292"/>
              <a:gd name="T31" fmla="*/ 3401 h 4251"/>
              <a:gd name="T32" fmla="*/ 3090 w 4292"/>
              <a:gd name="T33" fmla="*/ 3549 h 4251"/>
              <a:gd name="T34" fmla="*/ 3382 w 4292"/>
              <a:gd name="T35" fmla="*/ 3584 h 4251"/>
              <a:gd name="T36" fmla="*/ 3703 w 4292"/>
              <a:gd name="T37" fmla="*/ 3490 h 4251"/>
              <a:gd name="T38" fmla="*/ 3939 w 4292"/>
              <a:gd name="T39" fmla="*/ 3285 h 4251"/>
              <a:gd name="T40" fmla="*/ 4017 w 4292"/>
              <a:gd name="T41" fmla="*/ 3032 h 4251"/>
              <a:gd name="T42" fmla="*/ 3917 w 4292"/>
              <a:gd name="T43" fmla="*/ 2805 h 4251"/>
              <a:gd name="T44" fmla="*/ 3685 w 4292"/>
              <a:gd name="T45" fmla="*/ 2679 h 4251"/>
              <a:gd name="T46" fmla="*/ 1738 w 4292"/>
              <a:gd name="T47" fmla="*/ 664 h 4251"/>
              <a:gd name="T48" fmla="*/ 4061 w 4292"/>
              <a:gd name="T49" fmla="*/ 2 h 4251"/>
              <a:gd name="T50" fmla="*/ 4225 w 4292"/>
              <a:gd name="T51" fmla="*/ 89 h 4251"/>
              <a:gd name="T52" fmla="*/ 4292 w 4292"/>
              <a:gd name="T53" fmla="*/ 266 h 4251"/>
              <a:gd name="T54" fmla="*/ 4253 w 4292"/>
              <a:gd name="T55" fmla="*/ 3266 h 4251"/>
              <a:gd name="T56" fmla="*/ 4033 w 4292"/>
              <a:gd name="T57" fmla="*/ 3587 h 4251"/>
              <a:gd name="T58" fmla="*/ 3665 w 4292"/>
              <a:gd name="T59" fmla="*/ 3797 h 4251"/>
              <a:gd name="T60" fmla="*/ 3247 w 4292"/>
              <a:gd name="T61" fmla="*/ 3849 h 4251"/>
              <a:gd name="T62" fmla="*/ 2895 w 4292"/>
              <a:gd name="T63" fmla="*/ 3748 h 4251"/>
              <a:gd name="T64" fmla="*/ 2647 w 4292"/>
              <a:gd name="T65" fmla="*/ 3524 h 4251"/>
              <a:gd name="T66" fmla="*/ 2548 w 4292"/>
              <a:gd name="T67" fmla="*/ 3195 h 4251"/>
              <a:gd name="T68" fmla="*/ 2653 w 4292"/>
              <a:gd name="T69" fmla="*/ 2841 h 4251"/>
              <a:gd name="T70" fmla="*/ 2939 w 4292"/>
              <a:gd name="T71" fmla="*/ 2557 h 4251"/>
              <a:gd name="T72" fmla="*/ 3344 w 4292"/>
              <a:gd name="T73" fmla="*/ 2405 h 4251"/>
              <a:gd name="T74" fmla="*/ 3754 w 4292"/>
              <a:gd name="T75" fmla="*/ 2421 h 4251"/>
              <a:gd name="T76" fmla="*/ 4023 w 4292"/>
              <a:gd name="T77" fmla="*/ 933 h 4251"/>
              <a:gd name="T78" fmla="*/ 1736 w 4292"/>
              <a:gd name="T79" fmla="*/ 3524 h 4251"/>
              <a:gd name="T80" fmla="*/ 1594 w 4292"/>
              <a:gd name="T81" fmla="*/ 3867 h 4251"/>
              <a:gd name="T82" fmla="*/ 1278 w 4292"/>
              <a:gd name="T83" fmla="*/ 4128 h 4251"/>
              <a:gd name="T84" fmla="*/ 862 w 4292"/>
              <a:gd name="T85" fmla="*/ 4247 h 4251"/>
              <a:gd name="T86" fmla="*/ 477 w 4292"/>
              <a:gd name="T87" fmla="*/ 4204 h 4251"/>
              <a:gd name="T88" fmla="*/ 182 w 4292"/>
              <a:gd name="T89" fmla="*/ 4026 h 4251"/>
              <a:gd name="T90" fmla="*/ 17 w 4292"/>
              <a:gd name="T91" fmla="*/ 3736 h 4251"/>
              <a:gd name="T92" fmla="*/ 37 w 4292"/>
              <a:gd name="T93" fmla="*/ 3379 h 4251"/>
              <a:gd name="T94" fmla="*/ 259 w 4292"/>
              <a:gd name="T95" fmla="*/ 3055 h 4251"/>
              <a:gd name="T96" fmla="*/ 627 w 4292"/>
              <a:gd name="T97" fmla="*/ 2845 h 4251"/>
              <a:gd name="T98" fmla="*/ 1049 w 4292"/>
              <a:gd name="T99" fmla="*/ 2793 h 4251"/>
              <a:gd name="T100" fmla="*/ 1414 w 4292"/>
              <a:gd name="T101" fmla="*/ 2906 h 4251"/>
              <a:gd name="T102" fmla="*/ 1504 w 4292"/>
              <a:gd name="T103" fmla="*/ 543 h 4251"/>
              <a:gd name="T104" fmla="*/ 1655 w 4292"/>
              <a:gd name="T105" fmla="*/ 413 h 4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292" h="4251">
                <a:moveTo>
                  <a:pt x="967" y="3055"/>
                </a:moveTo>
                <a:lnTo>
                  <a:pt x="904" y="3058"/>
                </a:lnTo>
                <a:lnTo>
                  <a:pt x="841" y="3065"/>
                </a:lnTo>
                <a:lnTo>
                  <a:pt x="776" y="3079"/>
                </a:lnTo>
                <a:lnTo>
                  <a:pt x="712" y="3098"/>
                </a:lnTo>
                <a:lnTo>
                  <a:pt x="644" y="3122"/>
                </a:lnTo>
                <a:lnTo>
                  <a:pt x="583" y="3152"/>
                </a:lnTo>
                <a:lnTo>
                  <a:pt x="525" y="3187"/>
                </a:lnTo>
                <a:lnTo>
                  <a:pt x="472" y="3225"/>
                </a:lnTo>
                <a:lnTo>
                  <a:pt x="425" y="3266"/>
                </a:lnTo>
                <a:lnTo>
                  <a:pt x="382" y="3311"/>
                </a:lnTo>
                <a:lnTo>
                  <a:pt x="347" y="3357"/>
                </a:lnTo>
                <a:lnTo>
                  <a:pt x="318" y="3406"/>
                </a:lnTo>
                <a:lnTo>
                  <a:pt x="295" y="3456"/>
                </a:lnTo>
                <a:lnTo>
                  <a:pt x="278" y="3507"/>
                </a:lnTo>
                <a:lnTo>
                  <a:pt x="270" y="3558"/>
                </a:lnTo>
                <a:lnTo>
                  <a:pt x="268" y="3610"/>
                </a:lnTo>
                <a:lnTo>
                  <a:pt x="275" y="3662"/>
                </a:lnTo>
                <a:lnTo>
                  <a:pt x="289" y="3713"/>
                </a:lnTo>
                <a:lnTo>
                  <a:pt x="310" y="3758"/>
                </a:lnTo>
                <a:lnTo>
                  <a:pt x="337" y="3799"/>
                </a:lnTo>
                <a:lnTo>
                  <a:pt x="370" y="3837"/>
                </a:lnTo>
                <a:lnTo>
                  <a:pt x="407" y="3871"/>
                </a:lnTo>
                <a:lnTo>
                  <a:pt x="450" y="3901"/>
                </a:lnTo>
                <a:lnTo>
                  <a:pt x="496" y="3925"/>
                </a:lnTo>
                <a:lnTo>
                  <a:pt x="547" y="3947"/>
                </a:lnTo>
                <a:lnTo>
                  <a:pt x="600" y="3963"/>
                </a:lnTo>
                <a:lnTo>
                  <a:pt x="657" y="3975"/>
                </a:lnTo>
                <a:lnTo>
                  <a:pt x="716" y="3984"/>
                </a:lnTo>
                <a:lnTo>
                  <a:pt x="776" y="3985"/>
                </a:lnTo>
                <a:lnTo>
                  <a:pt x="839" y="3984"/>
                </a:lnTo>
                <a:lnTo>
                  <a:pt x="902" y="3975"/>
                </a:lnTo>
                <a:lnTo>
                  <a:pt x="967" y="3962"/>
                </a:lnTo>
                <a:lnTo>
                  <a:pt x="1031" y="3944"/>
                </a:lnTo>
                <a:lnTo>
                  <a:pt x="1098" y="3918"/>
                </a:lnTo>
                <a:lnTo>
                  <a:pt x="1160" y="3888"/>
                </a:lnTo>
                <a:lnTo>
                  <a:pt x="1218" y="3854"/>
                </a:lnTo>
                <a:lnTo>
                  <a:pt x="1271" y="3816"/>
                </a:lnTo>
                <a:lnTo>
                  <a:pt x="1318" y="3774"/>
                </a:lnTo>
                <a:lnTo>
                  <a:pt x="1360" y="3731"/>
                </a:lnTo>
                <a:lnTo>
                  <a:pt x="1396" y="3683"/>
                </a:lnTo>
                <a:lnTo>
                  <a:pt x="1425" y="3636"/>
                </a:lnTo>
                <a:lnTo>
                  <a:pt x="1448" y="3585"/>
                </a:lnTo>
                <a:lnTo>
                  <a:pt x="1465" y="3534"/>
                </a:lnTo>
                <a:lnTo>
                  <a:pt x="1473" y="3482"/>
                </a:lnTo>
                <a:lnTo>
                  <a:pt x="1474" y="3431"/>
                </a:lnTo>
                <a:lnTo>
                  <a:pt x="1467" y="3379"/>
                </a:lnTo>
                <a:lnTo>
                  <a:pt x="1454" y="3329"/>
                </a:lnTo>
                <a:lnTo>
                  <a:pt x="1432" y="3284"/>
                </a:lnTo>
                <a:lnTo>
                  <a:pt x="1406" y="3242"/>
                </a:lnTo>
                <a:lnTo>
                  <a:pt x="1373" y="3204"/>
                </a:lnTo>
                <a:lnTo>
                  <a:pt x="1336" y="3171"/>
                </a:lnTo>
                <a:lnTo>
                  <a:pt x="1293" y="3141"/>
                </a:lnTo>
                <a:lnTo>
                  <a:pt x="1247" y="3115"/>
                </a:lnTo>
                <a:lnTo>
                  <a:pt x="1196" y="3094"/>
                </a:lnTo>
                <a:lnTo>
                  <a:pt x="1142" y="3077"/>
                </a:lnTo>
                <a:lnTo>
                  <a:pt x="1086" y="3065"/>
                </a:lnTo>
                <a:lnTo>
                  <a:pt x="1027" y="3058"/>
                </a:lnTo>
                <a:lnTo>
                  <a:pt x="967" y="3055"/>
                </a:lnTo>
                <a:close/>
                <a:moveTo>
                  <a:pt x="3510" y="2657"/>
                </a:moveTo>
                <a:lnTo>
                  <a:pt x="3447" y="2660"/>
                </a:lnTo>
                <a:lnTo>
                  <a:pt x="3384" y="2667"/>
                </a:lnTo>
                <a:lnTo>
                  <a:pt x="3319" y="2680"/>
                </a:lnTo>
                <a:lnTo>
                  <a:pt x="3255" y="2698"/>
                </a:lnTo>
                <a:lnTo>
                  <a:pt x="3188" y="2724"/>
                </a:lnTo>
                <a:lnTo>
                  <a:pt x="3126" y="2754"/>
                </a:lnTo>
                <a:lnTo>
                  <a:pt x="3068" y="2788"/>
                </a:lnTo>
                <a:lnTo>
                  <a:pt x="3015" y="2826"/>
                </a:lnTo>
                <a:lnTo>
                  <a:pt x="2968" y="2868"/>
                </a:lnTo>
                <a:lnTo>
                  <a:pt x="2926" y="2911"/>
                </a:lnTo>
                <a:lnTo>
                  <a:pt x="2890" y="2959"/>
                </a:lnTo>
                <a:lnTo>
                  <a:pt x="2861" y="3007"/>
                </a:lnTo>
                <a:lnTo>
                  <a:pt x="2838" y="3057"/>
                </a:lnTo>
                <a:lnTo>
                  <a:pt x="2821" y="3108"/>
                </a:lnTo>
                <a:lnTo>
                  <a:pt x="2813" y="3160"/>
                </a:lnTo>
                <a:lnTo>
                  <a:pt x="2812" y="3212"/>
                </a:lnTo>
                <a:lnTo>
                  <a:pt x="2819" y="3263"/>
                </a:lnTo>
                <a:lnTo>
                  <a:pt x="2832" y="3315"/>
                </a:lnTo>
                <a:lnTo>
                  <a:pt x="2854" y="3360"/>
                </a:lnTo>
                <a:lnTo>
                  <a:pt x="2880" y="3401"/>
                </a:lnTo>
                <a:lnTo>
                  <a:pt x="2913" y="3439"/>
                </a:lnTo>
                <a:lnTo>
                  <a:pt x="2950" y="3471"/>
                </a:lnTo>
                <a:lnTo>
                  <a:pt x="2993" y="3501"/>
                </a:lnTo>
                <a:lnTo>
                  <a:pt x="3039" y="3527"/>
                </a:lnTo>
                <a:lnTo>
                  <a:pt x="3090" y="3549"/>
                </a:lnTo>
                <a:lnTo>
                  <a:pt x="3144" y="3565"/>
                </a:lnTo>
                <a:lnTo>
                  <a:pt x="3200" y="3577"/>
                </a:lnTo>
                <a:lnTo>
                  <a:pt x="3259" y="3584"/>
                </a:lnTo>
                <a:lnTo>
                  <a:pt x="3319" y="3587"/>
                </a:lnTo>
                <a:lnTo>
                  <a:pt x="3382" y="3584"/>
                </a:lnTo>
                <a:lnTo>
                  <a:pt x="3445" y="3577"/>
                </a:lnTo>
                <a:lnTo>
                  <a:pt x="3510" y="3564"/>
                </a:lnTo>
                <a:lnTo>
                  <a:pt x="3574" y="3546"/>
                </a:lnTo>
                <a:lnTo>
                  <a:pt x="3642" y="3520"/>
                </a:lnTo>
                <a:lnTo>
                  <a:pt x="3703" y="3490"/>
                </a:lnTo>
                <a:lnTo>
                  <a:pt x="3761" y="3456"/>
                </a:lnTo>
                <a:lnTo>
                  <a:pt x="3814" y="3418"/>
                </a:lnTo>
                <a:lnTo>
                  <a:pt x="3862" y="3376"/>
                </a:lnTo>
                <a:lnTo>
                  <a:pt x="3904" y="3331"/>
                </a:lnTo>
                <a:lnTo>
                  <a:pt x="3939" y="3285"/>
                </a:lnTo>
                <a:lnTo>
                  <a:pt x="3969" y="3236"/>
                </a:lnTo>
                <a:lnTo>
                  <a:pt x="3991" y="3186"/>
                </a:lnTo>
                <a:lnTo>
                  <a:pt x="4008" y="3136"/>
                </a:lnTo>
                <a:lnTo>
                  <a:pt x="4017" y="3084"/>
                </a:lnTo>
                <a:lnTo>
                  <a:pt x="4017" y="3032"/>
                </a:lnTo>
                <a:lnTo>
                  <a:pt x="4012" y="2981"/>
                </a:lnTo>
                <a:lnTo>
                  <a:pt x="3997" y="2929"/>
                </a:lnTo>
                <a:lnTo>
                  <a:pt x="3976" y="2884"/>
                </a:lnTo>
                <a:lnTo>
                  <a:pt x="3949" y="2844"/>
                </a:lnTo>
                <a:lnTo>
                  <a:pt x="3917" y="2805"/>
                </a:lnTo>
                <a:lnTo>
                  <a:pt x="3879" y="2772"/>
                </a:lnTo>
                <a:lnTo>
                  <a:pt x="3836" y="2742"/>
                </a:lnTo>
                <a:lnTo>
                  <a:pt x="3790" y="2717"/>
                </a:lnTo>
                <a:lnTo>
                  <a:pt x="3740" y="2695"/>
                </a:lnTo>
                <a:lnTo>
                  <a:pt x="3685" y="2679"/>
                </a:lnTo>
                <a:lnTo>
                  <a:pt x="3629" y="2667"/>
                </a:lnTo>
                <a:lnTo>
                  <a:pt x="3570" y="2659"/>
                </a:lnTo>
                <a:lnTo>
                  <a:pt x="3510" y="2657"/>
                </a:lnTo>
                <a:close/>
                <a:moveTo>
                  <a:pt x="4019" y="266"/>
                </a:moveTo>
                <a:lnTo>
                  <a:pt x="1738" y="664"/>
                </a:lnTo>
                <a:lnTo>
                  <a:pt x="1738" y="1062"/>
                </a:lnTo>
                <a:lnTo>
                  <a:pt x="4019" y="664"/>
                </a:lnTo>
                <a:lnTo>
                  <a:pt x="4019" y="266"/>
                </a:lnTo>
                <a:close/>
                <a:moveTo>
                  <a:pt x="4023" y="0"/>
                </a:moveTo>
                <a:lnTo>
                  <a:pt x="4061" y="2"/>
                </a:lnTo>
                <a:lnTo>
                  <a:pt x="4097" y="10"/>
                </a:lnTo>
                <a:lnTo>
                  <a:pt x="4133" y="23"/>
                </a:lnTo>
                <a:lnTo>
                  <a:pt x="4166" y="40"/>
                </a:lnTo>
                <a:lnTo>
                  <a:pt x="4196" y="62"/>
                </a:lnTo>
                <a:lnTo>
                  <a:pt x="4225" y="89"/>
                </a:lnTo>
                <a:lnTo>
                  <a:pt x="4248" y="119"/>
                </a:lnTo>
                <a:lnTo>
                  <a:pt x="4267" y="153"/>
                </a:lnTo>
                <a:lnTo>
                  <a:pt x="4281" y="188"/>
                </a:lnTo>
                <a:lnTo>
                  <a:pt x="4289" y="226"/>
                </a:lnTo>
                <a:lnTo>
                  <a:pt x="4292" y="266"/>
                </a:lnTo>
                <a:lnTo>
                  <a:pt x="4292" y="3055"/>
                </a:lnTo>
                <a:lnTo>
                  <a:pt x="4289" y="3055"/>
                </a:lnTo>
                <a:lnTo>
                  <a:pt x="4285" y="3126"/>
                </a:lnTo>
                <a:lnTo>
                  <a:pt x="4273" y="3197"/>
                </a:lnTo>
                <a:lnTo>
                  <a:pt x="4253" y="3266"/>
                </a:lnTo>
                <a:lnTo>
                  <a:pt x="4225" y="3334"/>
                </a:lnTo>
                <a:lnTo>
                  <a:pt x="4188" y="3403"/>
                </a:lnTo>
                <a:lnTo>
                  <a:pt x="4142" y="3469"/>
                </a:lnTo>
                <a:lnTo>
                  <a:pt x="4092" y="3530"/>
                </a:lnTo>
                <a:lnTo>
                  <a:pt x="4033" y="3587"/>
                </a:lnTo>
                <a:lnTo>
                  <a:pt x="3969" y="3638"/>
                </a:lnTo>
                <a:lnTo>
                  <a:pt x="3901" y="3687"/>
                </a:lnTo>
                <a:lnTo>
                  <a:pt x="3827" y="3729"/>
                </a:lnTo>
                <a:lnTo>
                  <a:pt x="3747" y="3766"/>
                </a:lnTo>
                <a:lnTo>
                  <a:pt x="3665" y="3797"/>
                </a:lnTo>
                <a:lnTo>
                  <a:pt x="3581" y="3822"/>
                </a:lnTo>
                <a:lnTo>
                  <a:pt x="3496" y="3838"/>
                </a:lnTo>
                <a:lnTo>
                  <a:pt x="3411" y="3849"/>
                </a:lnTo>
                <a:lnTo>
                  <a:pt x="3326" y="3852"/>
                </a:lnTo>
                <a:lnTo>
                  <a:pt x="3247" y="3849"/>
                </a:lnTo>
                <a:lnTo>
                  <a:pt x="3170" y="3840"/>
                </a:lnTo>
                <a:lnTo>
                  <a:pt x="3096" y="3826"/>
                </a:lnTo>
                <a:lnTo>
                  <a:pt x="3026" y="3806"/>
                </a:lnTo>
                <a:lnTo>
                  <a:pt x="2958" y="3780"/>
                </a:lnTo>
                <a:lnTo>
                  <a:pt x="2895" y="3748"/>
                </a:lnTo>
                <a:lnTo>
                  <a:pt x="2835" y="3713"/>
                </a:lnTo>
                <a:lnTo>
                  <a:pt x="2780" y="3672"/>
                </a:lnTo>
                <a:lnTo>
                  <a:pt x="2731" y="3628"/>
                </a:lnTo>
                <a:lnTo>
                  <a:pt x="2685" y="3577"/>
                </a:lnTo>
                <a:lnTo>
                  <a:pt x="2647" y="3524"/>
                </a:lnTo>
                <a:lnTo>
                  <a:pt x="2614" y="3467"/>
                </a:lnTo>
                <a:lnTo>
                  <a:pt x="2587" y="3406"/>
                </a:lnTo>
                <a:lnTo>
                  <a:pt x="2565" y="3338"/>
                </a:lnTo>
                <a:lnTo>
                  <a:pt x="2552" y="3267"/>
                </a:lnTo>
                <a:lnTo>
                  <a:pt x="2548" y="3195"/>
                </a:lnTo>
                <a:lnTo>
                  <a:pt x="2552" y="3123"/>
                </a:lnTo>
                <a:lnTo>
                  <a:pt x="2565" y="3051"/>
                </a:lnTo>
                <a:lnTo>
                  <a:pt x="2587" y="2979"/>
                </a:lnTo>
                <a:lnTo>
                  <a:pt x="2616" y="2909"/>
                </a:lnTo>
                <a:lnTo>
                  <a:pt x="2653" y="2841"/>
                </a:lnTo>
                <a:lnTo>
                  <a:pt x="2698" y="2776"/>
                </a:lnTo>
                <a:lnTo>
                  <a:pt x="2750" y="2714"/>
                </a:lnTo>
                <a:lnTo>
                  <a:pt x="2808" y="2657"/>
                </a:lnTo>
                <a:lnTo>
                  <a:pt x="2871" y="2604"/>
                </a:lnTo>
                <a:lnTo>
                  <a:pt x="2939" y="2557"/>
                </a:lnTo>
                <a:lnTo>
                  <a:pt x="3013" y="2515"/>
                </a:lnTo>
                <a:lnTo>
                  <a:pt x="3093" y="2478"/>
                </a:lnTo>
                <a:lnTo>
                  <a:pt x="3175" y="2447"/>
                </a:lnTo>
                <a:lnTo>
                  <a:pt x="3259" y="2422"/>
                </a:lnTo>
                <a:lnTo>
                  <a:pt x="3344" y="2405"/>
                </a:lnTo>
                <a:lnTo>
                  <a:pt x="3429" y="2394"/>
                </a:lnTo>
                <a:lnTo>
                  <a:pt x="3515" y="2391"/>
                </a:lnTo>
                <a:lnTo>
                  <a:pt x="3598" y="2394"/>
                </a:lnTo>
                <a:lnTo>
                  <a:pt x="3677" y="2405"/>
                </a:lnTo>
                <a:lnTo>
                  <a:pt x="3754" y="2421"/>
                </a:lnTo>
                <a:lnTo>
                  <a:pt x="3828" y="2444"/>
                </a:lnTo>
                <a:lnTo>
                  <a:pt x="3898" y="2473"/>
                </a:lnTo>
                <a:lnTo>
                  <a:pt x="3963" y="2507"/>
                </a:lnTo>
                <a:lnTo>
                  <a:pt x="4023" y="2546"/>
                </a:lnTo>
                <a:lnTo>
                  <a:pt x="4023" y="933"/>
                </a:lnTo>
                <a:lnTo>
                  <a:pt x="1790" y="1324"/>
                </a:lnTo>
                <a:lnTo>
                  <a:pt x="1743" y="1328"/>
                </a:lnTo>
                <a:lnTo>
                  <a:pt x="1743" y="3454"/>
                </a:lnTo>
                <a:lnTo>
                  <a:pt x="1740" y="3454"/>
                </a:lnTo>
                <a:lnTo>
                  <a:pt x="1736" y="3524"/>
                </a:lnTo>
                <a:lnTo>
                  <a:pt x="1724" y="3595"/>
                </a:lnTo>
                <a:lnTo>
                  <a:pt x="1705" y="3664"/>
                </a:lnTo>
                <a:lnTo>
                  <a:pt x="1676" y="3734"/>
                </a:lnTo>
                <a:lnTo>
                  <a:pt x="1639" y="3801"/>
                </a:lnTo>
                <a:lnTo>
                  <a:pt x="1594" y="3867"/>
                </a:lnTo>
                <a:lnTo>
                  <a:pt x="1543" y="3928"/>
                </a:lnTo>
                <a:lnTo>
                  <a:pt x="1485" y="3985"/>
                </a:lnTo>
                <a:lnTo>
                  <a:pt x="1421" y="4038"/>
                </a:lnTo>
                <a:lnTo>
                  <a:pt x="1352" y="4085"/>
                </a:lnTo>
                <a:lnTo>
                  <a:pt x="1278" y="4128"/>
                </a:lnTo>
                <a:lnTo>
                  <a:pt x="1199" y="4164"/>
                </a:lnTo>
                <a:lnTo>
                  <a:pt x="1116" y="4196"/>
                </a:lnTo>
                <a:lnTo>
                  <a:pt x="1033" y="4220"/>
                </a:lnTo>
                <a:lnTo>
                  <a:pt x="947" y="4238"/>
                </a:lnTo>
                <a:lnTo>
                  <a:pt x="862" y="4247"/>
                </a:lnTo>
                <a:lnTo>
                  <a:pt x="777" y="4251"/>
                </a:lnTo>
                <a:lnTo>
                  <a:pt x="698" y="4249"/>
                </a:lnTo>
                <a:lnTo>
                  <a:pt x="621" y="4239"/>
                </a:lnTo>
                <a:lnTo>
                  <a:pt x="548" y="4224"/>
                </a:lnTo>
                <a:lnTo>
                  <a:pt x="477" y="4204"/>
                </a:lnTo>
                <a:lnTo>
                  <a:pt x="410" y="4178"/>
                </a:lnTo>
                <a:lnTo>
                  <a:pt x="347" y="4147"/>
                </a:lnTo>
                <a:lnTo>
                  <a:pt x="286" y="4111"/>
                </a:lnTo>
                <a:lnTo>
                  <a:pt x="231" y="4071"/>
                </a:lnTo>
                <a:lnTo>
                  <a:pt x="182" y="4026"/>
                </a:lnTo>
                <a:lnTo>
                  <a:pt x="137" y="3977"/>
                </a:lnTo>
                <a:lnTo>
                  <a:pt x="98" y="3924"/>
                </a:lnTo>
                <a:lnTo>
                  <a:pt x="65" y="3867"/>
                </a:lnTo>
                <a:lnTo>
                  <a:pt x="38" y="3806"/>
                </a:lnTo>
                <a:lnTo>
                  <a:pt x="17" y="3736"/>
                </a:lnTo>
                <a:lnTo>
                  <a:pt x="4" y="3666"/>
                </a:lnTo>
                <a:lnTo>
                  <a:pt x="0" y="3594"/>
                </a:lnTo>
                <a:lnTo>
                  <a:pt x="4" y="3522"/>
                </a:lnTo>
                <a:lnTo>
                  <a:pt x="16" y="3450"/>
                </a:lnTo>
                <a:lnTo>
                  <a:pt x="37" y="3379"/>
                </a:lnTo>
                <a:lnTo>
                  <a:pt x="67" y="3308"/>
                </a:lnTo>
                <a:lnTo>
                  <a:pt x="104" y="3239"/>
                </a:lnTo>
                <a:lnTo>
                  <a:pt x="149" y="3175"/>
                </a:lnTo>
                <a:lnTo>
                  <a:pt x="200" y="3113"/>
                </a:lnTo>
                <a:lnTo>
                  <a:pt x="259" y="3055"/>
                </a:lnTo>
                <a:lnTo>
                  <a:pt x="322" y="3004"/>
                </a:lnTo>
                <a:lnTo>
                  <a:pt x="391" y="2956"/>
                </a:lnTo>
                <a:lnTo>
                  <a:pt x="466" y="2913"/>
                </a:lnTo>
                <a:lnTo>
                  <a:pt x="544" y="2876"/>
                </a:lnTo>
                <a:lnTo>
                  <a:pt x="627" y="2845"/>
                </a:lnTo>
                <a:lnTo>
                  <a:pt x="712" y="2820"/>
                </a:lnTo>
                <a:lnTo>
                  <a:pt x="795" y="2804"/>
                </a:lnTo>
                <a:lnTo>
                  <a:pt x="882" y="2793"/>
                </a:lnTo>
                <a:lnTo>
                  <a:pt x="967" y="2789"/>
                </a:lnTo>
                <a:lnTo>
                  <a:pt x="1049" y="2793"/>
                </a:lnTo>
                <a:lnTo>
                  <a:pt x="1129" y="2803"/>
                </a:lnTo>
                <a:lnTo>
                  <a:pt x="1205" y="2820"/>
                </a:lnTo>
                <a:lnTo>
                  <a:pt x="1279" y="2842"/>
                </a:lnTo>
                <a:lnTo>
                  <a:pt x="1349" y="2871"/>
                </a:lnTo>
                <a:lnTo>
                  <a:pt x="1414" y="2906"/>
                </a:lnTo>
                <a:lnTo>
                  <a:pt x="1476" y="2944"/>
                </a:lnTo>
                <a:lnTo>
                  <a:pt x="1476" y="664"/>
                </a:lnTo>
                <a:lnTo>
                  <a:pt x="1478" y="622"/>
                </a:lnTo>
                <a:lnTo>
                  <a:pt x="1488" y="581"/>
                </a:lnTo>
                <a:lnTo>
                  <a:pt x="1504" y="543"/>
                </a:lnTo>
                <a:lnTo>
                  <a:pt x="1525" y="509"/>
                </a:lnTo>
                <a:lnTo>
                  <a:pt x="1551" y="478"/>
                </a:lnTo>
                <a:lnTo>
                  <a:pt x="1583" y="451"/>
                </a:lnTo>
                <a:lnTo>
                  <a:pt x="1617" y="429"/>
                </a:lnTo>
                <a:lnTo>
                  <a:pt x="1655" y="413"/>
                </a:lnTo>
                <a:lnTo>
                  <a:pt x="1696" y="402"/>
                </a:lnTo>
                <a:lnTo>
                  <a:pt x="3978" y="4"/>
                </a:lnTo>
                <a:lnTo>
                  <a:pt x="4023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481616" y="3210966"/>
            <a:ext cx="266527" cy="264042"/>
            <a:chOff x="7870825" y="3187700"/>
            <a:chExt cx="3405188" cy="3373438"/>
          </a:xfrm>
          <a:solidFill>
            <a:schemeClr val="bg1"/>
          </a:solidFill>
        </p:grpSpPr>
        <p:sp>
          <p:nvSpPr>
            <p:cNvPr id="15" name="Freeform 164"/>
            <p:cNvSpPr>
              <a:spLocks noEditPoints="1"/>
            </p:cNvSpPr>
            <p:nvPr/>
          </p:nvSpPr>
          <p:spPr bwMode="auto">
            <a:xfrm>
              <a:off x="7870825" y="3503613"/>
              <a:ext cx="3100388" cy="3057525"/>
            </a:xfrm>
            <a:custGeom>
              <a:avLst/>
              <a:gdLst>
                <a:gd name="T0" fmla="*/ 325 w 3907"/>
                <a:gd name="T1" fmla="*/ 1674 h 3852"/>
                <a:gd name="T2" fmla="*/ 277 w 3907"/>
                <a:gd name="T3" fmla="*/ 1732 h 3852"/>
                <a:gd name="T4" fmla="*/ 270 w 3907"/>
                <a:gd name="T5" fmla="*/ 1808 h 3852"/>
                <a:gd name="T6" fmla="*/ 307 w 3907"/>
                <a:gd name="T7" fmla="*/ 1876 h 3852"/>
                <a:gd name="T8" fmla="*/ 2056 w 3907"/>
                <a:gd name="T9" fmla="*/ 3577 h 3852"/>
                <a:gd name="T10" fmla="*/ 2121 w 3907"/>
                <a:gd name="T11" fmla="*/ 3586 h 3852"/>
                <a:gd name="T12" fmla="*/ 2184 w 3907"/>
                <a:gd name="T13" fmla="*/ 3563 h 3852"/>
                <a:gd name="T14" fmla="*/ 2233 w 3907"/>
                <a:gd name="T15" fmla="*/ 3502 h 3852"/>
                <a:gd name="T16" fmla="*/ 2706 w 3907"/>
                <a:gd name="T17" fmla="*/ 1781 h 3852"/>
                <a:gd name="T18" fmla="*/ 2466 w 3907"/>
                <a:gd name="T19" fmla="*/ 1622 h 3852"/>
                <a:gd name="T20" fmla="*/ 2225 w 3907"/>
                <a:gd name="T21" fmla="*/ 1524 h 3852"/>
                <a:gd name="T22" fmla="*/ 1985 w 3907"/>
                <a:gd name="T23" fmla="*/ 1470 h 3852"/>
                <a:gd name="T24" fmla="*/ 1743 w 3907"/>
                <a:gd name="T25" fmla="*/ 1436 h 3852"/>
                <a:gd name="T26" fmla="*/ 1502 w 3907"/>
                <a:gd name="T27" fmla="*/ 1404 h 3852"/>
                <a:gd name="T28" fmla="*/ 1262 w 3907"/>
                <a:gd name="T29" fmla="*/ 1353 h 3852"/>
                <a:gd name="T30" fmla="*/ 2506 w 3907"/>
                <a:gd name="T31" fmla="*/ 273 h 3852"/>
                <a:gd name="T32" fmla="*/ 2285 w 3907"/>
                <a:gd name="T33" fmla="*/ 491 h 3852"/>
                <a:gd name="T34" fmla="*/ 2285 w 3907"/>
                <a:gd name="T35" fmla="*/ 551 h 3852"/>
                <a:gd name="T36" fmla="*/ 1390 w 3907"/>
                <a:gd name="T37" fmla="*/ 1247 h 3852"/>
                <a:gd name="T38" fmla="*/ 1738 w 3907"/>
                <a:gd name="T39" fmla="*/ 1300 h 3852"/>
                <a:gd name="T40" fmla="*/ 1964 w 3907"/>
                <a:gd name="T41" fmla="*/ 1332 h 3852"/>
                <a:gd name="T42" fmla="*/ 2198 w 3907"/>
                <a:gd name="T43" fmla="*/ 1379 h 3852"/>
                <a:gd name="T44" fmla="*/ 2436 w 3907"/>
                <a:gd name="T45" fmla="*/ 1462 h 3852"/>
                <a:gd name="T46" fmla="*/ 2679 w 3907"/>
                <a:gd name="T47" fmla="*/ 1595 h 3852"/>
                <a:gd name="T48" fmla="*/ 2922 w 3907"/>
                <a:gd name="T49" fmla="*/ 1795 h 3852"/>
                <a:gd name="T50" fmla="*/ 3353 w 3907"/>
                <a:gd name="T51" fmla="*/ 1606 h 3852"/>
                <a:gd name="T52" fmla="*/ 3412 w 3907"/>
                <a:gd name="T53" fmla="*/ 1606 h 3852"/>
                <a:gd name="T54" fmla="*/ 3632 w 3907"/>
                <a:gd name="T55" fmla="*/ 1389 h 3852"/>
                <a:gd name="T56" fmla="*/ 3632 w 3907"/>
                <a:gd name="T57" fmla="*/ 1329 h 3852"/>
                <a:gd name="T58" fmla="*/ 2565 w 3907"/>
                <a:gd name="T59" fmla="*/ 273 h 3852"/>
                <a:gd name="T60" fmla="*/ 2536 w 3907"/>
                <a:gd name="T61" fmla="*/ 0 h 3852"/>
                <a:gd name="T62" fmla="*/ 2664 w 3907"/>
                <a:gd name="T63" fmla="*/ 26 h 3852"/>
                <a:gd name="T64" fmla="*/ 2774 w 3907"/>
                <a:gd name="T65" fmla="*/ 98 h 3852"/>
                <a:gd name="T66" fmla="*/ 3863 w 3907"/>
                <a:gd name="T67" fmla="*/ 1193 h 3852"/>
                <a:gd name="T68" fmla="*/ 3904 w 3907"/>
                <a:gd name="T69" fmla="*/ 1315 h 3852"/>
                <a:gd name="T70" fmla="*/ 3896 w 3907"/>
                <a:gd name="T71" fmla="*/ 1446 h 3852"/>
                <a:gd name="T72" fmla="*/ 3838 w 3907"/>
                <a:gd name="T73" fmla="*/ 1561 h 3852"/>
                <a:gd name="T74" fmla="*/ 3586 w 3907"/>
                <a:gd name="T75" fmla="*/ 1810 h 3852"/>
                <a:gd name="T76" fmla="*/ 3469 w 3907"/>
                <a:gd name="T77" fmla="*/ 1867 h 3852"/>
                <a:gd name="T78" fmla="*/ 3333 w 3907"/>
                <a:gd name="T79" fmla="*/ 1875 h 3852"/>
                <a:gd name="T80" fmla="*/ 3199 w 3907"/>
                <a:gd name="T81" fmla="*/ 1825 h 3852"/>
                <a:gd name="T82" fmla="*/ 2435 w 3907"/>
                <a:gd name="T83" fmla="*/ 3688 h 3852"/>
                <a:gd name="T84" fmla="*/ 2328 w 3907"/>
                <a:gd name="T85" fmla="*/ 3788 h 3852"/>
                <a:gd name="T86" fmla="*/ 2191 w 3907"/>
                <a:gd name="T87" fmla="*/ 3844 h 3852"/>
                <a:gd name="T88" fmla="*/ 2106 w 3907"/>
                <a:gd name="T89" fmla="*/ 3852 h 3852"/>
                <a:gd name="T90" fmla="*/ 2047 w 3907"/>
                <a:gd name="T91" fmla="*/ 3847 h 3852"/>
                <a:gd name="T92" fmla="*/ 1905 w 3907"/>
                <a:gd name="T93" fmla="*/ 3798 h 3852"/>
                <a:gd name="T94" fmla="*/ 118 w 3907"/>
                <a:gd name="T95" fmla="*/ 2065 h 3852"/>
                <a:gd name="T96" fmla="*/ 34 w 3907"/>
                <a:gd name="T97" fmla="*/ 1944 h 3852"/>
                <a:gd name="T98" fmla="*/ 0 w 3907"/>
                <a:gd name="T99" fmla="*/ 1806 h 3852"/>
                <a:gd name="T100" fmla="*/ 18 w 3907"/>
                <a:gd name="T101" fmla="*/ 1660 h 3852"/>
                <a:gd name="T102" fmla="*/ 86 w 3907"/>
                <a:gd name="T103" fmla="*/ 1534 h 3852"/>
                <a:gd name="T104" fmla="*/ 196 w 3907"/>
                <a:gd name="T105" fmla="*/ 1440 h 3852"/>
                <a:gd name="T106" fmla="*/ 2040 w 3907"/>
                <a:gd name="T107" fmla="*/ 655 h 3852"/>
                <a:gd name="T108" fmla="*/ 2011 w 3907"/>
                <a:gd name="T109" fmla="*/ 521 h 3852"/>
                <a:gd name="T110" fmla="*/ 2036 w 3907"/>
                <a:gd name="T111" fmla="*/ 393 h 3852"/>
                <a:gd name="T112" fmla="*/ 2108 w 3907"/>
                <a:gd name="T113" fmla="*/ 286 h 3852"/>
                <a:gd name="T114" fmla="*/ 2368 w 3907"/>
                <a:gd name="T115" fmla="*/ 45 h 3852"/>
                <a:gd name="T116" fmla="*/ 2491 w 3907"/>
                <a:gd name="T117" fmla="*/ 3 h 3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3907" h="3852">
                  <a:moveTo>
                    <a:pt x="1181" y="1330"/>
                  </a:moveTo>
                  <a:lnTo>
                    <a:pt x="348" y="1660"/>
                  </a:lnTo>
                  <a:lnTo>
                    <a:pt x="325" y="1674"/>
                  </a:lnTo>
                  <a:lnTo>
                    <a:pt x="305" y="1690"/>
                  </a:lnTo>
                  <a:lnTo>
                    <a:pt x="289" y="1709"/>
                  </a:lnTo>
                  <a:lnTo>
                    <a:pt x="277" y="1732"/>
                  </a:lnTo>
                  <a:lnTo>
                    <a:pt x="269" y="1757"/>
                  </a:lnTo>
                  <a:lnTo>
                    <a:pt x="267" y="1784"/>
                  </a:lnTo>
                  <a:lnTo>
                    <a:pt x="270" y="1808"/>
                  </a:lnTo>
                  <a:lnTo>
                    <a:pt x="277" y="1833"/>
                  </a:lnTo>
                  <a:lnTo>
                    <a:pt x="289" y="1856"/>
                  </a:lnTo>
                  <a:lnTo>
                    <a:pt x="307" y="1876"/>
                  </a:lnTo>
                  <a:lnTo>
                    <a:pt x="2014" y="3548"/>
                  </a:lnTo>
                  <a:lnTo>
                    <a:pt x="2033" y="3564"/>
                  </a:lnTo>
                  <a:lnTo>
                    <a:pt x="2056" y="3577"/>
                  </a:lnTo>
                  <a:lnTo>
                    <a:pt x="2080" y="3583"/>
                  </a:lnTo>
                  <a:lnTo>
                    <a:pt x="2104" y="3586"/>
                  </a:lnTo>
                  <a:lnTo>
                    <a:pt x="2121" y="3586"/>
                  </a:lnTo>
                  <a:lnTo>
                    <a:pt x="2136" y="3583"/>
                  </a:lnTo>
                  <a:lnTo>
                    <a:pt x="2162" y="3575"/>
                  </a:lnTo>
                  <a:lnTo>
                    <a:pt x="2184" y="3563"/>
                  </a:lnTo>
                  <a:lnTo>
                    <a:pt x="2204" y="3547"/>
                  </a:lnTo>
                  <a:lnTo>
                    <a:pt x="2221" y="3525"/>
                  </a:lnTo>
                  <a:lnTo>
                    <a:pt x="2233" y="3502"/>
                  </a:lnTo>
                  <a:lnTo>
                    <a:pt x="2867" y="1930"/>
                  </a:lnTo>
                  <a:lnTo>
                    <a:pt x="2787" y="1850"/>
                  </a:lnTo>
                  <a:lnTo>
                    <a:pt x="2706" y="1781"/>
                  </a:lnTo>
                  <a:lnTo>
                    <a:pt x="2627" y="1720"/>
                  </a:lnTo>
                  <a:lnTo>
                    <a:pt x="2546" y="1667"/>
                  </a:lnTo>
                  <a:lnTo>
                    <a:pt x="2466" y="1622"/>
                  </a:lnTo>
                  <a:lnTo>
                    <a:pt x="2385" y="1584"/>
                  </a:lnTo>
                  <a:lnTo>
                    <a:pt x="2306" y="1552"/>
                  </a:lnTo>
                  <a:lnTo>
                    <a:pt x="2225" y="1524"/>
                  </a:lnTo>
                  <a:lnTo>
                    <a:pt x="2145" y="1503"/>
                  </a:lnTo>
                  <a:lnTo>
                    <a:pt x="2064" y="1485"/>
                  </a:lnTo>
                  <a:lnTo>
                    <a:pt x="1985" y="1470"/>
                  </a:lnTo>
                  <a:lnTo>
                    <a:pt x="1904" y="1456"/>
                  </a:lnTo>
                  <a:lnTo>
                    <a:pt x="1824" y="1446"/>
                  </a:lnTo>
                  <a:lnTo>
                    <a:pt x="1743" y="1436"/>
                  </a:lnTo>
                  <a:lnTo>
                    <a:pt x="1663" y="1425"/>
                  </a:lnTo>
                  <a:lnTo>
                    <a:pt x="1583" y="1416"/>
                  </a:lnTo>
                  <a:lnTo>
                    <a:pt x="1502" y="1404"/>
                  </a:lnTo>
                  <a:lnTo>
                    <a:pt x="1422" y="1390"/>
                  </a:lnTo>
                  <a:lnTo>
                    <a:pt x="1342" y="1374"/>
                  </a:lnTo>
                  <a:lnTo>
                    <a:pt x="1262" y="1353"/>
                  </a:lnTo>
                  <a:lnTo>
                    <a:pt x="1181" y="1330"/>
                  </a:lnTo>
                  <a:close/>
                  <a:moveTo>
                    <a:pt x="2525" y="267"/>
                  </a:moveTo>
                  <a:lnTo>
                    <a:pt x="2506" y="273"/>
                  </a:lnTo>
                  <a:lnTo>
                    <a:pt x="2488" y="286"/>
                  </a:lnTo>
                  <a:lnTo>
                    <a:pt x="2298" y="475"/>
                  </a:lnTo>
                  <a:lnTo>
                    <a:pt x="2285" y="491"/>
                  </a:lnTo>
                  <a:lnTo>
                    <a:pt x="2280" y="511"/>
                  </a:lnTo>
                  <a:lnTo>
                    <a:pt x="2280" y="532"/>
                  </a:lnTo>
                  <a:lnTo>
                    <a:pt x="2285" y="551"/>
                  </a:lnTo>
                  <a:lnTo>
                    <a:pt x="2298" y="567"/>
                  </a:lnTo>
                  <a:lnTo>
                    <a:pt x="2528" y="795"/>
                  </a:lnTo>
                  <a:lnTo>
                    <a:pt x="1390" y="1247"/>
                  </a:lnTo>
                  <a:lnTo>
                    <a:pt x="1503" y="1269"/>
                  </a:lnTo>
                  <a:lnTo>
                    <a:pt x="1620" y="1285"/>
                  </a:lnTo>
                  <a:lnTo>
                    <a:pt x="1738" y="1300"/>
                  </a:lnTo>
                  <a:lnTo>
                    <a:pt x="1812" y="1310"/>
                  </a:lnTo>
                  <a:lnTo>
                    <a:pt x="1888" y="1319"/>
                  </a:lnTo>
                  <a:lnTo>
                    <a:pt x="1964" y="1332"/>
                  </a:lnTo>
                  <a:lnTo>
                    <a:pt x="2041" y="1345"/>
                  </a:lnTo>
                  <a:lnTo>
                    <a:pt x="2119" y="1360"/>
                  </a:lnTo>
                  <a:lnTo>
                    <a:pt x="2198" y="1379"/>
                  </a:lnTo>
                  <a:lnTo>
                    <a:pt x="2277" y="1402"/>
                  </a:lnTo>
                  <a:lnTo>
                    <a:pt x="2357" y="1429"/>
                  </a:lnTo>
                  <a:lnTo>
                    <a:pt x="2436" y="1462"/>
                  </a:lnTo>
                  <a:lnTo>
                    <a:pt x="2517" y="1500"/>
                  </a:lnTo>
                  <a:lnTo>
                    <a:pt x="2598" y="1543"/>
                  </a:lnTo>
                  <a:lnTo>
                    <a:pt x="2679" y="1595"/>
                  </a:lnTo>
                  <a:lnTo>
                    <a:pt x="2760" y="1653"/>
                  </a:lnTo>
                  <a:lnTo>
                    <a:pt x="2841" y="1720"/>
                  </a:lnTo>
                  <a:lnTo>
                    <a:pt x="2922" y="1795"/>
                  </a:lnTo>
                  <a:lnTo>
                    <a:pt x="3097" y="1359"/>
                  </a:lnTo>
                  <a:lnTo>
                    <a:pt x="3335" y="1594"/>
                  </a:lnTo>
                  <a:lnTo>
                    <a:pt x="3353" y="1606"/>
                  </a:lnTo>
                  <a:lnTo>
                    <a:pt x="3372" y="1613"/>
                  </a:lnTo>
                  <a:lnTo>
                    <a:pt x="3392" y="1613"/>
                  </a:lnTo>
                  <a:lnTo>
                    <a:pt x="3412" y="1606"/>
                  </a:lnTo>
                  <a:lnTo>
                    <a:pt x="3429" y="1594"/>
                  </a:lnTo>
                  <a:lnTo>
                    <a:pt x="3619" y="1406"/>
                  </a:lnTo>
                  <a:lnTo>
                    <a:pt x="3632" y="1389"/>
                  </a:lnTo>
                  <a:lnTo>
                    <a:pt x="3638" y="1368"/>
                  </a:lnTo>
                  <a:lnTo>
                    <a:pt x="3638" y="1349"/>
                  </a:lnTo>
                  <a:lnTo>
                    <a:pt x="3632" y="1329"/>
                  </a:lnTo>
                  <a:lnTo>
                    <a:pt x="3619" y="1311"/>
                  </a:lnTo>
                  <a:lnTo>
                    <a:pt x="2583" y="286"/>
                  </a:lnTo>
                  <a:lnTo>
                    <a:pt x="2565" y="273"/>
                  </a:lnTo>
                  <a:lnTo>
                    <a:pt x="2546" y="267"/>
                  </a:lnTo>
                  <a:lnTo>
                    <a:pt x="2525" y="267"/>
                  </a:lnTo>
                  <a:close/>
                  <a:moveTo>
                    <a:pt x="2536" y="0"/>
                  </a:moveTo>
                  <a:lnTo>
                    <a:pt x="2580" y="3"/>
                  </a:lnTo>
                  <a:lnTo>
                    <a:pt x="2623" y="11"/>
                  </a:lnTo>
                  <a:lnTo>
                    <a:pt x="2664" y="26"/>
                  </a:lnTo>
                  <a:lnTo>
                    <a:pt x="2704" y="45"/>
                  </a:lnTo>
                  <a:lnTo>
                    <a:pt x="2739" y="68"/>
                  </a:lnTo>
                  <a:lnTo>
                    <a:pt x="2774" y="98"/>
                  </a:lnTo>
                  <a:lnTo>
                    <a:pt x="3809" y="1124"/>
                  </a:lnTo>
                  <a:lnTo>
                    <a:pt x="3838" y="1158"/>
                  </a:lnTo>
                  <a:lnTo>
                    <a:pt x="3863" y="1193"/>
                  </a:lnTo>
                  <a:lnTo>
                    <a:pt x="3882" y="1232"/>
                  </a:lnTo>
                  <a:lnTo>
                    <a:pt x="3896" y="1273"/>
                  </a:lnTo>
                  <a:lnTo>
                    <a:pt x="3904" y="1315"/>
                  </a:lnTo>
                  <a:lnTo>
                    <a:pt x="3907" y="1359"/>
                  </a:lnTo>
                  <a:lnTo>
                    <a:pt x="3904" y="1404"/>
                  </a:lnTo>
                  <a:lnTo>
                    <a:pt x="3896" y="1446"/>
                  </a:lnTo>
                  <a:lnTo>
                    <a:pt x="3882" y="1486"/>
                  </a:lnTo>
                  <a:lnTo>
                    <a:pt x="3861" y="1526"/>
                  </a:lnTo>
                  <a:lnTo>
                    <a:pt x="3838" y="1561"/>
                  </a:lnTo>
                  <a:lnTo>
                    <a:pt x="3808" y="1595"/>
                  </a:lnTo>
                  <a:lnTo>
                    <a:pt x="3619" y="1781"/>
                  </a:lnTo>
                  <a:lnTo>
                    <a:pt x="3586" y="1810"/>
                  </a:lnTo>
                  <a:lnTo>
                    <a:pt x="3550" y="1834"/>
                  </a:lnTo>
                  <a:lnTo>
                    <a:pt x="3510" y="1853"/>
                  </a:lnTo>
                  <a:lnTo>
                    <a:pt x="3469" y="1867"/>
                  </a:lnTo>
                  <a:lnTo>
                    <a:pt x="3427" y="1876"/>
                  </a:lnTo>
                  <a:lnTo>
                    <a:pt x="3383" y="1879"/>
                  </a:lnTo>
                  <a:lnTo>
                    <a:pt x="3333" y="1875"/>
                  </a:lnTo>
                  <a:lnTo>
                    <a:pt x="3285" y="1865"/>
                  </a:lnTo>
                  <a:lnTo>
                    <a:pt x="3241" y="1848"/>
                  </a:lnTo>
                  <a:lnTo>
                    <a:pt x="3199" y="1825"/>
                  </a:lnTo>
                  <a:lnTo>
                    <a:pt x="2481" y="3601"/>
                  </a:lnTo>
                  <a:lnTo>
                    <a:pt x="2461" y="3646"/>
                  </a:lnTo>
                  <a:lnTo>
                    <a:pt x="2435" y="3688"/>
                  </a:lnTo>
                  <a:lnTo>
                    <a:pt x="2403" y="3726"/>
                  </a:lnTo>
                  <a:lnTo>
                    <a:pt x="2368" y="3759"/>
                  </a:lnTo>
                  <a:lnTo>
                    <a:pt x="2328" y="3788"/>
                  </a:lnTo>
                  <a:lnTo>
                    <a:pt x="2285" y="3812"/>
                  </a:lnTo>
                  <a:lnTo>
                    <a:pt x="2239" y="3831"/>
                  </a:lnTo>
                  <a:lnTo>
                    <a:pt x="2191" y="3844"/>
                  </a:lnTo>
                  <a:lnTo>
                    <a:pt x="2150" y="3850"/>
                  </a:lnTo>
                  <a:lnTo>
                    <a:pt x="2108" y="3852"/>
                  </a:lnTo>
                  <a:lnTo>
                    <a:pt x="2106" y="3852"/>
                  </a:lnTo>
                  <a:lnTo>
                    <a:pt x="2101" y="3852"/>
                  </a:lnTo>
                  <a:lnTo>
                    <a:pt x="2097" y="3852"/>
                  </a:lnTo>
                  <a:lnTo>
                    <a:pt x="2047" y="3847"/>
                  </a:lnTo>
                  <a:lnTo>
                    <a:pt x="1997" y="3837"/>
                  </a:lnTo>
                  <a:lnTo>
                    <a:pt x="1949" y="3820"/>
                  </a:lnTo>
                  <a:lnTo>
                    <a:pt x="1905" y="3798"/>
                  </a:lnTo>
                  <a:lnTo>
                    <a:pt x="1863" y="3769"/>
                  </a:lnTo>
                  <a:lnTo>
                    <a:pt x="1824" y="3735"/>
                  </a:lnTo>
                  <a:lnTo>
                    <a:pt x="118" y="2065"/>
                  </a:lnTo>
                  <a:lnTo>
                    <a:pt x="85" y="2027"/>
                  </a:lnTo>
                  <a:lnTo>
                    <a:pt x="56" y="1988"/>
                  </a:lnTo>
                  <a:lnTo>
                    <a:pt x="34" y="1944"/>
                  </a:lnTo>
                  <a:lnTo>
                    <a:pt x="16" y="1899"/>
                  </a:lnTo>
                  <a:lnTo>
                    <a:pt x="5" y="1853"/>
                  </a:lnTo>
                  <a:lnTo>
                    <a:pt x="0" y="1806"/>
                  </a:lnTo>
                  <a:lnTo>
                    <a:pt x="0" y="1757"/>
                  </a:lnTo>
                  <a:lnTo>
                    <a:pt x="5" y="1708"/>
                  </a:lnTo>
                  <a:lnTo>
                    <a:pt x="18" y="1660"/>
                  </a:lnTo>
                  <a:lnTo>
                    <a:pt x="36" y="1615"/>
                  </a:lnTo>
                  <a:lnTo>
                    <a:pt x="59" y="1573"/>
                  </a:lnTo>
                  <a:lnTo>
                    <a:pt x="86" y="1534"/>
                  </a:lnTo>
                  <a:lnTo>
                    <a:pt x="119" y="1499"/>
                  </a:lnTo>
                  <a:lnTo>
                    <a:pt x="155" y="1467"/>
                  </a:lnTo>
                  <a:lnTo>
                    <a:pt x="196" y="1440"/>
                  </a:lnTo>
                  <a:lnTo>
                    <a:pt x="240" y="1417"/>
                  </a:lnTo>
                  <a:lnTo>
                    <a:pt x="2060" y="695"/>
                  </a:lnTo>
                  <a:lnTo>
                    <a:pt x="2040" y="655"/>
                  </a:lnTo>
                  <a:lnTo>
                    <a:pt x="2023" y="612"/>
                  </a:lnTo>
                  <a:lnTo>
                    <a:pt x="2014" y="567"/>
                  </a:lnTo>
                  <a:lnTo>
                    <a:pt x="2011" y="521"/>
                  </a:lnTo>
                  <a:lnTo>
                    <a:pt x="2014" y="477"/>
                  </a:lnTo>
                  <a:lnTo>
                    <a:pt x="2022" y="434"/>
                  </a:lnTo>
                  <a:lnTo>
                    <a:pt x="2036" y="393"/>
                  </a:lnTo>
                  <a:lnTo>
                    <a:pt x="2055" y="355"/>
                  </a:lnTo>
                  <a:lnTo>
                    <a:pt x="2080" y="318"/>
                  </a:lnTo>
                  <a:lnTo>
                    <a:pt x="2108" y="286"/>
                  </a:lnTo>
                  <a:lnTo>
                    <a:pt x="2298" y="98"/>
                  </a:lnTo>
                  <a:lnTo>
                    <a:pt x="2332" y="70"/>
                  </a:lnTo>
                  <a:lnTo>
                    <a:pt x="2368" y="45"/>
                  </a:lnTo>
                  <a:lnTo>
                    <a:pt x="2407" y="26"/>
                  </a:lnTo>
                  <a:lnTo>
                    <a:pt x="2449" y="11"/>
                  </a:lnTo>
                  <a:lnTo>
                    <a:pt x="2491" y="3"/>
                  </a:lnTo>
                  <a:lnTo>
                    <a:pt x="25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6" name="Freeform 165"/>
            <p:cNvSpPr>
              <a:spLocks noEditPoints="1"/>
            </p:cNvSpPr>
            <p:nvPr/>
          </p:nvSpPr>
          <p:spPr bwMode="auto">
            <a:xfrm>
              <a:off x="9359900" y="4873625"/>
              <a:ext cx="533400" cy="527050"/>
            </a:xfrm>
            <a:custGeom>
              <a:avLst/>
              <a:gdLst>
                <a:gd name="T0" fmla="*/ 294 w 670"/>
                <a:gd name="T1" fmla="*/ 137 h 664"/>
                <a:gd name="T2" fmla="*/ 223 w 670"/>
                <a:gd name="T3" fmla="*/ 167 h 664"/>
                <a:gd name="T4" fmla="*/ 168 w 670"/>
                <a:gd name="T5" fmla="*/ 221 h 664"/>
                <a:gd name="T6" fmla="*/ 138 w 670"/>
                <a:gd name="T7" fmla="*/ 292 h 664"/>
                <a:gd name="T8" fmla="*/ 138 w 670"/>
                <a:gd name="T9" fmla="*/ 372 h 664"/>
                <a:gd name="T10" fmla="*/ 168 w 670"/>
                <a:gd name="T11" fmla="*/ 444 h 664"/>
                <a:gd name="T12" fmla="*/ 223 w 670"/>
                <a:gd name="T13" fmla="*/ 497 h 664"/>
                <a:gd name="T14" fmla="*/ 294 w 670"/>
                <a:gd name="T15" fmla="*/ 527 h 664"/>
                <a:gd name="T16" fmla="*/ 375 w 670"/>
                <a:gd name="T17" fmla="*/ 527 h 664"/>
                <a:gd name="T18" fmla="*/ 448 w 670"/>
                <a:gd name="T19" fmla="*/ 497 h 664"/>
                <a:gd name="T20" fmla="*/ 502 w 670"/>
                <a:gd name="T21" fmla="*/ 444 h 664"/>
                <a:gd name="T22" fmla="*/ 532 w 670"/>
                <a:gd name="T23" fmla="*/ 372 h 664"/>
                <a:gd name="T24" fmla="*/ 532 w 670"/>
                <a:gd name="T25" fmla="*/ 292 h 664"/>
                <a:gd name="T26" fmla="*/ 502 w 670"/>
                <a:gd name="T27" fmla="*/ 221 h 664"/>
                <a:gd name="T28" fmla="*/ 448 w 670"/>
                <a:gd name="T29" fmla="*/ 167 h 664"/>
                <a:gd name="T30" fmla="*/ 375 w 670"/>
                <a:gd name="T31" fmla="*/ 137 h 664"/>
                <a:gd name="T32" fmla="*/ 334 w 670"/>
                <a:gd name="T33" fmla="*/ 0 h 664"/>
                <a:gd name="T34" fmla="*/ 432 w 670"/>
                <a:gd name="T35" fmla="*/ 15 h 664"/>
                <a:gd name="T36" fmla="*/ 518 w 670"/>
                <a:gd name="T37" fmla="*/ 54 h 664"/>
                <a:gd name="T38" fmla="*/ 588 w 670"/>
                <a:gd name="T39" fmla="*/ 114 h 664"/>
                <a:gd name="T40" fmla="*/ 639 w 670"/>
                <a:gd name="T41" fmla="*/ 193 h 664"/>
                <a:gd name="T42" fmla="*/ 666 w 670"/>
                <a:gd name="T43" fmla="*/ 284 h 664"/>
                <a:gd name="T44" fmla="*/ 666 w 670"/>
                <a:gd name="T45" fmla="*/ 381 h 664"/>
                <a:gd name="T46" fmla="*/ 639 w 670"/>
                <a:gd name="T47" fmla="*/ 472 h 664"/>
                <a:gd name="T48" fmla="*/ 588 w 670"/>
                <a:gd name="T49" fmla="*/ 550 h 664"/>
                <a:gd name="T50" fmla="*/ 518 w 670"/>
                <a:gd name="T51" fmla="*/ 611 h 664"/>
                <a:gd name="T52" fmla="*/ 432 w 670"/>
                <a:gd name="T53" fmla="*/ 650 h 664"/>
                <a:gd name="T54" fmla="*/ 334 w 670"/>
                <a:gd name="T55" fmla="*/ 664 h 664"/>
                <a:gd name="T56" fmla="*/ 238 w 670"/>
                <a:gd name="T57" fmla="*/ 650 h 664"/>
                <a:gd name="T58" fmla="*/ 152 w 670"/>
                <a:gd name="T59" fmla="*/ 611 h 664"/>
                <a:gd name="T60" fmla="*/ 82 w 670"/>
                <a:gd name="T61" fmla="*/ 550 h 664"/>
                <a:gd name="T62" fmla="*/ 31 w 670"/>
                <a:gd name="T63" fmla="*/ 472 h 664"/>
                <a:gd name="T64" fmla="*/ 4 w 670"/>
                <a:gd name="T65" fmla="*/ 381 h 664"/>
                <a:gd name="T66" fmla="*/ 4 w 670"/>
                <a:gd name="T67" fmla="*/ 284 h 664"/>
                <a:gd name="T68" fmla="*/ 31 w 670"/>
                <a:gd name="T69" fmla="*/ 193 h 664"/>
                <a:gd name="T70" fmla="*/ 82 w 670"/>
                <a:gd name="T71" fmla="*/ 114 h 664"/>
                <a:gd name="T72" fmla="*/ 152 w 670"/>
                <a:gd name="T73" fmla="*/ 54 h 664"/>
                <a:gd name="T74" fmla="*/ 238 w 670"/>
                <a:gd name="T75" fmla="*/ 15 h 664"/>
                <a:gd name="T76" fmla="*/ 334 w 670"/>
                <a:gd name="T77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0" h="664">
                  <a:moveTo>
                    <a:pt x="334" y="133"/>
                  </a:moveTo>
                  <a:lnTo>
                    <a:pt x="294" y="137"/>
                  </a:lnTo>
                  <a:lnTo>
                    <a:pt x="256" y="149"/>
                  </a:lnTo>
                  <a:lnTo>
                    <a:pt x="223" y="167"/>
                  </a:lnTo>
                  <a:lnTo>
                    <a:pt x="193" y="191"/>
                  </a:lnTo>
                  <a:lnTo>
                    <a:pt x="168" y="221"/>
                  </a:lnTo>
                  <a:lnTo>
                    <a:pt x="149" y="255"/>
                  </a:lnTo>
                  <a:lnTo>
                    <a:pt x="138" y="292"/>
                  </a:lnTo>
                  <a:lnTo>
                    <a:pt x="134" y="333"/>
                  </a:lnTo>
                  <a:lnTo>
                    <a:pt x="138" y="372"/>
                  </a:lnTo>
                  <a:lnTo>
                    <a:pt x="149" y="410"/>
                  </a:lnTo>
                  <a:lnTo>
                    <a:pt x="168" y="444"/>
                  </a:lnTo>
                  <a:lnTo>
                    <a:pt x="193" y="472"/>
                  </a:lnTo>
                  <a:lnTo>
                    <a:pt x="223" y="497"/>
                  </a:lnTo>
                  <a:lnTo>
                    <a:pt x="256" y="516"/>
                  </a:lnTo>
                  <a:lnTo>
                    <a:pt x="294" y="527"/>
                  </a:lnTo>
                  <a:lnTo>
                    <a:pt x="334" y="531"/>
                  </a:lnTo>
                  <a:lnTo>
                    <a:pt x="375" y="527"/>
                  </a:lnTo>
                  <a:lnTo>
                    <a:pt x="414" y="516"/>
                  </a:lnTo>
                  <a:lnTo>
                    <a:pt x="448" y="497"/>
                  </a:lnTo>
                  <a:lnTo>
                    <a:pt x="477" y="472"/>
                  </a:lnTo>
                  <a:lnTo>
                    <a:pt x="502" y="444"/>
                  </a:lnTo>
                  <a:lnTo>
                    <a:pt x="521" y="410"/>
                  </a:lnTo>
                  <a:lnTo>
                    <a:pt x="532" y="372"/>
                  </a:lnTo>
                  <a:lnTo>
                    <a:pt x="536" y="333"/>
                  </a:lnTo>
                  <a:lnTo>
                    <a:pt x="532" y="292"/>
                  </a:lnTo>
                  <a:lnTo>
                    <a:pt x="521" y="255"/>
                  </a:lnTo>
                  <a:lnTo>
                    <a:pt x="502" y="221"/>
                  </a:lnTo>
                  <a:lnTo>
                    <a:pt x="477" y="191"/>
                  </a:lnTo>
                  <a:lnTo>
                    <a:pt x="448" y="167"/>
                  </a:lnTo>
                  <a:lnTo>
                    <a:pt x="414" y="149"/>
                  </a:lnTo>
                  <a:lnTo>
                    <a:pt x="375" y="137"/>
                  </a:lnTo>
                  <a:lnTo>
                    <a:pt x="334" y="133"/>
                  </a:lnTo>
                  <a:close/>
                  <a:moveTo>
                    <a:pt x="334" y="0"/>
                  </a:moveTo>
                  <a:lnTo>
                    <a:pt x="384" y="4"/>
                  </a:lnTo>
                  <a:lnTo>
                    <a:pt x="432" y="15"/>
                  </a:lnTo>
                  <a:lnTo>
                    <a:pt x="476" y="31"/>
                  </a:lnTo>
                  <a:lnTo>
                    <a:pt x="518" y="54"/>
                  </a:lnTo>
                  <a:lnTo>
                    <a:pt x="555" y="81"/>
                  </a:lnTo>
                  <a:lnTo>
                    <a:pt x="588" y="114"/>
                  </a:lnTo>
                  <a:lnTo>
                    <a:pt x="615" y="152"/>
                  </a:lnTo>
                  <a:lnTo>
                    <a:pt x="639" y="193"/>
                  </a:lnTo>
                  <a:lnTo>
                    <a:pt x="655" y="236"/>
                  </a:lnTo>
                  <a:lnTo>
                    <a:pt x="666" y="284"/>
                  </a:lnTo>
                  <a:lnTo>
                    <a:pt x="670" y="333"/>
                  </a:lnTo>
                  <a:lnTo>
                    <a:pt x="666" y="381"/>
                  </a:lnTo>
                  <a:lnTo>
                    <a:pt x="655" y="428"/>
                  </a:lnTo>
                  <a:lnTo>
                    <a:pt x="639" y="472"/>
                  </a:lnTo>
                  <a:lnTo>
                    <a:pt x="615" y="513"/>
                  </a:lnTo>
                  <a:lnTo>
                    <a:pt x="588" y="550"/>
                  </a:lnTo>
                  <a:lnTo>
                    <a:pt x="555" y="582"/>
                  </a:lnTo>
                  <a:lnTo>
                    <a:pt x="518" y="611"/>
                  </a:lnTo>
                  <a:lnTo>
                    <a:pt x="476" y="634"/>
                  </a:lnTo>
                  <a:lnTo>
                    <a:pt x="432" y="650"/>
                  </a:lnTo>
                  <a:lnTo>
                    <a:pt x="384" y="661"/>
                  </a:lnTo>
                  <a:lnTo>
                    <a:pt x="334" y="664"/>
                  </a:lnTo>
                  <a:lnTo>
                    <a:pt x="285" y="661"/>
                  </a:lnTo>
                  <a:lnTo>
                    <a:pt x="238" y="650"/>
                  </a:lnTo>
                  <a:lnTo>
                    <a:pt x="193" y="634"/>
                  </a:lnTo>
                  <a:lnTo>
                    <a:pt x="152" y="611"/>
                  </a:lnTo>
                  <a:lnTo>
                    <a:pt x="115" y="582"/>
                  </a:lnTo>
                  <a:lnTo>
                    <a:pt x="82" y="550"/>
                  </a:lnTo>
                  <a:lnTo>
                    <a:pt x="53" y="513"/>
                  </a:lnTo>
                  <a:lnTo>
                    <a:pt x="31" y="472"/>
                  </a:lnTo>
                  <a:lnTo>
                    <a:pt x="13" y="428"/>
                  </a:lnTo>
                  <a:lnTo>
                    <a:pt x="4" y="381"/>
                  </a:lnTo>
                  <a:lnTo>
                    <a:pt x="0" y="333"/>
                  </a:lnTo>
                  <a:lnTo>
                    <a:pt x="4" y="284"/>
                  </a:lnTo>
                  <a:lnTo>
                    <a:pt x="13" y="236"/>
                  </a:lnTo>
                  <a:lnTo>
                    <a:pt x="31" y="193"/>
                  </a:lnTo>
                  <a:lnTo>
                    <a:pt x="53" y="152"/>
                  </a:lnTo>
                  <a:lnTo>
                    <a:pt x="82" y="114"/>
                  </a:lnTo>
                  <a:lnTo>
                    <a:pt x="115" y="81"/>
                  </a:lnTo>
                  <a:lnTo>
                    <a:pt x="152" y="54"/>
                  </a:lnTo>
                  <a:lnTo>
                    <a:pt x="193" y="31"/>
                  </a:lnTo>
                  <a:lnTo>
                    <a:pt x="238" y="15"/>
                  </a:lnTo>
                  <a:lnTo>
                    <a:pt x="285" y="4"/>
                  </a:lnTo>
                  <a:lnTo>
                    <a:pt x="3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7" name="Freeform 166"/>
            <p:cNvSpPr>
              <a:spLocks noEditPoints="1"/>
            </p:cNvSpPr>
            <p:nvPr/>
          </p:nvSpPr>
          <p:spPr bwMode="auto">
            <a:xfrm>
              <a:off x="10744200" y="3187700"/>
              <a:ext cx="531813" cy="527050"/>
            </a:xfrm>
            <a:custGeom>
              <a:avLst/>
              <a:gdLst>
                <a:gd name="T0" fmla="*/ 295 w 671"/>
                <a:gd name="T1" fmla="*/ 137 h 664"/>
                <a:gd name="T2" fmla="*/ 224 w 671"/>
                <a:gd name="T3" fmla="*/ 167 h 664"/>
                <a:gd name="T4" fmla="*/ 169 w 671"/>
                <a:gd name="T5" fmla="*/ 220 h 664"/>
                <a:gd name="T6" fmla="*/ 139 w 671"/>
                <a:gd name="T7" fmla="*/ 292 h 664"/>
                <a:gd name="T8" fmla="*/ 139 w 671"/>
                <a:gd name="T9" fmla="*/ 372 h 664"/>
                <a:gd name="T10" fmla="*/ 169 w 671"/>
                <a:gd name="T11" fmla="*/ 442 h 664"/>
                <a:gd name="T12" fmla="*/ 224 w 671"/>
                <a:gd name="T13" fmla="*/ 497 h 664"/>
                <a:gd name="T14" fmla="*/ 295 w 671"/>
                <a:gd name="T15" fmla="*/ 527 h 664"/>
                <a:gd name="T16" fmla="*/ 376 w 671"/>
                <a:gd name="T17" fmla="*/ 527 h 664"/>
                <a:gd name="T18" fmla="*/ 449 w 671"/>
                <a:gd name="T19" fmla="*/ 497 h 664"/>
                <a:gd name="T20" fmla="*/ 502 w 671"/>
                <a:gd name="T21" fmla="*/ 442 h 664"/>
                <a:gd name="T22" fmla="*/ 532 w 671"/>
                <a:gd name="T23" fmla="*/ 372 h 664"/>
                <a:gd name="T24" fmla="*/ 532 w 671"/>
                <a:gd name="T25" fmla="*/ 292 h 664"/>
                <a:gd name="T26" fmla="*/ 502 w 671"/>
                <a:gd name="T27" fmla="*/ 220 h 664"/>
                <a:gd name="T28" fmla="*/ 449 w 671"/>
                <a:gd name="T29" fmla="*/ 167 h 664"/>
                <a:gd name="T30" fmla="*/ 376 w 671"/>
                <a:gd name="T31" fmla="*/ 137 h 664"/>
                <a:gd name="T32" fmla="*/ 336 w 671"/>
                <a:gd name="T33" fmla="*/ 0 h 664"/>
                <a:gd name="T34" fmla="*/ 432 w 671"/>
                <a:gd name="T35" fmla="*/ 13 h 664"/>
                <a:gd name="T36" fmla="*/ 519 w 671"/>
                <a:gd name="T37" fmla="*/ 53 h 664"/>
                <a:gd name="T38" fmla="*/ 588 w 671"/>
                <a:gd name="T39" fmla="*/ 114 h 664"/>
                <a:gd name="T40" fmla="*/ 639 w 671"/>
                <a:gd name="T41" fmla="*/ 191 h 664"/>
                <a:gd name="T42" fmla="*/ 668 w 671"/>
                <a:gd name="T43" fmla="*/ 282 h 664"/>
                <a:gd name="T44" fmla="*/ 668 w 671"/>
                <a:gd name="T45" fmla="*/ 380 h 664"/>
                <a:gd name="T46" fmla="*/ 639 w 671"/>
                <a:gd name="T47" fmla="*/ 471 h 664"/>
                <a:gd name="T48" fmla="*/ 588 w 671"/>
                <a:gd name="T49" fmla="*/ 550 h 664"/>
                <a:gd name="T50" fmla="*/ 519 w 671"/>
                <a:gd name="T51" fmla="*/ 609 h 664"/>
                <a:gd name="T52" fmla="*/ 432 w 671"/>
                <a:gd name="T53" fmla="*/ 649 h 664"/>
                <a:gd name="T54" fmla="*/ 336 w 671"/>
                <a:gd name="T55" fmla="*/ 664 h 664"/>
                <a:gd name="T56" fmla="*/ 239 w 671"/>
                <a:gd name="T57" fmla="*/ 649 h 664"/>
                <a:gd name="T58" fmla="*/ 154 w 671"/>
                <a:gd name="T59" fmla="*/ 609 h 664"/>
                <a:gd name="T60" fmla="*/ 82 w 671"/>
                <a:gd name="T61" fmla="*/ 550 h 664"/>
                <a:gd name="T62" fmla="*/ 32 w 671"/>
                <a:gd name="T63" fmla="*/ 471 h 664"/>
                <a:gd name="T64" fmla="*/ 4 w 671"/>
                <a:gd name="T65" fmla="*/ 380 h 664"/>
                <a:gd name="T66" fmla="*/ 4 w 671"/>
                <a:gd name="T67" fmla="*/ 282 h 664"/>
                <a:gd name="T68" fmla="*/ 32 w 671"/>
                <a:gd name="T69" fmla="*/ 191 h 664"/>
                <a:gd name="T70" fmla="*/ 82 w 671"/>
                <a:gd name="T71" fmla="*/ 114 h 664"/>
                <a:gd name="T72" fmla="*/ 154 w 671"/>
                <a:gd name="T73" fmla="*/ 53 h 664"/>
                <a:gd name="T74" fmla="*/ 239 w 671"/>
                <a:gd name="T75" fmla="*/ 13 h 664"/>
                <a:gd name="T76" fmla="*/ 336 w 671"/>
                <a:gd name="T77" fmla="*/ 0 h 6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671" h="664">
                  <a:moveTo>
                    <a:pt x="336" y="133"/>
                  </a:moveTo>
                  <a:lnTo>
                    <a:pt x="295" y="137"/>
                  </a:lnTo>
                  <a:lnTo>
                    <a:pt x="258" y="148"/>
                  </a:lnTo>
                  <a:lnTo>
                    <a:pt x="224" y="167"/>
                  </a:lnTo>
                  <a:lnTo>
                    <a:pt x="193" y="191"/>
                  </a:lnTo>
                  <a:lnTo>
                    <a:pt x="169" y="220"/>
                  </a:lnTo>
                  <a:lnTo>
                    <a:pt x="151" y="254"/>
                  </a:lnTo>
                  <a:lnTo>
                    <a:pt x="139" y="292"/>
                  </a:lnTo>
                  <a:lnTo>
                    <a:pt x="134" y="331"/>
                  </a:lnTo>
                  <a:lnTo>
                    <a:pt x="139" y="372"/>
                  </a:lnTo>
                  <a:lnTo>
                    <a:pt x="151" y="408"/>
                  </a:lnTo>
                  <a:lnTo>
                    <a:pt x="169" y="442"/>
                  </a:lnTo>
                  <a:lnTo>
                    <a:pt x="193" y="472"/>
                  </a:lnTo>
                  <a:lnTo>
                    <a:pt x="224" y="497"/>
                  </a:lnTo>
                  <a:lnTo>
                    <a:pt x="258" y="514"/>
                  </a:lnTo>
                  <a:lnTo>
                    <a:pt x="295" y="527"/>
                  </a:lnTo>
                  <a:lnTo>
                    <a:pt x="336" y="531"/>
                  </a:lnTo>
                  <a:lnTo>
                    <a:pt x="376" y="527"/>
                  </a:lnTo>
                  <a:lnTo>
                    <a:pt x="414" y="514"/>
                  </a:lnTo>
                  <a:lnTo>
                    <a:pt x="449" y="497"/>
                  </a:lnTo>
                  <a:lnTo>
                    <a:pt x="477" y="472"/>
                  </a:lnTo>
                  <a:lnTo>
                    <a:pt x="502" y="442"/>
                  </a:lnTo>
                  <a:lnTo>
                    <a:pt x="521" y="408"/>
                  </a:lnTo>
                  <a:lnTo>
                    <a:pt x="532" y="372"/>
                  </a:lnTo>
                  <a:lnTo>
                    <a:pt x="536" y="331"/>
                  </a:lnTo>
                  <a:lnTo>
                    <a:pt x="532" y="292"/>
                  </a:lnTo>
                  <a:lnTo>
                    <a:pt x="521" y="254"/>
                  </a:lnTo>
                  <a:lnTo>
                    <a:pt x="502" y="220"/>
                  </a:lnTo>
                  <a:lnTo>
                    <a:pt x="477" y="191"/>
                  </a:lnTo>
                  <a:lnTo>
                    <a:pt x="449" y="167"/>
                  </a:lnTo>
                  <a:lnTo>
                    <a:pt x="414" y="148"/>
                  </a:lnTo>
                  <a:lnTo>
                    <a:pt x="376" y="137"/>
                  </a:lnTo>
                  <a:lnTo>
                    <a:pt x="336" y="133"/>
                  </a:lnTo>
                  <a:close/>
                  <a:moveTo>
                    <a:pt x="336" y="0"/>
                  </a:moveTo>
                  <a:lnTo>
                    <a:pt x="385" y="4"/>
                  </a:lnTo>
                  <a:lnTo>
                    <a:pt x="432" y="13"/>
                  </a:lnTo>
                  <a:lnTo>
                    <a:pt x="477" y="31"/>
                  </a:lnTo>
                  <a:lnTo>
                    <a:pt x="519" y="53"/>
                  </a:lnTo>
                  <a:lnTo>
                    <a:pt x="556" y="81"/>
                  </a:lnTo>
                  <a:lnTo>
                    <a:pt x="588" y="114"/>
                  </a:lnTo>
                  <a:lnTo>
                    <a:pt x="617" y="150"/>
                  </a:lnTo>
                  <a:lnTo>
                    <a:pt x="639" y="191"/>
                  </a:lnTo>
                  <a:lnTo>
                    <a:pt x="657" y="236"/>
                  </a:lnTo>
                  <a:lnTo>
                    <a:pt x="668" y="282"/>
                  </a:lnTo>
                  <a:lnTo>
                    <a:pt x="671" y="331"/>
                  </a:lnTo>
                  <a:lnTo>
                    <a:pt x="668" y="380"/>
                  </a:lnTo>
                  <a:lnTo>
                    <a:pt x="657" y="427"/>
                  </a:lnTo>
                  <a:lnTo>
                    <a:pt x="639" y="471"/>
                  </a:lnTo>
                  <a:lnTo>
                    <a:pt x="617" y="512"/>
                  </a:lnTo>
                  <a:lnTo>
                    <a:pt x="588" y="550"/>
                  </a:lnTo>
                  <a:lnTo>
                    <a:pt x="556" y="582"/>
                  </a:lnTo>
                  <a:lnTo>
                    <a:pt x="519" y="609"/>
                  </a:lnTo>
                  <a:lnTo>
                    <a:pt x="477" y="632"/>
                  </a:lnTo>
                  <a:lnTo>
                    <a:pt x="432" y="649"/>
                  </a:lnTo>
                  <a:lnTo>
                    <a:pt x="385" y="660"/>
                  </a:lnTo>
                  <a:lnTo>
                    <a:pt x="336" y="664"/>
                  </a:lnTo>
                  <a:lnTo>
                    <a:pt x="287" y="660"/>
                  </a:lnTo>
                  <a:lnTo>
                    <a:pt x="239" y="649"/>
                  </a:lnTo>
                  <a:lnTo>
                    <a:pt x="195" y="632"/>
                  </a:lnTo>
                  <a:lnTo>
                    <a:pt x="154" y="609"/>
                  </a:lnTo>
                  <a:lnTo>
                    <a:pt x="115" y="582"/>
                  </a:lnTo>
                  <a:lnTo>
                    <a:pt x="82" y="550"/>
                  </a:lnTo>
                  <a:lnTo>
                    <a:pt x="55" y="512"/>
                  </a:lnTo>
                  <a:lnTo>
                    <a:pt x="32" y="471"/>
                  </a:lnTo>
                  <a:lnTo>
                    <a:pt x="15" y="427"/>
                  </a:lnTo>
                  <a:lnTo>
                    <a:pt x="4" y="380"/>
                  </a:lnTo>
                  <a:lnTo>
                    <a:pt x="0" y="331"/>
                  </a:lnTo>
                  <a:lnTo>
                    <a:pt x="4" y="282"/>
                  </a:lnTo>
                  <a:lnTo>
                    <a:pt x="15" y="236"/>
                  </a:lnTo>
                  <a:lnTo>
                    <a:pt x="32" y="191"/>
                  </a:lnTo>
                  <a:lnTo>
                    <a:pt x="55" y="150"/>
                  </a:lnTo>
                  <a:lnTo>
                    <a:pt x="82" y="114"/>
                  </a:lnTo>
                  <a:lnTo>
                    <a:pt x="115" y="81"/>
                  </a:lnTo>
                  <a:lnTo>
                    <a:pt x="154" y="53"/>
                  </a:lnTo>
                  <a:lnTo>
                    <a:pt x="195" y="31"/>
                  </a:lnTo>
                  <a:lnTo>
                    <a:pt x="239" y="13"/>
                  </a:lnTo>
                  <a:lnTo>
                    <a:pt x="287" y="4"/>
                  </a:lnTo>
                  <a:lnTo>
                    <a:pt x="33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8" name="Freeform 167"/>
            <p:cNvSpPr>
              <a:spLocks noEditPoints="1"/>
            </p:cNvSpPr>
            <p:nvPr/>
          </p:nvSpPr>
          <p:spPr bwMode="auto">
            <a:xfrm>
              <a:off x="8721725" y="4770438"/>
              <a:ext cx="427038" cy="420687"/>
            </a:xfrm>
            <a:custGeom>
              <a:avLst/>
              <a:gdLst>
                <a:gd name="T0" fmla="*/ 236 w 536"/>
                <a:gd name="T1" fmla="*/ 136 h 531"/>
                <a:gd name="T2" fmla="*/ 184 w 536"/>
                <a:gd name="T3" fmla="*/ 162 h 531"/>
                <a:gd name="T4" fmla="*/ 146 w 536"/>
                <a:gd name="T5" fmla="*/ 206 h 531"/>
                <a:gd name="T6" fmla="*/ 133 w 536"/>
                <a:gd name="T7" fmla="*/ 265 h 531"/>
                <a:gd name="T8" fmla="*/ 146 w 536"/>
                <a:gd name="T9" fmla="*/ 323 h 531"/>
                <a:gd name="T10" fmla="*/ 184 w 536"/>
                <a:gd name="T11" fmla="*/ 368 h 531"/>
                <a:gd name="T12" fmla="*/ 236 w 536"/>
                <a:gd name="T13" fmla="*/ 394 h 531"/>
                <a:gd name="T14" fmla="*/ 297 w 536"/>
                <a:gd name="T15" fmla="*/ 394 h 531"/>
                <a:gd name="T16" fmla="*/ 351 w 536"/>
                <a:gd name="T17" fmla="*/ 368 h 531"/>
                <a:gd name="T18" fmla="*/ 388 w 536"/>
                <a:gd name="T19" fmla="*/ 323 h 531"/>
                <a:gd name="T20" fmla="*/ 402 w 536"/>
                <a:gd name="T21" fmla="*/ 265 h 531"/>
                <a:gd name="T22" fmla="*/ 388 w 536"/>
                <a:gd name="T23" fmla="*/ 206 h 531"/>
                <a:gd name="T24" fmla="*/ 351 w 536"/>
                <a:gd name="T25" fmla="*/ 162 h 531"/>
                <a:gd name="T26" fmla="*/ 297 w 536"/>
                <a:gd name="T27" fmla="*/ 136 h 531"/>
                <a:gd name="T28" fmla="*/ 267 w 536"/>
                <a:gd name="T29" fmla="*/ 0 h 531"/>
                <a:gd name="T30" fmla="*/ 360 w 536"/>
                <a:gd name="T31" fmla="*/ 16 h 531"/>
                <a:gd name="T32" fmla="*/ 440 w 536"/>
                <a:gd name="T33" fmla="*/ 62 h 531"/>
                <a:gd name="T34" fmla="*/ 499 w 536"/>
                <a:gd name="T35" fmla="*/ 132 h 531"/>
                <a:gd name="T36" fmla="*/ 532 w 536"/>
                <a:gd name="T37" fmla="*/ 217 h 531"/>
                <a:gd name="T38" fmla="*/ 532 w 536"/>
                <a:gd name="T39" fmla="*/ 312 h 531"/>
                <a:gd name="T40" fmla="*/ 499 w 536"/>
                <a:gd name="T41" fmla="*/ 399 h 531"/>
                <a:gd name="T42" fmla="*/ 440 w 536"/>
                <a:gd name="T43" fmla="*/ 467 h 531"/>
                <a:gd name="T44" fmla="*/ 360 w 536"/>
                <a:gd name="T45" fmla="*/ 513 h 531"/>
                <a:gd name="T46" fmla="*/ 267 w 536"/>
                <a:gd name="T47" fmla="*/ 531 h 531"/>
                <a:gd name="T48" fmla="*/ 182 w 536"/>
                <a:gd name="T49" fmla="*/ 517 h 531"/>
                <a:gd name="T50" fmla="*/ 109 w 536"/>
                <a:gd name="T51" fmla="*/ 479 h 531"/>
                <a:gd name="T52" fmla="*/ 50 w 536"/>
                <a:gd name="T53" fmla="*/ 421 h 531"/>
                <a:gd name="T54" fmla="*/ 13 w 536"/>
                <a:gd name="T55" fmla="*/ 349 h 531"/>
                <a:gd name="T56" fmla="*/ 0 w 536"/>
                <a:gd name="T57" fmla="*/ 265 h 531"/>
                <a:gd name="T58" fmla="*/ 13 w 536"/>
                <a:gd name="T59" fmla="*/ 181 h 531"/>
                <a:gd name="T60" fmla="*/ 50 w 536"/>
                <a:gd name="T61" fmla="*/ 109 h 531"/>
                <a:gd name="T62" fmla="*/ 109 w 536"/>
                <a:gd name="T63" fmla="*/ 50 h 531"/>
                <a:gd name="T64" fmla="*/ 182 w 536"/>
                <a:gd name="T65" fmla="*/ 14 h 531"/>
                <a:gd name="T66" fmla="*/ 267 w 536"/>
                <a:gd name="T67" fmla="*/ 0 h 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536" h="531">
                  <a:moveTo>
                    <a:pt x="267" y="132"/>
                  </a:moveTo>
                  <a:lnTo>
                    <a:pt x="236" y="136"/>
                  </a:lnTo>
                  <a:lnTo>
                    <a:pt x="208" y="145"/>
                  </a:lnTo>
                  <a:lnTo>
                    <a:pt x="184" y="162"/>
                  </a:lnTo>
                  <a:lnTo>
                    <a:pt x="163" y="181"/>
                  </a:lnTo>
                  <a:lnTo>
                    <a:pt x="146" y="206"/>
                  </a:lnTo>
                  <a:lnTo>
                    <a:pt x="137" y="235"/>
                  </a:lnTo>
                  <a:lnTo>
                    <a:pt x="133" y="265"/>
                  </a:lnTo>
                  <a:lnTo>
                    <a:pt x="137" y="296"/>
                  </a:lnTo>
                  <a:lnTo>
                    <a:pt x="146" y="323"/>
                  </a:lnTo>
                  <a:lnTo>
                    <a:pt x="163" y="348"/>
                  </a:lnTo>
                  <a:lnTo>
                    <a:pt x="184" y="368"/>
                  </a:lnTo>
                  <a:lnTo>
                    <a:pt x="208" y="384"/>
                  </a:lnTo>
                  <a:lnTo>
                    <a:pt x="236" y="394"/>
                  </a:lnTo>
                  <a:lnTo>
                    <a:pt x="267" y="398"/>
                  </a:lnTo>
                  <a:lnTo>
                    <a:pt x="297" y="394"/>
                  </a:lnTo>
                  <a:lnTo>
                    <a:pt x="326" y="384"/>
                  </a:lnTo>
                  <a:lnTo>
                    <a:pt x="351" y="368"/>
                  </a:lnTo>
                  <a:lnTo>
                    <a:pt x="371" y="348"/>
                  </a:lnTo>
                  <a:lnTo>
                    <a:pt x="388" y="323"/>
                  </a:lnTo>
                  <a:lnTo>
                    <a:pt x="397" y="296"/>
                  </a:lnTo>
                  <a:lnTo>
                    <a:pt x="402" y="265"/>
                  </a:lnTo>
                  <a:lnTo>
                    <a:pt x="397" y="235"/>
                  </a:lnTo>
                  <a:lnTo>
                    <a:pt x="388" y="206"/>
                  </a:lnTo>
                  <a:lnTo>
                    <a:pt x="371" y="181"/>
                  </a:lnTo>
                  <a:lnTo>
                    <a:pt x="351" y="162"/>
                  </a:lnTo>
                  <a:lnTo>
                    <a:pt x="326" y="145"/>
                  </a:lnTo>
                  <a:lnTo>
                    <a:pt x="297" y="136"/>
                  </a:lnTo>
                  <a:lnTo>
                    <a:pt x="267" y="132"/>
                  </a:lnTo>
                  <a:close/>
                  <a:moveTo>
                    <a:pt x="267" y="0"/>
                  </a:moveTo>
                  <a:lnTo>
                    <a:pt x="315" y="4"/>
                  </a:lnTo>
                  <a:lnTo>
                    <a:pt x="360" y="16"/>
                  </a:lnTo>
                  <a:lnTo>
                    <a:pt x="403" y="35"/>
                  </a:lnTo>
                  <a:lnTo>
                    <a:pt x="440" y="62"/>
                  </a:lnTo>
                  <a:lnTo>
                    <a:pt x="473" y="94"/>
                  </a:lnTo>
                  <a:lnTo>
                    <a:pt x="499" y="132"/>
                  </a:lnTo>
                  <a:lnTo>
                    <a:pt x="518" y="172"/>
                  </a:lnTo>
                  <a:lnTo>
                    <a:pt x="532" y="217"/>
                  </a:lnTo>
                  <a:lnTo>
                    <a:pt x="536" y="265"/>
                  </a:lnTo>
                  <a:lnTo>
                    <a:pt x="532" y="312"/>
                  </a:lnTo>
                  <a:lnTo>
                    <a:pt x="518" y="357"/>
                  </a:lnTo>
                  <a:lnTo>
                    <a:pt x="499" y="399"/>
                  </a:lnTo>
                  <a:lnTo>
                    <a:pt x="473" y="436"/>
                  </a:lnTo>
                  <a:lnTo>
                    <a:pt x="440" y="467"/>
                  </a:lnTo>
                  <a:lnTo>
                    <a:pt x="403" y="494"/>
                  </a:lnTo>
                  <a:lnTo>
                    <a:pt x="360" y="513"/>
                  </a:lnTo>
                  <a:lnTo>
                    <a:pt x="315" y="526"/>
                  </a:lnTo>
                  <a:lnTo>
                    <a:pt x="267" y="531"/>
                  </a:lnTo>
                  <a:lnTo>
                    <a:pt x="223" y="527"/>
                  </a:lnTo>
                  <a:lnTo>
                    <a:pt x="182" y="517"/>
                  </a:lnTo>
                  <a:lnTo>
                    <a:pt x="144" y="501"/>
                  </a:lnTo>
                  <a:lnTo>
                    <a:pt x="109" y="479"/>
                  </a:lnTo>
                  <a:lnTo>
                    <a:pt x="78" y="452"/>
                  </a:lnTo>
                  <a:lnTo>
                    <a:pt x="50" y="421"/>
                  </a:lnTo>
                  <a:lnTo>
                    <a:pt x="29" y="387"/>
                  </a:lnTo>
                  <a:lnTo>
                    <a:pt x="13" y="349"/>
                  </a:lnTo>
                  <a:lnTo>
                    <a:pt x="2" y="308"/>
                  </a:lnTo>
                  <a:lnTo>
                    <a:pt x="0" y="265"/>
                  </a:lnTo>
                  <a:lnTo>
                    <a:pt x="2" y="223"/>
                  </a:lnTo>
                  <a:lnTo>
                    <a:pt x="13" y="181"/>
                  </a:lnTo>
                  <a:lnTo>
                    <a:pt x="29" y="143"/>
                  </a:lnTo>
                  <a:lnTo>
                    <a:pt x="50" y="109"/>
                  </a:lnTo>
                  <a:lnTo>
                    <a:pt x="78" y="77"/>
                  </a:lnTo>
                  <a:lnTo>
                    <a:pt x="109" y="50"/>
                  </a:lnTo>
                  <a:lnTo>
                    <a:pt x="144" y="29"/>
                  </a:lnTo>
                  <a:lnTo>
                    <a:pt x="182" y="14"/>
                  </a:lnTo>
                  <a:lnTo>
                    <a:pt x="223" y="3"/>
                  </a:lnTo>
                  <a:lnTo>
                    <a:pt x="26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19" name="Freeform 168"/>
            <p:cNvSpPr/>
            <p:nvPr/>
          </p:nvSpPr>
          <p:spPr bwMode="auto">
            <a:xfrm>
              <a:off x="9148763" y="5507038"/>
              <a:ext cx="211138" cy="209550"/>
            </a:xfrm>
            <a:custGeom>
              <a:avLst/>
              <a:gdLst>
                <a:gd name="T0" fmla="*/ 133 w 268"/>
                <a:gd name="T1" fmla="*/ 0 h 265"/>
                <a:gd name="T2" fmla="*/ 165 w 268"/>
                <a:gd name="T3" fmla="*/ 4 h 265"/>
                <a:gd name="T4" fmla="*/ 192 w 268"/>
                <a:gd name="T5" fmla="*/ 14 h 265"/>
                <a:gd name="T6" fmla="*/ 217 w 268"/>
                <a:gd name="T7" fmla="*/ 30 h 265"/>
                <a:gd name="T8" fmla="*/ 239 w 268"/>
                <a:gd name="T9" fmla="*/ 50 h 265"/>
                <a:gd name="T10" fmla="*/ 254 w 268"/>
                <a:gd name="T11" fmla="*/ 75 h 265"/>
                <a:gd name="T12" fmla="*/ 263 w 268"/>
                <a:gd name="T13" fmla="*/ 102 h 265"/>
                <a:gd name="T14" fmla="*/ 268 w 268"/>
                <a:gd name="T15" fmla="*/ 133 h 265"/>
                <a:gd name="T16" fmla="*/ 263 w 268"/>
                <a:gd name="T17" fmla="*/ 163 h 265"/>
                <a:gd name="T18" fmla="*/ 254 w 268"/>
                <a:gd name="T19" fmla="*/ 192 h 265"/>
                <a:gd name="T20" fmla="*/ 239 w 268"/>
                <a:gd name="T21" fmla="*/ 216 h 265"/>
                <a:gd name="T22" fmla="*/ 217 w 268"/>
                <a:gd name="T23" fmla="*/ 236 h 265"/>
                <a:gd name="T24" fmla="*/ 192 w 268"/>
                <a:gd name="T25" fmla="*/ 253 h 265"/>
                <a:gd name="T26" fmla="*/ 165 w 268"/>
                <a:gd name="T27" fmla="*/ 262 h 265"/>
                <a:gd name="T28" fmla="*/ 133 w 268"/>
                <a:gd name="T29" fmla="*/ 265 h 265"/>
                <a:gd name="T30" fmla="*/ 103 w 268"/>
                <a:gd name="T31" fmla="*/ 262 h 265"/>
                <a:gd name="T32" fmla="*/ 74 w 268"/>
                <a:gd name="T33" fmla="*/ 253 h 265"/>
                <a:gd name="T34" fmla="*/ 49 w 268"/>
                <a:gd name="T35" fmla="*/ 236 h 265"/>
                <a:gd name="T36" fmla="*/ 29 w 268"/>
                <a:gd name="T37" fmla="*/ 216 h 265"/>
                <a:gd name="T38" fmla="*/ 14 w 268"/>
                <a:gd name="T39" fmla="*/ 192 h 265"/>
                <a:gd name="T40" fmla="*/ 3 w 268"/>
                <a:gd name="T41" fmla="*/ 163 h 265"/>
                <a:gd name="T42" fmla="*/ 0 w 268"/>
                <a:gd name="T43" fmla="*/ 133 h 265"/>
                <a:gd name="T44" fmla="*/ 3 w 268"/>
                <a:gd name="T45" fmla="*/ 102 h 265"/>
                <a:gd name="T46" fmla="*/ 14 w 268"/>
                <a:gd name="T47" fmla="*/ 75 h 265"/>
                <a:gd name="T48" fmla="*/ 29 w 268"/>
                <a:gd name="T49" fmla="*/ 50 h 265"/>
                <a:gd name="T50" fmla="*/ 49 w 268"/>
                <a:gd name="T51" fmla="*/ 30 h 265"/>
                <a:gd name="T52" fmla="*/ 74 w 268"/>
                <a:gd name="T53" fmla="*/ 14 h 265"/>
                <a:gd name="T54" fmla="*/ 103 w 268"/>
                <a:gd name="T55" fmla="*/ 4 h 265"/>
                <a:gd name="T56" fmla="*/ 133 w 268"/>
                <a:gd name="T5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8" h="265">
                  <a:moveTo>
                    <a:pt x="133" y="0"/>
                  </a:moveTo>
                  <a:lnTo>
                    <a:pt x="165" y="4"/>
                  </a:lnTo>
                  <a:lnTo>
                    <a:pt x="192" y="14"/>
                  </a:lnTo>
                  <a:lnTo>
                    <a:pt x="217" y="30"/>
                  </a:lnTo>
                  <a:lnTo>
                    <a:pt x="239" y="50"/>
                  </a:lnTo>
                  <a:lnTo>
                    <a:pt x="254" y="75"/>
                  </a:lnTo>
                  <a:lnTo>
                    <a:pt x="263" y="102"/>
                  </a:lnTo>
                  <a:lnTo>
                    <a:pt x="268" y="133"/>
                  </a:lnTo>
                  <a:lnTo>
                    <a:pt x="263" y="163"/>
                  </a:lnTo>
                  <a:lnTo>
                    <a:pt x="254" y="192"/>
                  </a:lnTo>
                  <a:lnTo>
                    <a:pt x="239" y="216"/>
                  </a:lnTo>
                  <a:lnTo>
                    <a:pt x="217" y="236"/>
                  </a:lnTo>
                  <a:lnTo>
                    <a:pt x="192" y="253"/>
                  </a:lnTo>
                  <a:lnTo>
                    <a:pt x="165" y="262"/>
                  </a:lnTo>
                  <a:lnTo>
                    <a:pt x="133" y="265"/>
                  </a:lnTo>
                  <a:lnTo>
                    <a:pt x="103" y="262"/>
                  </a:lnTo>
                  <a:lnTo>
                    <a:pt x="74" y="253"/>
                  </a:lnTo>
                  <a:lnTo>
                    <a:pt x="49" y="236"/>
                  </a:lnTo>
                  <a:lnTo>
                    <a:pt x="29" y="216"/>
                  </a:lnTo>
                  <a:lnTo>
                    <a:pt x="14" y="192"/>
                  </a:lnTo>
                  <a:lnTo>
                    <a:pt x="3" y="163"/>
                  </a:lnTo>
                  <a:lnTo>
                    <a:pt x="0" y="133"/>
                  </a:lnTo>
                  <a:lnTo>
                    <a:pt x="3" y="102"/>
                  </a:lnTo>
                  <a:lnTo>
                    <a:pt x="14" y="75"/>
                  </a:lnTo>
                  <a:lnTo>
                    <a:pt x="29" y="50"/>
                  </a:lnTo>
                  <a:lnTo>
                    <a:pt x="49" y="30"/>
                  </a:lnTo>
                  <a:lnTo>
                    <a:pt x="74" y="14"/>
                  </a:lnTo>
                  <a:lnTo>
                    <a:pt x="103" y="4"/>
                  </a:lnTo>
                  <a:lnTo>
                    <a:pt x="13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0" name="Freeform 169"/>
            <p:cNvSpPr/>
            <p:nvPr/>
          </p:nvSpPr>
          <p:spPr bwMode="auto">
            <a:xfrm>
              <a:off x="10850563" y="3925888"/>
              <a:ext cx="212725" cy="211137"/>
            </a:xfrm>
            <a:custGeom>
              <a:avLst/>
              <a:gdLst>
                <a:gd name="T0" fmla="*/ 135 w 268"/>
                <a:gd name="T1" fmla="*/ 0 h 265"/>
                <a:gd name="T2" fmla="*/ 165 w 268"/>
                <a:gd name="T3" fmla="*/ 3 h 265"/>
                <a:gd name="T4" fmla="*/ 194 w 268"/>
                <a:gd name="T5" fmla="*/ 12 h 265"/>
                <a:gd name="T6" fmla="*/ 219 w 268"/>
                <a:gd name="T7" fmla="*/ 28 h 265"/>
                <a:gd name="T8" fmla="*/ 239 w 268"/>
                <a:gd name="T9" fmla="*/ 49 h 265"/>
                <a:gd name="T10" fmla="*/ 254 w 268"/>
                <a:gd name="T11" fmla="*/ 73 h 265"/>
                <a:gd name="T12" fmla="*/ 265 w 268"/>
                <a:gd name="T13" fmla="*/ 102 h 265"/>
                <a:gd name="T14" fmla="*/ 268 w 268"/>
                <a:gd name="T15" fmla="*/ 132 h 265"/>
                <a:gd name="T16" fmla="*/ 265 w 268"/>
                <a:gd name="T17" fmla="*/ 162 h 265"/>
                <a:gd name="T18" fmla="*/ 254 w 268"/>
                <a:gd name="T19" fmla="*/ 190 h 265"/>
                <a:gd name="T20" fmla="*/ 239 w 268"/>
                <a:gd name="T21" fmla="*/ 214 h 265"/>
                <a:gd name="T22" fmla="*/ 219 w 268"/>
                <a:gd name="T23" fmla="*/ 235 h 265"/>
                <a:gd name="T24" fmla="*/ 194 w 268"/>
                <a:gd name="T25" fmla="*/ 251 h 265"/>
                <a:gd name="T26" fmla="*/ 165 w 268"/>
                <a:gd name="T27" fmla="*/ 261 h 265"/>
                <a:gd name="T28" fmla="*/ 135 w 268"/>
                <a:gd name="T29" fmla="*/ 265 h 265"/>
                <a:gd name="T30" fmla="*/ 103 w 268"/>
                <a:gd name="T31" fmla="*/ 261 h 265"/>
                <a:gd name="T32" fmla="*/ 76 w 268"/>
                <a:gd name="T33" fmla="*/ 251 h 265"/>
                <a:gd name="T34" fmla="*/ 51 w 268"/>
                <a:gd name="T35" fmla="*/ 235 h 265"/>
                <a:gd name="T36" fmla="*/ 31 w 268"/>
                <a:gd name="T37" fmla="*/ 214 h 265"/>
                <a:gd name="T38" fmla="*/ 14 w 268"/>
                <a:gd name="T39" fmla="*/ 190 h 265"/>
                <a:gd name="T40" fmla="*/ 5 w 268"/>
                <a:gd name="T41" fmla="*/ 162 h 265"/>
                <a:gd name="T42" fmla="*/ 0 w 268"/>
                <a:gd name="T43" fmla="*/ 132 h 265"/>
                <a:gd name="T44" fmla="*/ 5 w 268"/>
                <a:gd name="T45" fmla="*/ 102 h 265"/>
                <a:gd name="T46" fmla="*/ 14 w 268"/>
                <a:gd name="T47" fmla="*/ 73 h 265"/>
                <a:gd name="T48" fmla="*/ 31 w 268"/>
                <a:gd name="T49" fmla="*/ 49 h 265"/>
                <a:gd name="T50" fmla="*/ 51 w 268"/>
                <a:gd name="T51" fmla="*/ 28 h 265"/>
                <a:gd name="T52" fmla="*/ 76 w 268"/>
                <a:gd name="T53" fmla="*/ 12 h 265"/>
                <a:gd name="T54" fmla="*/ 103 w 268"/>
                <a:gd name="T55" fmla="*/ 3 h 265"/>
                <a:gd name="T56" fmla="*/ 135 w 268"/>
                <a:gd name="T57" fmla="*/ 0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68" h="265">
                  <a:moveTo>
                    <a:pt x="135" y="0"/>
                  </a:moveTo>
                  <a:lnTo>
                    <a:pt x="165" y="3"/>
                  </a:lnTo>
                  <a:lnTo>
                    <a:pt x="194" y="12"/>
                  </a:lnTo>
                  <a:lnTo>
                    <a:pt x="219" y="28"/>
                  </a:lnTo>
                  <a:lnTo>
                    <a:pt x="239" y="49"/>
                  </a:lnTo>
                  <a:lnTo>
                    <a:pt x="254" y="73"/>
                  </a:lnTo>
                  <a:lnTo>
                    <a:pt x="265" y="102"/>
                  </a:lnTo>
                  <a:lnTo>
                    <a:pt x="268" y="132"/>
                  </a:lnTo>
                  <a:lnTo>
                    <a:pt x="265" y="162"/>
                  </a:lnTo>
                  <a:lnTo>
                    <a:pt x="254" y="190"/>
                  </a:lnTo>
                  <a:lnTo>
                    <a:pt x="239" y="214"/>
                  </a:lnTo>
                  <a:lnTo>
                    <a:pt x="219" y="235"/>
                  </a:lnTo>
                  <a:lnTo>
                    <a:pt x="194" y="251"/>
                  </a:lnTo>
                  <a:lnTo>
                    <a:pt x="165" y="261"/>
                  </a:lnTo>
                  <a:lnTo>
                    <a:pt x="135" y="265"/>
                  </a:lnTo>
                  <a:lnTo>
                    <a:pt x="103" y="261"/>
                  </a:lnTo>
                  <a:lnTo>
                    <a:pt x="76" y="251"/>
                  </a:lnTo>
                  <a:lnTo>
                    <a:pt x="51" y="235"/>
                  </a:lnTo>
                  <a:lnTo>
                    <a:pt x="31" y="214"/>
                  </a:lnTo>
                  <a:lnTo>
                    <a:pt x="14" y="190"/>
                  </a:lnTo>
                  <a:lnTo>
                    <a:pt x="5" y="162"/>
                  </a:lnTo>
                  <a:lnTo>
                    <a:pt x="0" y="132"/>
                  </a:lnTo>
                  <a:lnTo>
                    <a:pt x="5" y="102"/>
                  </a:lnTo>
                  <a:lnTo>
                    <a:pt x="14" y="73"/>
                  </a:lnTo>
                  <a:lnTo>
                    <a:pt x="31" y="49"/>
                  </a:lnTo>
                  <a:lnTo>
                    <a:pt x="51" y="28"/>
                  </a:lnTo>
                  <a:lnTo>
                    <a:pt x="76" y="12"/>
                  </a:lnTo>
                  <a:lnTo>
                    <a:pt x="103" y="3"/>
                  </a:lnTo>
                  <a:lnTo>
                    <a:pt x="13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21" name="Freeform 204"/>
          <p:cNvSpPr>
            <a:spLocks noEditPoints="1"/>
          </p:cNvSpPr>
          <p:nvPr/>
        </p:nvSpPr>
        <p:spPr bwMode="auto">
          <a:xfrm>
            <a:off x="3521315" y="1982307"/>
            <a:ext cx="240892" cy="272285"/>
          </a:xfrm>
          <a:custGeom>
            <a:avLst/>
            <a:gdLst>
              <a:gd name="T0" fmla="*/ 940 w 3759"/>
              <a:gd name="T1" fmla="*/ 3983 h 4249"/>
              <a:gd name="T2" fmla="*/ 2864 w 3759"/>
              <a:gd name="T3" fmla="*/ 3585 h 4249"/>
              <a:gd name="T4" fmla="*/ 732 w 3759"/>
              <a:gd name="T5" fmla="*/ 2124 h 4249"/>
              <a:gd name="T6" fmla="*/ 2879 w 3759"/>
              <a:gd name="T7" fmla="*/ 3452 h 4249"/>
              <a:gd name="T8" fmla="*/ 732 w 3759"/>
              <a:gd name="T9" fmla="*/ 2124 h 4249"/>
              <a:gd name="T10" fmla="*/ 716 w 3759"/>
              <a:gd name="T11" fmla="*/ 1992 h 4249"/>
              <a:gd name="T12" fmla="*/ 3088 w 3759"/>
              <a:gd name="T13" fmla="*/ 1593 h 4249"/>
              <a:gd name="T14" fmla="*/ 269 w 3759"/>
              <a:gd name="T15" fmla="*/ 930 h 4249"/>
              <a:gd name="T16" fmla="*/ 3492 w 3759"/>
              <a:gd name="T17" fmla="*/ 1328 h 4249"/>
              <a:gd name="T18" fmla="*/ 269 w 3759"/>
              <a:gd name="T19" fmla="*/ 930 h 4249"/>
              <a:gd name="T20" fmla="*/ 537 w 3759"/>
              <a:gd name="T21" fmla="*/ 664 h 4249"/>
              <a:gd name="T22" fmla="*/ 3088 w 3759"/>
              <a:gd name="T23" fmla="*/ 266 h 4249"/>
              <a:gd name="T24" fmla="*/ 671 w 3759"/>
              <a:gd name="T25" fmla="*/ 0 h 4249"/>
              <a:gd name="T26" fmla="*/ 3130 w 3759"/>
              <a:gd name="T27" fmla="*/ 2 h 4249"/>
              <a:gd name="T28" fmla="*/ 3210 w 3759"/>
              <a:gd name="T29" fmla="*/ 28 h 4249"/>
              <a:gd name="T30" fmla="*/ 3277 w 3759"/>
              <a:gd name="T31" fmla="*/ 76 h 4249"/>
              <a:gd name="T32" fmla="*/ 3327 w 3759"/>
              <a:gd name="T33" fmla="*/ 142 h 4249"/>
              <a:gd name="T34" fmla="*/ 3507 w 3759"/>
              <a:gd name="T35" fmla="*/ 666 h 4249"/>
              <a:gd name="T36" fmla="*/ 3595 w 3759"/>
              <a:gd name="T37" fmla="*/ 687 h 4249"/>
              <a:gd name="T38" fmla="*/ 3670 w 3759"/>
              <a:gd name="T39" fmla="*/ 733 h 4249"/>
              <a:gd name="T40" fmla="*/ 3725 w 3759"/>
              <a:gd name="T41" fmla="*/ 800 h 4249"/>
              <a:gd name="T42" fmla="*/ 3755 w 3759"/>
              <a:gd name="T43" fmla="*/ 884 h 4249"/>
              <a:gd name="T44" fmla="*/ 3759 w 3759"/>
              <a:gd name="T45" fmla="*/ 1328 h 4249"/>
              <a:gd name="T46" fmla="*/ 3746 w 3759"/>
              <a:gd name="T47" fmla="*/ 1411 h 4249"/>
              <a:gd name="T48" fmla="*/ 3707 w 3759"/>
              <a:gd name="T49" fmla="*/ 1484 h 4249"/>
              <a:gd name="T50" fmla="*/ 3650 w 3759"/>
              <a:gd name="T51" fmla="*/ 1542 h 4249"/>
              <a:gd name="T52" fmla="*/ 3577 w 3759"/>
              <a:gd name="T53" fmla="*/ 1579 h 4249"/>
              <a:gd name="T54" fmla="*/ 3492 w 3759"/>
              <a:gd name="T55" fmla="*/ 1593 h 4249"/>
              <a:gd name="T56" fmla="*/ 3354 w 3759"/>
              <a:gd name="T57" fmla="*/ 1623 h 4249"/>
              <a:gd name="T58" fmla="*/ 3078 w 3759"/>
              <a:gd name="T59" fmla="*/ 4056 h 4249"/>
              <a:gd name="T60" fmla="*/ 3041 w 3759"/>
              <a:gd name="T61" fmla="*/ 4134 h 4249"/>
              <a:gd name="T62" fmla="*/ 2982 w 3759"/>
              <a:gd name="T63" fmla="*/ 4195 h 4249"/>
              <a:gd name="T64" fmla="*/ 2907 w 3759"/>
              <a:gd name="T65" fmla="*/ 4234 h 4249"/>
              <a:gd name="T66" fmla="*/ 2820 w 3759"/>
              <a:gd name="T67" fmla="*/ 4249 h 4249"/>
              <a:gd name="T68" fmla="*/ 896 w 3759"/>
              <a:gd name="T69" fmla="*/ 4245 h 4249"/>
              <a:gd name="T70" fmla="*/ 814 w 3759"/>
              <a:gd name="T71" fmla="*/ 4218 h 4249"/>
              <a:gd name="T72" fmla="*/ 745 w 3759"/>
              <a:gd name="T73" fmla="*/ 4166 h 4249"/>
              <a:gd name="T74" fmla="*/ 697 w 3759"/>
              <a:gd name="T75" fmla="*/ 4097 h 4249"/>
              <a:gd name="T76" fmla="*/ 674 w 3759"/>
              <a:gd name="T77" fmla="*/ 4013 h 4249"/>
              <a:gd name="T78" fmla="*/ 407 w 3759"/>
              <a:gd name="T79" fmla="*/ 1593 h 4249"/>
              <a:gd name="T80" fmla="*/ 221 w 3759"/>
              <a:gd name="T81" fmla="*/ 1589 h 4249"/>
              <a:gd name="T82" fmla="*/ 134 w 3759"/>
              <a:gd name="T83" fmla="*/ 1557 h 4249"/>
              <a:gd name="T84" fmla="*/ 64 w 3759"/>
              <a:gd name="T85" fmla="*/ 1499 h 4249"/>
              <a:gd name="T86" fmla="*/ 17 w 3759"/>
              <a:gd name="T87" fmla="*/ 1420 h 4249"/>
              <a:gd name="T88" fmla="*/ 0 w 3759"/>
              <a:gd name="T89" fmla="*/ 1328 h 4249"/>
              <a:gd name="T90" fmla="*/ 4 w 3759"/>
              <a:gd name="T91" fmla="*/ 884 h 4249"/>
              <a:gd name="T92" fmla="*/ 34 w 3759"/>
              <a:gd name="T93" fmla="*/ 801 h 4249"/>
              <a:gd name="T94" fmla="*/ 89 w 3759"/>
              <a:gd name="T95" fmla="*/ 733 h 4249"/>
              <a:gd name="T96" fmla="*/ 164 w 3759"/>
              <a:gd name="T97" fmla="*/ 687 h 4249"/>
              <a:gd name="T98" fmla="*/ 252 w 3759"/>
              <a:gd name="T99" fmla="*/ 666 h 4249"/>
              <a:gd name="T100" fmla="*/ 434 w 3759"/>
              <a:gd name="T101" fmla="*/ 142 h 4249"/>
              <a:gd name="T102" fmla="*/ 483 w 3759"/>
              <a:gd name="T103" fmla="*/ 76 h 4249"/>
              <a:gd name="T104" fmla="*/ 549 w 3759"/>
              <a:gd name="T105" fmla="*/ 28 h 4249"/>
              <a:gd name="T106" fmla="*/ 629 w 3759"/>
              <a:gd name="T107" fmla="*/ 2 h 42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3759" h="4249">
                <a:moveTo>
                  <a:pt x="895" y="3585"/>
                </a:moveTo>
                <a:lnTo>
                  <a:pt x="940" y="3983"/>
                </a:lnTo>
                <a:lnTo>
                  <a:pt x="2820" y="3983"/>
                </a:lnTo>
                <a:lnTo>
                  <a:pt x="2864" y="3585"/>
                </a:lnTo>
                <a:lnTo>
                  <a:pt x="895" y="3585"/>
                </a:lnTo>
                <a:close/>
                <a:moveTo>
                  <a:pt x="732" y="2124"/>
                </a:moveTo>
                <a:lnTo>
                  <a:pt x="880" y="3452"/>
                </a:lnTo>
                <a:lnTo>
                  <a:pt x="2879" y="3452"/>
                </a:lnTo>
                <a:lnTo>
                  <a:pt x="3029" y="2124"/>
                </a:lnTo>
                <a:lnTo>
                  <a:pt x="732" y="2124"/>
                </a:lnTo>
                <a:close/>
                <a:moveTo>
                  <a:pt x="671" y="1593"/>
                </a:moveTo>
                <a:lnTo>
                  <a:pt x="716" y="1992"/>
                </a:lnTo>
                <a:lnTo>
                  <a:pt x="3044" y="1992"/>
                </a:lnTo>
                <a:lnTo>
                  <a:pt x="3088" y="1593"/>
                </a:lnTo>
                <a:lnTo>
                  <a:pt x="671" y="1593"/>
                </a:lnTo>
                <a:close/>
                <a:moveTo>
                  <a:pt x="269" y="930"/>
                </a:moveTo>
                <a:lnTo>
                  <a:pt x="269" y="1328"/>
                </a:lnTo>
                <a:lnTo>
                  <a:pt x="3492" y="1328"/>
                </a:lnTo>
                <a:lnTo>
                  <a:pt x="3492" y="930"/>
                </a:lnTo>
                <a:lnTo>
                  <a:pt x="269" y="930"/>
                </a:lnTo>
                <a:close/>
                <a:moveTo>
                  <a:pt x="671" y="266"/>
                </a:moveTo>
                <a:lnTo>
                  <a:pt x="537" y="664"/>
                </a:lnTo>
                <a:lnTo>
                  <a:pt x="3222" y="664"/>
                </a:lnTo>
                <a:lnTo>
                  <a:pt x="3088" y="266"/>
                </a:lnTo>
                <a:lnTo>
                  <a:pt x="671" y="266"/>
                </a:lnTo>
                <a:close/>
                <a:moveTo>
                  <a:pt x="671" y="0"/>
                </a:moveTo>
                <a:lnTo>
                  <a:pt x="3088" y="0"/>
                </a:lnTo>
                <a:lnTo>
                  <a:pt x="3130" y="2"/>
                </a:lnTo>
                <a:lnTo>
                  <a:pt x="3172" y="13"/>
                </a:lnTo>
                <a:lnTo>
                  <a:pt x="3210" y="28"/>
                </a:lnTo>
                <a:lnTo>
                  <a:pt x="3246" y="50"/>
                </a:lnTo>
                <a:lnTo>
                  <a:pt x="3277" y="76"/>
                </a:lnTo>
                <a:lnTo>
                  <a:pt x="3303" y="107"/>
                </a:lnTo>
                <a:lnTo>
                  <a:pt x="3327" y="142"/>
                </a:lnTo>
                <a:lnTo>
                  <a:pt x="3343" y="182"/>
                </a:lnTo>
                <a:lnTo>
                  <a:pt x="3507" y="666"/>
                </a:lnTo>
                <a:lnTo>
                  <a:pt x="3552" y="673"/>
                </a:lnTo>
                <a:lnTo>
                  <a:pt x="3595" y="687"/>
                </a:lnTo>
                <a:lnTo>
                  <a:pt x="3634" y="707"/>
                </a:lnTo>
                <a:lnTo>
                  <a:pt x="3670" y="733"/>
                </a:lnTo>
                <a:lnTo>
                  <a:pt x="3700" y="764"/>
                </a:lnTo>
                <a:lnTo>
                  <a:pt x="3725" y="800"/>
                </a:lnTo>
                <a:lnTo>
                  <a:pt x="3744" y="840"/>
                </a:lnTo>
                <a:lnTo>
                  <a:pt x="3755" y="884"/>
                </a:lnTo>
                <a:lnTo>
                  <a:pt x="3759" y="930"/>
                </a:lnTo>
                <a:lnTo>
                  <a:pt x="3759" y="1328"/>
                </a:lnTo>
                <a:lnTo>
                  <a:pt x="3755" y="1370"/>
                </a:lnTo>
                <a:lnTo>
                  <a:pt x="3746" y="1411"/>
                </a:lnTo>
                <a:lnTo>
                  <a:pt x="3729" y="1450"/>
                </a:lnTo>
                <a:lnTo>
                  <a:pt x="3707" y="1484"/>
                </a:lnTo>
                <a:lnTo>
                  <a:pt x="3681" y="1515"/>
                </a:lnTo>
                <a:lnTo>
                  <a:pt x="3650" y="1542"/>
                </a:lnTo>
                <a:lnTo>
                  <a:pt x="3615" y="1564"/>
                </a:lnTo>
                <a:lnTo>
                  <a:pt x="3577" y="1579"/>
                </a:lnTo>
                <a:lnTo>
                  <a:pt x="3534" y="1590"/>
                </a:lnTo>
                <a:lnTo>
                  <a:pt x="3492" y="1593"/>
                </a:lnTo>
                <a:lnTo>
                  <a:pt x="3353" y="1593"/>
                </a:lnTo>
                <a:lnTo>
                  <a:pt x="3354" y="1623"/>
                </a:lnTo>
                <a:lnTo>
                  <a:pt x="3087" y="4013"/>
                </a:lnTo>
                <a:lnTo>
                  <a:pt x="3078" y="4056"/>
                </a:lnTo>
                <a:lnTo>
                  <a:pt x="3063" y="4097"/>
                </a:lnTo>
                <a:lnTo>
                  <a:pt x="3041" y="4134"/>
                </a:lnTo>
                <a:lnTo>
                  <a:pt x="3015" y="4166"/>
                </a:lnTo>
                <a:lnTo>
                  <a:pt x="2982" y="4195"/>
                </a:lnTo>
                <a:lnTo>
                  <a:pt x="2946" y="4218"/>
                </a:lnTo>
                <a:lnTo>
                  <a:pt x="2907" y="4234"/>
                </a:lnTo>
                <a:lnTo>
                  <a:pt x="2864" y="4245"/>
                </a:lnTo>
                <a:lnTo>
                  <a:pt x="2820" y="4249"/>
                </a:lnTo>
                <a:lnTo>
                  <a:pt x="940" y="4249"/>
                </a:lnTo>
                <a:lnTo>
                  <a:pt x="896" y="4245"/>
                </a:lnTo>
                <a:lnTo>
                  <a:pt x="854" y="4234"/>
                </a:lnTo>
                <a:lnTo>
                  <a:pt x="814" y="4218"/>
                </a:lnTo>
                <a:lnTo>
                  <a:pt x="778" y="4195"/>
                </a:lnTo>
                <a:lnTo>
                  <a:pt x="745" y="4166"/>
                </a:lnTo>
                <a:lnTo>
                  <a:pt x="719" y="4134"/>
                </a:lnTo>
                <a:lnTo>
                  <a:pt x="697" y="4097"/>
                </a:lnTo>
                <a:lnTo>
                  <a:pt x="682" y="4056"/>
                </a:lnTo>
                <a:lnTo>
                  <a:pt x="674" y="4013"/>
                </a:lnTo>
                <a:lnTo>
                  <a:pt x="405" y="1623"/>
                </a:lnTo>
                <a:lnTo>
                  <a:pt x="407" y="1593"/>
                </a:lnTo>
                <a:lnTo>
                  <a:pt x="269" y="1593"/>
                </a:lnTo>
                <a:lnTo>
                  <a:pt x="221" y="1589"/>
                </a:lnTo>
                <a:lnTo>
                  <a:pt x="175" y="1576"/>
                </a:lnTo>
                <a:lnTo>
                  <a:pt x="134" y="1557"/>
                </a:lnTo>
                <a:lnTo>
                  <a:pt x="96" y="1530"/>
                </a:lnTo>
                <a:lnTo>
                  <a:pt x="64" y="1499"/>
                </a:lnTo>
                <a:lnTo>
                  <a:pt x="37" y="1461"/>
                </a:lnTo>
                <a:lnTo>
                  <a:pt x="17" y="1420"/>
                </a:lnTo>
                <a:lnTo>
                  <a:pt x="5" y="1375"/>
                </a:lnTo>
                <a:lnTo>
                  <a:pt x="0" y="1328"/>
                </a:lnTo>
                <a:lnTo>
                  <a:pt x="0" y="930"/>
                </a:lnTo>
                <a:lnTo>
                  <a:pt x="4" y="884"/>
                </a:lnTo>
                <a:lnTo>
                  <a:pt x="16" y="840"/>
                </a:lnTo>
                <a:lnTo>
                  <a:pt x="34" y="801"/>
                </a:lnTo>
                <a:lnTo>
                  <a:pt x="59" y="764"/>
                </a:lnTo>
                <a:lnTo>
                  <a:pt x="89" y="733"/>
                </a:lnTo>
                <a:lnTo>
                  <a:pt x="125" y="707"/>
                </a:lnTo>
                <a:lnTo>
                  <a:pt x="164" y="687"/>
                </a:lnTo>
                <a:lnTo>
                  <a:pt x="207" y="673"/>
                </a:lnTo>
                <a:lnTo>
                  <a:pt x="252" y="666"/>
                </a:lnTo>
                <a:lnTo>
                  <a:pt x="417" y="182"/>
                </a:lnTo>
                <a:lnTo>
                  <a:pt x="434" y="142"/>
                </a:lnTo>
                <a:lnTo>
                  <a:pt x="456" y="107"/>
                </a:lnTo>
                <a:lnTo>
                  <a:pt x="483" y="76"/>
                </a:lnTo>
                <a:lnTo>
                  <a:pt x="515" y="50"/>
                </a:lnTo>
                <a:lnTo>
                  <a:pt x="549" y="28"/>
                </a:lnTo>
                <a:lnTo>
                  <a:pt x="587" y="13"/>
                </a:lnTo>
                <a:lnTo>
                  <a:pt x="629" y="2"/>
                </a:lnTo>
                <a:lnTo>
                  <a:pt x="671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id-ID">
              <a:cs typeface="+mn-ea"/>
              <a:sym typeface="+mn-lt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3497961" y="4384073"/>
            <a:ext cx="285423" cy="282630"/>
            <a:chOff x="5138737" y="3190875"/>
            <a:chExt cx="3406775" cy="3373438"/>
          </a:xfrm>
          <a:solidFill>
            <a:schemeClr val="bg1"/>
          </a:solidFill>
        </p:grpSpPr>
        <p:sp>
          <p:nvSpPr>
            <p:cNvPr id="23" name="Freeform 233"/>
            <p:cNvSpPr>
              <a:spLocks noEditPoints="1"/>
            </p:cNvSpPr>
            <p:nvPr/>
          </p:nvSpPr>
          <p:spPr bwMode="auto">
            <a:xfrm>
              <a:off x="5138737" y="4456113"/>
              <a:ext cx="3406775" cy="2108200"/>
            </a:xfrm>
            <a:custGeom>
              <a:avLst/>
              <a:gdLst>
                <a:gd name="T0" fmla="*/ 268 w 4292"/>
                <a:gd name="T1" fmla="*/ 1528 h 2656"/>
                <a:gd name="T2" fmla="*/ 850 w 4292"/>
                <a:gd name="T3" fmla="*/ 2387 h 2656"/>
                <a:gd name="T4" fmla="*/ 3484 w 4292"/>
                <a:gd name="T5" fmla="*/ 2345 h 2656"/>
                <a:gd name="T6" fmla="*/ 3995 w 4292"/>
                <a:gd name="T7" fmla="*/ 1473 h 2656"/>
                <a:gd name="T8" fmla="*/ 3461 w 4292"/>
                <a:gd name="T9" fmla="*/ 1195 h 2656"/>
                <a:gd name="T10" fmla="*/ 1958 w 4292"/>
                <a:gd name="T11" fmla="*/ 963 h 2656"/>
                <a:gd name="T12" fmla="*/ 1684 w 4292"/>
                <a:gd name="T13" fmla="*/ 1195 h 2656"/>
                <a:gd name="T14" fmla="*/ 2087 w 4292"/>
                <a:gd name="T15" fmla="*/ 1067 h 2656"/>
                <a:gd name="T16" fmla="*/ 2404 w 4292"/>
                <a:gd name="T17" fmla="*/ 1157 h 2656"/>
                <a:gd name="T18" fmla="*/ 2441 w 4292"/>
                <a:gd name="T19" fmla="*/ 1020 h 2656"/>
                <a:gd name="T20" fmla="*/ 2146 w 4292"/>
                <a:gd name="T21" fmla="*/ 664 h 2656"/>
                <a:gd name="T22" fmla="*/ 1709 w 4292"/>
                <a:gd name="T23" fmla="*/ 793 h 2656"/>
                <a:gd name="T24" fmla="*/ 1417 w 4292"/>
                <a:gd name="T25" fmla="*/ 1126 h 2656"/>
                <a:gd name="T26" fmla="*/ 1694 w 4292"/>
                <a:gd name="T27" fmla="*/ 972 h 2656"/>
                <a:gd name="T28" fmla="*/ 2072 w 4292"/>
                <a:gd name="T29" fmla="*/ 801 h 2656"/>
                <a:gd name="T30" fmla="*/ 2488 w 4292"/>
                <a:gd name="T31" fmla="*/ 889 h 2656"/>
                <a:gd name="T32" fmla="*/ 2760 w 4292"/>
                <a:gd name="T33" fmla="*/ 1195 h 2656"/>
                <a:gd name="T34" fmla="*/ 2712 w 4292"/>
                <a:gd name="T35" fmla="*/ 895 h 2656"/>
                <a:gd name="T36" fmla="*/ 2307 w 4292"/>
                <a:gd name="T37" fmla="*/ 680 h 2656"/>
                <a:gd name="T38" fmla="*/ 1875 w 4292"/>
                <a:gd name="T39" fmla="*/ 433 h 2656"/>
                <a:gd name="T40" fmla="*/ 1418 w 4292"/>
                <a:gd name="T41" fmla="*/ 682 h 2656"/>
                <a:gd name="T42" fmla="*/ 1134 w 4292"/>
                <a:gd name="T43" fmla="*/ 1111 h 2656"/>
                <a:gd name="T44" fmla="*/ 1402 w 4292"/>
                <a:gd name="T45" fmla="*/ 896 h 2656"/>
                <a:gd name="T46" fmla="*/ 1802 w 4292"/>
                <a:gd name="T47" fmla="*/ 596 h 2656"/>
                <a:gd name="T48" fmla="*/ 2318 w 4292"/>
                <a:gd name="T49" fmla="*/ 547 h 2656"/>
                <a:gd name="T50" fmla="*/ 2762 w 4292"/>
                <a:gd name="T51" fmla="*/ 760 h 2656"/>
                <a:gd name="T52" fmla="*/ 3124 w 4292"/>
                <a:gd name="T53" fmla="*/ 1028 h 2656"/>
                <a:gd name="T54" fmla="*/ 2806 w 4292"/>
                <a:gd name="T55" fmla="*/ 624 h 2656"/>
                <a:gd name="T56" fmla="*/ 2329 w 4292"/>
                <a:gd name="T57" fmla="*/ 414 h 2656"/>
                <a:gd name="T58" fmla="*/ 1832 w 4292"/>
                <a:gd name="T59" fmla="*/ 169 h 2656"/>
                <a:gd name="T60" fmla="*/ 1293 w 4292"/>
                <a:gd name="T61" fmla="*/ 437 h 2656"/>
                <a:gd name="T62" fmla="*/ 927 w 4292"/>
                <a:gd name="T63" fmla="*/ 907 h 2656"/>
                <a:gd name="T64" fmla="*/ 1027 w 4292"/>
                <a:gd name="T65" fmla="*/ 1013 h 2656"/>
                <a:gd name="T66" fmla="*/ 1352 w 4292"/>
                <a:gd name="T67" fmla="*/ 561 h 2656"/>
                <a:gd name="T68" fmla="*/ 1851 w 4292"/>
                <a:gd name="T69" fmla="*/ 301 h 2656"/>
                <a:gd name="T70" fmla="*/ 2429 w 4292"/>
                <a:gd name="T71" fmla="*/ 298 h 2656"/>
                <a:gd name="T72" fmla="*/ 2916 w 4292"/>
                <a:gd name="T73" fmla="*/ 542 h 2656"/>
                <a:gd name="T74" fmla="*/ 3244 w 4292"/>
                <a:gd name="T75" fmla="*/ 968 h 2656"/>
                <a:gd name="T76" fmla="*/ 3074 w 4292"/>
                <a:gd name="T77" fmla="*/ 504 h 2656"/>
                <a:gd name="T78" fmla="*/ 2559 w 4292"/>
                <a:gd name="T79" fmla="*/ 197 h 2656"/>
                <a:gd name="T80" fmla="*/ 2256 w 4292"/>
                <a:gd name="T81" fmla="*/ 4 h 2656"/>
                <a:gd name="T82" fmla="*/ 2861 w 4292"/>
                <a:gd name="T83" fmla="*/ 184 h 2656"/>
                <a:gd name="T84" fmla="*/ 3325 w 4292"/>
                <a:gd name="T85" fmla="*/ 585 h 2656"/>
                <a:gd name="T86" fmla="*/ 4156 w 4292"/>
                <a:gd name="T87" fmla="*/ 531 h 2656"/>
                <a:gd name="T88" fmla="*/ 4288 w 4292"/>
                <a:gd name="T89" fmla="*/ 634 h 2656"/>
                <a:gd name="T90" fmla="*/ 4218 w 4292"/>
                <a:gd name="T91" fmla="*/ 783 h 2656"/>
                <a:gd name="T92" fmla="*/ 4053 w 4292"/>
                <a:gd name="T93" fmla="*/ 1210 h 2656"/>
                <a:gd name="T94" fmla="*/ 4260 w 4292"/>
                <a:gd name="T95" fmla="*/ 1388 h 2656"/>
                <a:gd name="T96" fmla="*/ 4267 w 4292"/>
                <a:gd name="T97" fmla="*/ 1639 h 2656"/>
                <a:gd name="T98" fmla="*/ 3740 w 4292"/>
                <a:gd name="T99" fmla="*/ 2420 h 2656"/>
                <a:gd name="T100" fmla="*/ 3561 w 4292"/>
                <a:gd name="T101" fmla="*/ 2625 h 2656"/>
                <a:gd name="T102" fmla="*/ 775 w 4292"/>
                <a:gd name="T103" fmla="*/ 2643 h 2656"/>
                <a:gd name="T104" fmla="*/ 568 w 4292"/>
                <a:gd name="T105" fmla="*/ 2463 h 2656"/>
                <a:gd name="T106" fmla="*/ 44 w 4292"/>
                <a:gd name="T107" fmla="*/ 1673 h 2656"/>
                <a:gd name="T108" fmla="*/ 13 w 4292"/>
                <a:gd name="T109" fmla="*/ 1431 h 2656"/>
                <a:gd name="T110" fmla="*/ 194 w 4292"/>
                <a:gd name="T111" fmla="*/ 1226 h 2656"/>
                <a:gd name="T112" fmla="*/ 751 w 4292"/>
                <a:gd name="T113" fmla="*/ 987 h 2656"/>
                <a:gd name="T114" fmla="*/ 1082 w 4292"/>
                <a:gd name="T115" fmla="*/ 451 h 2656"/>
                <a:gd name="T116" fmla="*/ 1607 w 4292"/>
                <a:gd name="T117" fmla="*/ 102 h 26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92" h="2656">
                  <a:moveTo>
                    <a:pt x="336" y="1461"/>
                  </a:moveTo>
                  <a:lnTo>
                    <a:pt x="314" y="1464"/>
                  </a:lnTo>
                  <a:lnTo>
                    <a:pt x="296" y="1473"/>
                  </a:lnTo>
                  <a:lnTo>
                    <a:pt x="281" y="1488"/>
                  </a:lnTo>
                  <a:lnTo>
                    <a:pt x="271" y="1506"/>
                  </a:lnTo>
                  <a:lnTo>
                    <a:pt x="268" y="1528"/>
                  </a:lnTo>
                  <a:lnTo>
                    <a:pt x="805" y="2124"/>
                  </a:lnTo>
                  <a:lnTo>
                    <a:pt x="805" y="2325"/>
                  </a:lnTo>
                  <a:lnTo>
                    <a:pt x="808" y="2345"/>
                  </a:lnTo>
                  <a:lnTo>
                    <a:pt x="817" y="2363"/>
                  </a:lnTo>
                  <a:lnTo>
                    <a:pt x="832" y="2378"/>
                  </a:lnTo>
                  <a:lnTo>
                    <a:pt x="850" y="2387"/>
                  </a:lnTo>
                  <a:lnTo>
                    <a:pt x="872" y="2390"/>
                  </a:lnTo>
                  <a:lnTo>
                    <a:pt x="3419" y="2390"/>
                  </a:lnTo>
                  <a:lnTo>
                    <a:pt x="3441" y="2387"/>
                  </a:lnTo>
                  <a:lnTo>
                    <a:pt x="3459" y="2378"/>
                  </a:lnTo>
                  <a:lnTo>
                    <a:pt x="3474" y="2363"/>
                  </a:lnTo>
                  <a:lnTo>
                    <a:pt x="3484" y="2345"/>
                  </a:lnTo>
                  <a:lnTo>
                    <a:pt x="3487" y="2325"/>
                  </a:lnTo>
                  <a:lnTo>
                    <a:pt x="3487" y="2124"/>
                  </a:lnTo>
                  <a:lnTo>
                    <a:pt x="4023" y="1528"/>
                  </a:lnTo>
                  <a:lnTo>
                    <a:pt x="4020" y="1506"/>
                  </a:lnTo>
                  <a:lnTo>
                    <a:pt x="4011" y="1488"/>
                  </a:lnTo>
                  <a:lnTo>
                    <a:pt x="3995" y="1473"/>
                  </a:lnTo>
                  <a:lnTo>
                    <a:pt x="3978" y="1464"/>
                  </a:lnTo>
                  <a:lnTo>
                    <a:pt x="3957" y="1461"/>
                  </a:lnTo>
                  <a:lnTo>
                    <a:pt x="336" y="1461"/>
                  </a:lnTo>
                  <a:close/>
                  <a:moveTo>
                    <a:pt x="3452" y="1162"/>
                  </a:moveTo>
                  <a:lnTo>
                    <a:pt x="3385" y="1195"/>
                  </a:lnTo>
                  <a:lnTo>
                    <a:pt x="3461" y="1195"/>
                  </a:lnTo>
                  <a:lnTo>
                    <a:pt x="3456" y="1179"/>
                  </a:lnTo>
                  <a:lnTo>
                    <a:pt x="3452" y="1162"/>
                  </a:lnTo>
                  <a:close/>
                  <a:moveTo>
                    <a:pt x="2146" y="930"/>
                  </a:moveTo>
                  <a:lnTo>
                    <a:pt x="2081" y="933"/>
                  </a:lnTo>
                  <a:lnTo>
                    <a:pt x="2019" y="945"/>
                  </a:lnTo>
                  <a:lnTo>
                    <a:pt x="1958" y="963"/>
                  </a:lnTo>
                  <a:lnTo>
                    <a:pt x="1902" y="988"/>
                  </a:lnTo>
                  <a:lnTo>
                    <a:pt x="1850" y="1020"/>
                  </a:lnTo>
                  <a:lnTo>
                    <a:pt x="1801" y="1056"/>
                  </a:lnTo>
                  <a:lnTo>
                    <a:pt x="1757" y="1098"/>
                  </a:lnTo>
                  <a:lnTo>
                    <a:pt x="1717" y="1145"/>
                  </a:lnTo>
                  <a:lnTo>
                    <a:pt x="1684" y="1195"/>
                  </a:lnTo>
                  <a:lnTo>
                    <a:pt x="1847" y="1195"/>
                  </a:lnTo>
                  <a:lnTo>
                    <a:pt x="1887" y="1157"/>
                  </a:lnTo>
                  <a:lnTo>
                    <a:pt x="1932" y="1124"/>
                  </a:lnTo>
                  <a:lnTo>
                    <a:pt x="1980" y="1098"/>
                  </a:lnTo>
                  <a:lnTo>
                    <a:pt x="2033" y="1079"/>
                  </a:lnTo>
                  <a:lnTo>
                    <a:pt x="2087" y="1067"/>
                  </a:lnTo>
                  <a:lnTo>
                    <a:pt x="2146" y="1062"/>
                  </a:lnTo>
                  <a:lnTo>
                    <a:pt x="2204" y="1067"/>
                  </a:lnTo>
                  <a:lnTo>
                    <a:pt x="2259" y="1079"/>
                  </a:lnTo>
                  <a:lnTo>
                    <a:pt x="2311" y="1098"/>
                  </a:lnTo>
                  <a:lnTo>
                    <a:pt x="2360" y="1124"/>
                  </a:lnTo>
                  <a:lnTo>
                    <a:pt x="2404" y="1157"/>
                  </a:lnTo>
                  <a:lnTo>
                    <a:pt x="2443" y="1195"/>
                  </a:lnTo>
                  <a:lnTo>
                    <a:pt x="2607" y="1195"/>
                  </a:lnTo>
                  <a:lnTo>
                    <a:pt x="2574" y="1145"/>
                  </a:lnTo>
                  <a:lnTo>
                    <a:pt x="2535" y="1098"/>
                  </a:lnTo>
                  <a:lnTo>
                    <a:pt x="2491" y="1056"/>
                  </a:lnTo>
                  <a:lnTo>
                    <a:pt x="2441" y="1020"/>
                  </a:lnTo>
                  <a:lnTo>
                    <a:pt x="2389" y="988"/>
                  </a:lnTo>
                  <a:lnTo>
                    <a:pt x="2333" y="963"/>
                  </a:lnTo>
                  <a:lnTo>
                    <a:pt x="2273" y="945"/>
                  </a:lnTo>
                  <a:lnTo>
                    <a:pt x="2211" y="933"/>
                  </a:lnTo>
                  <a:lnTo>
                    <a:pt x="2146" y="930"/>
                  </a:lnTo>
                  <a:close/>
                  <a:moveTo>
                    <a:pt x="2146" y="664"/>
                  </a:moveTo>
                  <a:lnTo>
                    <a:pt x="2067" y="668"/>
                  </a:lnTo>
                  <a:lnTo>
                    <a:pt x="1989" y="680"/>
                  </a:lnTo>
                  <a:lnTo>
                    <a:pt x="1913" y="698"/>
                  </a:lnTo>
                  <a:lnTo>
                    <a:pt x="1842" y="724"/>
                  </a:lnTo>
                  <a:lnTo>
                    <a:pt x="1773" y="755"/>
                  </a:lnTo>
                  <a:lnTo>
                    <a:pt x="1709" y="793"/>
                  </a:lnTo>
                  <a:lnTo>
                    <a:pt x="1647" y="836"/>
                  </a:lnTo>
                  <a:lnTo>
                    <a:pt x="1591" y="885"/>
                  </a:lnTo>
                  <a:lnTo>
                    <a:pt x="1540" y="938"/>
                  </a:lnTo>
                  <a:lnTo>
                    <a:pt x="1493" y="997"/>
                  </a:lnTo>
                  <a:lnTo>
                    <a:pt x="1452" y="1059"/>
                  </a:lnTo>
                  <a:lnTo>
                    <a:pt x="1417" y="1126"/>
                  </a:lnTo>
                  <a:lnTo>
                    <a:pt x="1388" y="1195"/>
                  </a:lnTo>
                  <a:lnTo>
                    <a:pt x="1532" y="1195"/>
                  </a:lnTo>
                  <a:lnTo>
                    <a:pt x="1563" y="1134"/>
                  </a:lnTo>
                  <a:lnTo>
                    <a:pt x="1602" y="1075"/>
                  </a:lnTo>
                  <a:lnTo>
                    <a:pt x="1644" y="1021"/>
                  </a:lnTo>
                  <a:lnTo>
                    <a:pt x="1694" y="972"/>
                  </a:lnTo>
                  <a:lnTo>
                    <a:pt x="1747" y="929"/>
                  </a:lnTo>
                  <a:lnTo>
                    <a:pt x="1805" y="889"/>
                  </a:lnTo>
                  <a:lnTo>
                    <a:pt x="1867" y="857"/>
                  </a:lnTo>
                  <a:lnTo>
                    <a:pt x="1932" y="831"/>
                  </a:lnTo>
                  <a:lnTo>
                    <a:pt x="2001" y="812"/>
                  </a:lnTo>
                  <a:lnTo>
                    <a:pt x="2072" y="801"/>
                  </a:lnTo>
                  <a:lnTo>
                    <a:pt x="2146" y="797"/>
                  </a:lnTo>
                  <a:lnTo>
                    <a:pt x="2219" y="801"/>
                  </a:lnTo>
                  <a:lnTo>
                    <a:pt x="2292" y="812"/>
                  </a:lnTo>
                  <a:lnTo>
                    <a:pt x="2360" y="831"/>
                  </a:lnTo>
                  <a:lnTo>
                    <a:pt x="2425" y="857"/>
                  </a:lnTo>
                  <a:lnTo>
                    <a:pt x="2488" y="889"/>
                  </a:lnTo>
                  <a:lnTo>
                    <a:pt x="2546" y="929"/>
                  </a:lnTo>
                  <a:lnTo>
                    <a:pt x="2599" y="972"/>
                  </a:lnTo>
                  <a:lnTo>
                    <a:pt x="2647" y="1021"/>
                  </a:lnTo>
                  <a:lnTo>
                    <a:pt x="2691" y="1075"/>
                  </a:lnTo>
                  <a:lnTo>
                    <a:pt x="2728" y="1134"/>
                  </a:lnTo>
                  <a:lnTo>
                    <a:pt x="2760" y="1195"/>
                  </a:lnTo>
                  <a:lnTo>
                    <a:pt x="2784" y="1195"/>
                  </a:lnTo>
                  <a:lnTo>
                    <a:pt x="2884" y="1146"/>
                  </a:lnTo>
                  <a:lnTo>
                    <a:pt x="2850" y="1077"/>
                  </a:lnTo>
                  <a:lnTo>
                    <a:pt x="2810" y="1012"/>
                  </a:lnTo>
                  <a:lnTo>
                    <a:pt x="2764" y="950"/>
                  </a:lnTo>
                  <a:lnTo>
                    <a:pt x="2712" y="895"/>
                  </a:lnTo>
                  <a:lnTo>
                    <a:pt x="2654" y="844"/>
                  </a:lnTo>
                  <a:lnTo>
                    <a:pt x="2592" y="798"/>
                  </a:lnTo>
                  <a:lnTo>
                    <a:pt x="2526" y="759"/>
                  </a:lnTo>
                  <a:lnTo>
                    <a:pt x="2456" y="726"/>
                  </a:lnTo>
                  <a:lnTo>
                    <a:pt x="2384" y="699"/>
                  </a:lnTo>
                  <a:lnTo>
                    <a:pt x="2307" y="680"/>
                  </a:lnTo>
                  <a:lnTo>
                    <a:pt x="2227" y="668"/>
                  </a:lnTo>
                  <a:lnTo>
                    <a:pt x="2146" y="664"/>
                  </a:lnTo>
                  <a:close/>
                  <a:moveTo>
                    <a:pt x="2146" y="399"/>
                  </a:moveTo>
                  <a:lnTo>
                    <a:pt x="2053" y="402"/>
                  </a:lnTo>
                  <a:lnTo>
                    <a:pt x="1963" y="414"/>
                  </a:lnTo>
                  <a:lnTo>
                    <a:pt x="1875" y="433"/>
                  </a:lnTo>
                  <a:lnTo>
                    <a:pt x="1790" y="459"/>
                  </a:lnTo>
                  <a:lnTo>
                    <a:pt x="1709" y="491"/>
                  </a:lnTo>
                  <a:lnTo>
                    <a:pt x="1629" y="529"/>
                  </a:lnTo>
                  <a:lnTo>
                    <a:pt x="1555" y="574"/>
                  </a:lnTo>
                  <a:lnTo>
                    <a:pt x="1485" y="626"/>
                  </a:lnTo>
                  <a:lnTo>
                    <a:pt x="1418" y="682"/>
                  </a:lnTo>
                  <a:lnTo>
                    <a:pt x="1358" y="743"/>
                  </a:lnTo>
                  <a:lnTo>
                    <a:pt x="1301" y="808"/>
                  </a:lnTo>
                  <a:lnTo>
                    <a:pt x="1251" y="877"/>
                  </a:lnTo>
                  <a:lnTo>
                    <a:pt x="1205" y="952"/>
                  </a:lnTo>
                  <a:lnTo>
                    <a:pt x="1167" y="1029"/>
                  </a:lnTo>
                  <a:lnTo>
                    <a:pt x="1134" y="1111"/>
                  </a:lnTo>
                  <a:lnTo>
                    <a:pt x="1108" y="1195"/>
                  </a:lnTo>
                  <a:lnTo>
                    <a:pt x="1247" y="1195"/>
                  </a:lnTo>
                  <a:lnTo>
                    <a:pt x="1275" y="1115"/>
                  </a:lnTo>
                  <a:lnTo>
                    <a:pt x="1311" y="1037"/>
                  </a:lnTo>
                  <a:lnTo>
                    <a:pt x="1352" y="964"/>
                  </a:lnTo>
                  <a:lnTo>
                    <a:pt x="1402" y="896"/>
                  </a:lnTo>
                  <a:lnTo>
                    <a:pt x="1455" y="832"/>
                  </a:lnTo>
                  <a:lnTo>
                    <a:pt x="1515" y="773"/>
                  </a:lnTo>
                  <a:lnTo>
                    <a:pt x="1580" y="720"/>
                  </a:lnTo>
                  <a:lnTo>
                    <a:pt x="1650" y="672"/>
                  </a:lnTo>
                  <a:lnTo>
                    <a:pt x="1724" y="630"/>
                  </a:lnTo>
                  <a:lnTo>
                    <a:pt x="1802" y="596"/>
                  </a:lnTo>
                  <a:lnTo>
                    <a:pt x="1884" y="569"/>
                  </a:lnTo>
                  <a:lnTo>
                    <a:pt x="1968" y="548"/>
                  </a:lnTo>
                  <a:lnTo>
                    <a:pt x="2056" y="536"/>
                  </a:lnTo>
                  <a:lnTo>
                    <a:pt x="2146" y="531"/>
                  </a:lnTo>
                  <a:lnTo>
                    <a:pt x="2233" y="535"/>
                  </a:lnTo>
                  <a:lnTo>
                    <a:pt x="2318" y="547"/>
                  </a:lnTo>
                  <a:lnTo>
                    <a:pt x="2402" y="566"/>
                  </a:lnTo>
                  <a:lnTo>
                    <a:pt x="2481" y="593"/>
                  </a:lnTo>
                  <a:lnTo>
                    <a:pt x="2557" y="626"/>
                  </a:lnTo>
                  <a:lnTo>
                    <a:pt x="2629" y="665"/>
                  </a:lnTo>
                  <a:lnTo>
                    <a:pt x="2698" y="710"/>
                  </a:lnTo>
                  <a:lnTo>
                    <a:pt x="2762" y="760"/>
                  </a:lnTo>
                  <a:lnTo>
                    <a:pt x="2821" y="817"/>
                  </a:lnTo>
                  <a:lnTo>
                    <a:pt x="2876" y="878"/>
                  </a:lnTo>
                  <a:lnTo>
                    <a:pt x="2924" y="944"/>
                  </a:lnTo>
                  <a:lnTo>
                    <a:pt x="2968" y="1013"/>
                  </a:lnTo>
                  <a:lnTo>
                    <a:pt x="3005" y="1086"/>
                  </a:lnTo>
                  <a:lnTo>
                    <a:pt x="3124" y="1028"/>
                  </a:lnTo>
                  <a:lnTo>
                    <a:pt x="3085" y="950"/>
                  </a:lnTo>
                  <a:lnTo>
                    <a:pt x="3039" y="876"/>
                  </a:lnTo>
                  <a:lnTo>
                    <a:pt x="2989" y="806"/>
                  </a:lnTo>
                  <a:lnTo>
                    <a:pt x="2932" y="741"/>
                  </a:lnTo>
                  <a:lnTo>
                    <a:pt x="2872" y="680"/>
                  </a:lnTo>
                  <a:lnTo>
                    <a:pt x="2806" y="624"/>
                  </a:lnTo>
                  <a:lnTo>
                    <a:pt x="2735" y="574"/>
                  </a:lnTo>
                  <a:lnTo>
                    <a:pt x="2661" y="529"/>
                  </a:lnTo>
                  <a:lnTo>
                    <a:pt x="2583" y="491"/>
                  </a:lnTo>
                  <a:lnTo>
                    <a:pt x="2500" y="459"/>
                  </a:lnTo>
                  <a:lnTo>
                    <a:pt x="2417" y="433"/>
                  </a:lnTo>
                  <a:lnTo>
                    <a:pt x="2329" y="414"/>
                  </a:lnTo>
                  <a:lnTo>
                    <a:pt x="2238" y="402"/>
                  </a:lnTo>
                  <a:lnTo>
                    <a:pt x="2146" y="399"/>
                  </a:lnTo>
                  <a:close/>
                  <a:moveTo>
                    <a:pt x="2146" y="133"/>
                  </a:moveTo>
                  <a:lnTo>
                    <a:pt x="2039" y="137"/>
                  </a:lnTo>
                  <a:lnTo>
                    <a:pt x="1934" y="149"/>
                  </a:lnTo>
                  <a:lnTo>
                    <a:pt x="1832" y="169"/>
                  </a:lnTo>
                  <a:lnTo>
                    <a:pt x="1734" y="197"/>
                  </a:lnTo>
                  <a:lnTo>
                    <a:pt x="1637" y="232"/>
                  </a:lnTo>
                  <a:lnTo>
                    <a:pt x="1546" y="274"/>
                  </a:lnTo>
                  <a:lnTo>
                    <a:pt x="1456" y="322"/>
                  </a:lnTo>
                  <a:lnTo>
                    <a:pt x="1373" y="376"/>
                  </a:lnTo>
                  <a:lnTo>
                    <a:pt x="1293" y="437"/>
                  </a:lnTo>
                  <a:lnTo>
                    <a:pt x="1218" y="502"/>
                  </a:lnTo>
                  <a:lnTo>
                    <a:pt x="1148" y="574"/>
                  </a:lnTo>
                  <a:lnTo>
                    <a:pt x="1083" y="650"/>
                  </a:lnTo>
                  <a:lnTo>
                    <a:pt x="1026" y="732"/>
                  </a:lnTo>
                  <a:lnTo>
                    <a:pt x="974" y="817"/>
                  </a:lnTo>
                  <a:lnTo>
                    <a:pt x="927" y="907"/>
                  </a:lnTo>
                  <a:lnTo>
                    <a:pt x="889" y="999"/>
                  </a:lnTo>
                  <a:lnTo>
                    <a:pt x="856" y="1096"/>
                  </a:lnTo>
                  <a:lnTo>
                    <a:pt x="831" y="1195"/>
                  </a:lnTo>
                  <a:lnTo>
                    <a:pt x="969" y="1195"/>
                  </a:lnTo>
                  <a:lnTo>
                    <a:pt x="996" y="1103"/>
                  </a:lnTo>
                  <a:lnTo>
                    <a:pt x="1027" y="1013"/>
                  </a:lnTo>
                  <a:lnTo>
                    <a:pt x="1067" y="927"/>
                  </a:lnTo>
                  <a:lnTo>
                    <a:pt x="1112" y="846"/>
                  </a:lnTo>
                  <a:lnTo>
                    <a:pt x="1163" y="767"/>
                  </a:lnTo>
                  <a:lnTo>
                    <a:pt x="1220" y="694"/>
                  </a:lnTo>
                  <a:lnTo>
                    <a:pt x="1284" y="624"/>
                  </a:lnTo>
                  <a:lnTo>
                    <a:pt x="1352" y="561"/>
                  </a:lnTo>
                  <a:lnTo>
                    <a:pt x="1425" y="502"/>
                  </a:lnTo>
                  <a:lnTo>
                    <a:pt x="1503" y="449"/>
                  </a:lnTo>
                  <a:lnTo>
                    <a:pt x="1584" y="403"/>
                  </a:lnTo>
                  <a:lnTo>
                    <a:pt x="1670" y="362"/>
                  </a:lnTo>
                  <a:lnTo>
                    <a:pt x="1760" y="328"/>
                  </a:lnTo>
                  <a:lnTo>
                    <a:pt x="1851" y="301"/>
                  </a:lnTo>
                  <a:lnTo>
                    <a:pt x="1947" y="281"/>
                  </a:lnTo>
                  <a:lnTo>
                    <a:pt x="2046" y="270"/>
                  </a:lnTo>
                  <a:lnTo>
                    <a:pt x="2146" y="266"/>
                  </a:lnTo>
                  <a:lnTo>
                    <a:pt x="2242" y="269"/>
                  </a:lnTo>
                  <a:lnTo>
                    <a:pt x="2337" y="281"/>
                  </a:lnTo>
                  <a:lnTo>
                    <a:pt x="2429" y="298"/>
                  </a:lnTo>
                  <a:lnTo>
                    <a:pt x="2520" y="324"/>
                  </a:lnTo>
                  <a:lnTo>
                    <a:pt x="2606" y="356"/>
                  </a:lnTo>
                  <a:lnTo>
                    <a:pt x="2688" y="394"/>
                  </a:lnTo>
                  <a:lnTo>
                    <a:pt x="2769" y="437"/>
                  </a:lnTo>
                  <a:lnTo>
                    <a:pt x="2845" y="487"/>
                  </a:lnTo>
                  <a:lnTo>
                    <a:pt x="2916" y="542"/>
                  </a:lnTo>
                  <a:lnTo>
                    <a:pt x="2983" y="601"/>
                  </a:lnTo>
                  <a:lnTo>
                    <a:pt x="3046" y="667"/>
                  </a:lnTo>
                  <a:lnTo>
                    <a:pt x="3104" y="736"/>
                  </a:lnTo>
                  <a:lnTo>
                    <a:pt x="3156" y="809"/>
                  </a:lnTo>
                  <a:lnTo>
                    <a:pt x="3203" y="887"/>
                  </a:lnTo>
                  <a:lnTo>
                    <a:pt x="3244" y="968"/>
                  </a:lnTo>
                  <a:lnTo>
                    <a:pt x="3364" y="908"/>
                  </a:lnTo>
                  <a:lnTo>
                    <a:pt x="3318" y="819"/>
                  </a:lnTo>
                  <a:lnTo>
                    <a:pt x="3266" y="733"/>
                  </a:lnTo>
                  <a:lnTo>
                    <a:pt x="3208" y="653"/>
                  </a:lnTo>
                  <a:lnTo>
                    <a:pt x="3144" y="576"/>
                  </a:lnTo>
                  <a:lnTo>
                    <a:pt x="3074" y="504"/>
                  </a:lnTo>
                  <a:lnTo>
                    <a:pt x="3000" y="438"/>
                  </a:lnTo>
                  <a:lnTo>
                    <a:pt x="2920" y="377"/>
                  </a:lnTo>
                  <a:lnTo>
                    <a:pt x="2835" y="323"/>
                  </a:lnTo>
                  <a:lnTo>
                    <a:pt x="2747" y="274"/>
                  </a:lnTo>
                  <a:lnTo>
                    <a:pt x="2655" y="232"/>
                  </a:lnTo>
                  <a:lnTo>
                    <a:pt x="2559" y="197"/>
                  </a:lnTo>
                  <a:lnTo>
                    <a:pt x="2459" y="169"/>
                  </a:lnTo>
                  <a:lnTo>
                    <a:pt x="2358" y="149"/>
                  </a:lnTo>
                  <a:lnTo>
                    <a:pt x="2253" y="137"/>
                  </a:lnTo>
                  <a:lnTo>
                    <a:pt x="2146" y="133"/>
                  </a:lnTo>
                  <a:close/>
                  <a:moveTo>
                    <a:pt x="2146" y="0"/>
                  </a:moveTo>
                  <a:lnTo>
                    <a:pt x="2256" y="4"/>
                  </a:lnTo>
                  <a:lnTo>
                    <a:pt x="2364" y="16"/>
                  </a:lnTo>
                  <a:lnTo>
                    <a:pt x="2469" y="36"/>
                  </a:lnTo>
                  <a:lnTo>
                    <a:pt x="2572" y="62"/>
                  </a:lnTo>
                  <a:lnTo>
                    <a:pt x="2672" y="96"/>
                  </a:lnTo>
                  <a:lnTo>
                    <a:pt x="2768" y="137"/>
                  </a:lnTo>
                  <a:lnTo>
                    <a:pt x="2861" y="184"/>
                  </a:lnTo>
                  <a:lnTo>
                    <a:pt x="2949" y="237"/>
                  </a:lnTo>
                  <a:lnTo>
                    <a:pt x="3034" y="296"/>
                  </a:lnTo>
                  <a:lnTo>
                    <a:pt x="3113" y="361"/>
                  </a:lnTo>
                  <a:lnTo>
                    <a:pt x="3189" y="430"/>
                  </a:lnTo>
                  <a:lnTo>
                    <a:pt x="3259" y="505"/>
                  </a:lnTo>
                  <a:lnTo>
                    <a:pt x="3325" y="585"/>
                  </a:lnTo>
                  <a:lnTo>
                    <a:pt x="3384" y="669"/>
                  </a:lnTo>
                  <a:lnTo>
                    <a:pt x="3437" y="758"/>
                  </a:lnTo>
                  <a:lnTo>
                    <a:pt x="3484" y="849"/>
                  </a:lnTo>
                  <a:lnTo>
                    <a:pt x="4097" y="546"/>
                  </a:lnTo>
                  <a:lnTo>
                    <a:pt x="4127" y="535"/>
                  </a:lnTo>
                  <a:lnTo>
                    <a:pt x="4156" y="531"/>
                  </a:lnTo>
                  <a:lnTo>
                    <a:pt x="4186" y="535"/>
                  </a:lnTo>
                  <a:lnTo>
                    <a:pt x="4214" y="543"/>
                  </a:lnTo>
                  <a:lnTo>
                    <a:pt x="4240" y="558"/>
                  </a:lnTo>
                  <a:lnTo>
                    <a:pt x="4260" y="580"/>
                  </a:lnTo>
                  <a:lnTo>
                    <a:pt x="4278" y="604"/>
                  </a:lnTo>
                  <a:lnTo>
                    <a:pt x="4288" y="634"/>
                  </a:lnTo>
                  <a:lnTo>
                    <a:pt x="4292" y="662"/>
                  </a:lnTo>
                  <a:lnTo>
                    <a:pt x="4289" y="692"/>
                  </a:lnTo>
                  <a:lnTo>
                    <a:pt x="4279" y="720"/>
                  </a:lnTo>
                  <a:lnTo>
                    <a:pt x="4264" y="744"/>
                  </a:lnTo>
                  <a:lnTo>
                    <a:pt x="4244" y="766"/>
                  </a:lnTo>
                  <a:lnTo>
                    <a:pt x="4218" y="783"/>
                  </a:lnTo>
                  <a:lnTo>
                    <a:pt x="3574" y="1101"/>
                  </a:lnTo>
                  <a:lnTo>
                    <a:pt x="3585" y="1149"/>
                  </a:lnTo>
                  <a:lnTo>
                    <a:pt x="3595" y="1195"/>
                  </a:lnTo>
                  <a:lnTo>
                    <a:pt x="3957" y="1195"/>
                  </a:lnTo>
                  <a:lnTo>
                    <a:pt x="4006" y="1199"/>
                  </a:lnTo>
                  <a:lnTo>
                    <a:pt x="4053" y="1210"/>
                  </a:lnTo>
                  <a:lnTo>
                    <a:pt x="4098" y="1226"/>
                  </a:lnTo>
                  <a:lnTo>
                    <a:pt x="4140" y="1249"/>
                  </a:lnTo>
                  <a:lnTo>
                    <a:pt x="4177" y="1276"/>
                  </a:lnTo>
                  <a:lnTo>
                    <a:pt x="4209" y="1309"/>
                  </a:lnTo>
                  <a:lnTo>
                    <a:pt x="4238" y="1347"/>
                  </a:lnTo>
                  <a:lnTo>
                    <a:pt x="4260" y="1388"/>
                  </a:lnTo>
                  <a:lnTo>
                    <a:pt x="4278" y="1431"/>
                  </a:lnTo>
                  <a:lnTo>
                    <a:pt x="4289" y="1479"/>
                  </a:lnTo>
                  <a:lnTo>
                    <a:pt x="4292" y="1528"/>
                  </a:lnTo>
                  <a:lnTo>
                    <a:pt x="4289" y="1566"/>
                  </a:lnTo>
                  <a:lnTo>
                    <a:pt x="4281" y="1604"/>
                  </a:lnTo>
                  <a:lnTo>
                    <a:pt x="4267" y="1639"/>
                  </a:lnTo>
                  <a:lnTo>
                    <a:pt x="4248" y="1673"/>
                  </a:lnTo>
                  <a:lnTo>
                    <a:pt x="4225" y="1704"/>
                  </a:lnTo>
                  <a:lnTo>
                    <a:pt x="3755" y="2226"/>
                  </a:lnTo>
                  <a:lnTo>
                    <a:pt x="3755" y="2325"/>
                  </a:lnTo>
                  <a:lnTo>
                    <a:pt x="3751" y="2374"/>
                  </a:lnTo>
                  <a:lnTo>
                    <a:pt x="3740" y="2420"/>
                  </a:lnTo>
                  <a:lnTo>
                    <a:pt x="3724" y="2463"/>
                  </a:lnTo>
                  <a:lnTo>
                    <a:pt x="3701" y="2504"/>
                  </a:lnTo>
                  <a:lnTo>
                    <a:pt x="3673" y="2542"/>
                  </a:lnTo>
                  <a:lnTo>
                    <a:pt x="3640" y="2575"/>
                  </a:lnTo>
                  <a:lnTo>
                    <a:pt x="3602" y="2603"/>
                  </a:lnTo>
                  <a:lnTo>
                    <a:pt x="3561" y="2625"/>
                  </a:lnTo>
                  <a:lnTo>
                    <a:pt x="3517" y="2643"/>
                  </a:lnTo>
                  <a:lnTo>
                    <a:pt x="3469" y="2652"/>
                  </a:lnTo>
                  <a:lnTo>
                    <a:pt x="3419" y="2656"/>
                  </a:lnTo>
                  <a:lnTo>
                    <a:pt x="872" y="2656"/>
                  </a:lnTo>
                  <a:lnTo>
                    <a:pt x="823" y="2652"/>
                  </a:lnTo>
                  <a:lnTo>
                    <a:pt x="775" y="2643"/>
                  </a:lnTo>
                  <a:lnTo>
                    <a:pt x="731" y="2625"/>
                  </a:lnTo>
                  <a:lnTo>
                    <a:pt x="690" y="2603"/>
                  </a:lnTo>
                  <a:lnTo>
                    <a:pt x="651" y="2575"/>
                  </a:lnTo>
                  <a:lnTo>
                    <a:pt x="618" y="2542"/>
                  </a:lnTo>
                  <a:lnTo>
                    <a:pt x="591" y="2504"/>
                  </a:lnTo>
                  <a:lnTo>
                    <a:pt x="568" y="2463"/>
                  </a:lnTo>
                  <a:lnTo>
                    <a:pt x="550" y="2420"/>
                  </a:lnTo>
                  <a:lnTo>
                    <a:pt x="540" y="2374"/>
                  </a:lnTo>
                  <a:lnTo>
                    <a:pt x="536" y="2325"/>
                  </a:lnTo>
                  <a:lnTo>
                    <a:pt x="536" y="2226"/>
                  </a:lnTo>
                  <a:lnTo>
                    <a:pt x="67" y="1704"/>
                  </a:lnTo>
                  <a:lnTo>
                    <a:pt x="44" y="1673"/>
                  </a:lnTo>
                  <a:lnTo>
                    <a:pt x="24" y="1639"/>
                  </a:lnTo>
                  <a:lnTo>
                    <a:pt x="11" y="1604"/>
                  </a:lnTo>
                  <a:lnTo>
                    <a:pt x="2" y="1566"/>
                  </a:lnTo>
                  <a:lnTo>
                    <a:pt x="0" y="1528"/>
                  </a:lnTo>
                  <a:lnTo>
                    <a:pt x="4" y="1479"/>
                  </a:lnTo>
                  <a:lnTo>
                    <a:pt x="13" y="1431"/>
                  </a:lnTo>
                  <a:lnTo>
                    <a:pt x="31" y="1388"/>
                  </a:lnTo>
                  <a:lnTo>
                    <a:pt x="54" y="1347"/>
                  </a:lnTo>
                  <a:lnTo>
                    <a:pt x="82" y="1309"/>
                  </a:lnTo>
                  <a:lnTo>
                    <a:pt x="115" y="1276"/>
                  </a:lnTo>
                  <a:lnTo>
                    <a:pt x="153" y="1249"/>
                  </a:lnTo>
                  <a:lnTo>
                    <a:pt x="194" y="1226"/>
                  </a:lnTo>
                  <a:lnTo>
                    <a:pt x="238" y="1210"/>
                  </a:lnTo>
                  <a:lnTo>
                    <a:pt x="286" y="1199"/>
                  </a:lnTo>
                  <a:lnTo>
                    <a:pt x="336" y="1195"/>
                  </a:lnTo>
                  <a:lnTo>
                    <a:pt x="696" y="1195"/>
                  </a:lnTo>
                  <a:lnTo>
                    <a:pt x="720" y="1089"/>
                  </a:lnTo>
                  <a:lnTo>
                    <a:pt x="751" y="987"/>
                  </a:lnTo>
                  <a:lnTo>
                    <a:pt x="790" y="888"/>
                  </a:lnTo>
                  <a:lnTo>
                    <a:pt x="835" y="792"/>
                  </a:lnTo>
                  <a:lnTo>
                    <a:pt x="889" y="699"/>
                  </a:lnTo>
                  <a:lnTo>
                    <a:pt x="946" y="612"/>
                  </a:lnTo>
                  <a:lnTo>
                    <a:pt x="1012" y="529"/>
                  </a:lnTo>
                  <a:lnTo>
                    <a:pt x="1082" y="451"/>
                  </a:lnTo>
                  <a:lnTo>
                    <a:pt x="1157" y="377"/>
                  </a:lnTo>
                  <a:lnTo>
                    <a:pt x="1238" y="311"/>
                  </a:lnTo>
                  <a:lnTo>
                    <a:pt x="1325" y="248"/>
                  </a:lnTo>
                  <a:lnTo>
                    <a:pt x="1415" y="193"/>
                  </a:lnTo>
                  <a:lnTo>
                    <a:pt x="1510" y="144"/>
                  </a:lnTo>
                  <a:lnTo>
                    <a:pt x="1607" y="102"/>
                  </a:lnTo>
                  <a:lnTo>
                    <a:pt x="1709" y="66"/>
                  </a:lnTo>
                  <a:lnTo>
                    <a:pt x="1814" y="38"/>
                  </a:lnTo>
                  <a:lnTo>
                    <a:pt x="1923" y="17"/>
                  </a:lnTo>
                  <a:lnTo>
                    <a:pt x="2033" y="5"/>
                  </a:lnTo>
                  <a:lnTo>
                    <a:pt x="214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4" name="Freeform 234"/>
            <p:cNvSpPr/>
            <p:nvPr/>
          </p:nvSpPr>
          <p:spPr bwMode="auto">
            <a:xfrm>
              <a:off x="5964238" y="3665538"/>
              <a:ext cx="239713" cy="790575"/>
            </a:xfrm>
            <a:custGeom>
              <a:avLst/>
              <a:gdLst>
                <a:gd name="T0" fmla="*/ 229 w 303"/>
                <a:gd name="T1" fmla="*/ 3 h 996"/>
                <a:gd name="T2" fmla="*/ 261 w 303"/>
                <a:gd name="T3" fmla="*/ 25 h 996"/>
                <a:gd name="T4" fmla="*/ 289 w 303"/>
                <a:gd name="T5" fmla="*/ 98 h 996"/>
                <a:gd name="T6" fmla="*/ 303 w 303"/>
                <a:gd name="T7" fmla="*/ 209 h 996"/>
                <a:gd name="T8" fmla="*/ 288 w 303"/>
                <a:gd name="T9" fmla="*/ 318 h 996"/>
                <a:gd name="T10" fmla="*/ 255 w 303"/>
                <a:gd name="T11" fmla="*/ 424 h 996"/>
                <a:gd name="T12" fmla="*/ 214 w 303"/>
                <a:gd name="T13" fmla="*/ 526 h 996"/>
                <a:gd name="T14" fmla="*/ 173 w 303"/>
                <a:gd name="T15" fmla="*/ 628 h 996"/>
                <a:gd name="T16" fmla="*/ 144 w 303"/>
                <a:gd name="T17" fmla="*/ 725 h 996"/>
                <a:gd name="T18" fmla="*/ 137 w 303"/>
                <a:gd name="T19" fmla="*/ 820 h 996"/>
                <a:gd name="T20" fmla="*/ 158 w 303"/>
                <a:gd name="T21" fmla="*/ 910 h 996"/>
                <a:gd name="T22" fmla="*/ 159 w 303"/>
                <a:gd name="T23" fmla="*/ 921 h 996"/>
                <a:gd name="T24" fmla="*/ 156 w 303"/>
                <a:gd name="T25" fmla="*/ 951 h 996"/>
                <a:gd name="T26" fmla="*/ 132 w 303"/>
                <a:gd name="T27" fmla="*/ 983 h 996"/>
                <a:gd name="T28" fmla="*/ 92 w 303"/>
                <a:gd name="T29" fmla="*/ 996 h 996"/>
                <a:gd name="T30" fmla="*/ 58 w 303"/>
                <a:gd name="T31" fmla="*/ 986 h 996"/>
                <a:gd name="T32" fmla="*/ 33 w 303"/>
                <a:gd name="T33" fmla="*/ 960 h 996"/>
                <a:gd name="T34" fmla="*/ 33 w 303"/>
                <a:gd name="T35" fmla="*/ 959 h 996"/>
                <a:gd name="T36" fmla="*/ 30 w 303"/>
                <a:gd name="T37" fmla="*/ 955 h 996"/>
                <a:gd name="T38" fmla="*/ 11 w 303"/>
                <a:gd name="T39" fmla="*/ 897 h 996"/>
                <a:gd name="T40" fmla="*/ 0 w 303"/>
                <a:gd name="T41" fmla="*/ 788 h 996"/>
                <a:gd name="T42" fmla="*/ 16 w 303"/>
                <a:gd name="T43" fmla="*/ 681 h 996"/>
                <a:gd name="T44" fmla="*/ 51 w 303"/>
                <a:gd name="T45" fmla="*/ 576 h 996"/>
                <a:gd name="T46" fmla="*/ 92 w 303"/>
                <a:gd name="T47" fmla="*/ 476 h 996"/>
                <a:gd name="T48" fmla="*/ 133 w 303"/>
                <a:gd name="T49" fmla="*/ 374 h 996"/>
                <a:gd name="T50" fmla="*/ 162 w 303"/>
                <a:gd name="T51" fmla="*/ 276 h 996"/>
                <a:gd name="T52" fmla="*/ 170 w 303"/>
                <a:gd name="T53" fmla="*/ 182 h 996"/>
                <a:gd name="T54" fmla="*/ 148 w 303"/>
                <a:gd name="T55" fmla="*/ 91 h 996"/>
                <a:gd name="T56" fmla="*/ 148 w 303"/>
                <a:gd name="T57" fmla="*/ 90 h 996"/>
                <a:gd name="T58" fmla="*/ 144 w 303"/>
                <a:gd name="T59" fmla="*/ 76 h 996"/>
                <a:gd name="T60" fmla="*/ 147 w 303"/>
                <a:gd name="T61" fmla="*/ 45 h 996"/>
                <a:gd name="T62" fmla="*/ 170 w 303"/>
                <a:gd name="T63" fmla="*/ 12 h 996"/>
                <a:gd name="T64" fmla="*/ 209 w 303"/>
                <a:gd name="T65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303" h="996">
                  <a:moveTo>
                    <a:pt x="209" y="0"/>
                  </a:moveTo>
                  <a:lnTo>
                    <a:pt x="229" y="3"/>
                  </a:lnTo>
                  <a:lnTo>
                    <a:pt x="247" y="12"/>
                  </a:lnTo>
                  <a:lnTo>
                    <a:pt x="261" y="25"/>
                  </a:lnTo>
                  <a:lnTo>
                    <a:pt x="270" y="42"/>
                  </a:lnTo>
                  <a:lnTo>
                    <a:pt x="289" y="98"/>
                  </a:lnTo>
                  <a:lnTo>
                    <a:pt x="300" y="154"/>
                  </a:lnTo>
                  <a:lnTo>
                    <a:pt x="303" y="209"/>
                  </a:lnTo>
                  <a:lnTo>
                    <a:pt x="298" y="264"/>
                  </a:lnTo>
                  <a:lnTo>
                    <a:pt x="288" y="318"/>
                  </a:lnTo>
                  <a:lnTo>
                    <a:pt x="273" y="371"/>
                  </a:lnTo>
                  <a:lnTo>
                    <a:pt x="255" y="424"/>
                  </a:lnTo>
                  <a:lnTo>
                    <a:pt x="235" y="476"/>
                  </a:lnTo>
                  <a:lnTo>
                    <a:pt x="214" y="526"/>
                  </a:lnTo>
                  <a:lnTo>
                    <a:pt x="192" y="577"/>
                  </a:lnTo>
                  <a:lnTo>
                    <a:pt x="173" y="628"/>
                  </a:lnTo>
                  <a:lnTo>
                    <a:pt x="156" y="678"/>
                  </a:lnTo>
                  <a:lnTo>
                    <a:pt x="144" y="725"/>
                  </a:lnTo>
                  <a:lnTo>
                    <a:pt x="137" y="773"/>
                  </a:lnTo>
                  <a:lnTo>
                    <a:pt x="137" y="820"/>
                  </a:lnTo>
                  <a:lnTo>
                    <a:pt x="143" y="865"/>
                  </a:lnTo>
                  <a:lnTo>
                    <a:pt x="158" y="910"/>
                  </a:lnTo>
                  <a:lnTo>
                    <a:pt x="158" y="913"/>
                  </a:lnTo>
                  <a:lnTo>
                    <a:pt x="159" y="921"/>
                  </a:lnTo>
                  <a:lnTo>
                    <a:pt x="159" y="929"/>
                  </a:lnTo>
                  <a:lnTo>
                    <a:pt x="156" y="951"/>
                  </a:lnTo>
                  <a:lnTo>
                    <a:pt x="147" y="969"/>
                  </a:lnTo>
                  <a:lnTo>
                    <a:pt x="132" y="983"/>
                  </a:lnTo>
                  <a:lnTo>
                    <a:pt x="114" y="993"/>
                  </a:lnTo>
                  <a:lnTo>
                    <a:pt x="92" y="996"/>
                  </a:lnTo>
                  <a:lnTo>
                    <a:pt x="74" y="994"/>
                  </a:lnTo>
                  <a:lnTo>
                    <a:pt x="58" y="986"/>
                  </a:lnTo>
                  <a:lnTo>
                    <a:pt x="44" y="975"/>
                  </a:lnTo>
                  <a:lnTo>
                    <a:pt x="33" y="960"/>
                  </a:lnTo>
                  <a:lnTo>
                    <a:pt x="33" y="960"/>
                  </a:lnTo>
                  <a:lnTo>
                    <a:pt x="33" y="959"/>
                  </a:lnTo>
                  <a:lnTo>
                    <a:pt x="32" y="958"/>
                  </a:lnTo>
                  <a:lnTo>
                    <a:pt x="30" y="955"/>
                  </a:lnTo>
                  <a:lnTo>
                    <a:pt x="29" y="952"/>
                  </a:lnTo>
                  <a:lnTo>
                    <a:pt x="11" y="897"/>
                  </a:lnTo>
                  <a:lnTo>
                    <a:pt x="1" y="842"/>
                  </a:lnTo>
                  <a:lnTo>
                    <a:pt x="0" y="788"/>
                  </a:lnTo>
                  <a:lnTo>
                    <a:pt x="6" y="734"/>
                  </a:lnTo>
                  <a:lnTo>
                    <a:pt x="16" y="681"/>
                  </a:lnTo>
                  <a:lnTo>
                    <a:pt x="32" y="628"/>
                  </a:lnTo>
                  <a:lnTo>
                    <a:pt x="51" y="576"/>
                  </a:lnTo>
                  <a:lnTo>
                    <a:pt x="70" y="526"/>
                  </a:lnTo>
                  <a:lnTo>
                    <a:pt x="92" y="476"/>
                  </a:lnTo>
                  <a:lnTo>
                    <a:pt x="113" y="424"/>
                  </a:lnTo>
                  <a:lnTo>
                    <a:pt x="133" y="374"/>
                  </a:lnTo>
                  <a:lnTo>
                    <a:pt x="150" y="325"/>
                  </a:lnTo>
                  <a:lnTo>
                    <a:pt x="162" y="276"/>
                  </a:lnTo>
                  <a:lnTo>
                    <a:pt x="170" y="228"/>
                  </a:lnTo>
                  <a:lnTo>
                    <a:pt x="170" y="182"/>
                  </a:lnTo>
                  <a:lnTo>
                    <a:pt x="165" y="136"/>
                  </a:lnTo>
                  <a:lnTo>
                    <a:pt x="148" y="91"/>
                  </a:lnTo>
                  <a:lnTo>
                    <a:pt x="148" y="90"/>
                  </a:lnTo>
                  <a:lnTo>
                    <a:pt x="148" y="90"/>
                  </a:lnTo>
                  <a:lnTo>
                    <a:pt x="148" y="88"/>
                  </a:lnTo>
                  <a:lnTo>
                    <a:pt x="144" y="76"/>
                  </a:lnTo>
                  <a:lnTo>
                    <a:pt x="143" y="65"/>
                  </a:lnTo>
                  <a:lnTo>
                    <a:pt x="147" y="45"/>
                  </a:lnTo>
                  <a:lnTo>
                    <a:pt x="156" y="27"/>
                  </a:lnTo>
                  <a:lnTo>
                    <a:pt x="170" y="12"/>
                  </a:lnTo>
                  <a:lnTo>
                    <a:pt x="188" y="4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5" name="Freeform 235"/>
            <p:cNvSpPr/>
            <p:nvPr/>
          </p:nvSpPr>
          <p:spPr bwMode="auto">
            <a:xfrm>
              <a:off x="7259638" y="3651250"/>
              <a:ext cx="239713" cy="788987"/>
            </a:xfrm>
            <a:custGeom>
              <a:avLst/>
              <a:gdLst>
                <a:gd name="T0" fmla="*/ 229 w 302"/>
                <a:gd name="T1" fmla="*/ 3 h 996"/>
                <a:gd name="T2" fmla="*/ 260 w 302"/>
                <a:gd name="T3" fmla="*/ 25 h 996"/>
                <a:gd name="T4" fmla="*/ 289 w 302"/>
                <a:gd name="T5" fmla="*/ 98 h 996"/>
                <a:gd name="T6" fmla="*/ 302 w 302"/>
                <a:gd name="T7" fmla="*/ 208 h 996"/>
                <a:gd name="T8" fmla="*/ 286 w 302"/>
                <a:gd name="T9" fmla="*/ 318 h 996"/>
                <a:gd name="T10" fmla="*/ 254 w 302"/>
                <a:gd name="T11" fmla="*/ 424 h 996"/>
                <a:gd name="T12" fmla="*/ 212 w 302"/>
                <a:gd name="T13" fmla="*/ 526 h 996"/>
                <a:gd name="T14" fmla="*/ 173 w 302"/>
                <a:gd name="T15" fmla="*/ 628 h 996"/>
                <a:gd name="T16" fmla="*/ 144 w 302"/>
                <a:gd name="T17" fmla="*/ 725 h 996"/>
                <a:gd name="T18" fmla="*/ 136 w 302"/>
                <a:gd name="T19" fmla="*/ 819 h 996"/>
                <a:gd name="T20" fmla="*/ 156 w 302"/>
                <a:gd name="T21" fmla="*/ 910 h 996"/>
                <a:gd name="T22" fmla="*/ 158 w 302"/>
                <a:gd name="T23" fmla="*/ 911 h 996"/>
                <a:gd name="T24" fmla="*/ 160 w 302"/>
                <a:gd name="T25" fmla="*/ 929 h 996"/>
                <a:gd name="T26" fmla="*/ 147 w 302"/>
                <a:gd name="T27" fmla="*/ 969 h 996"/>
                <a:gd name="T28" fmla="*/ 112 w 302"/>
                <a:gd name="T29" fmla="*/ 993 h 996"/>
                <a:gd name="T30" fmla="*/ 72 w 302"/>
                <a:gd name="T31" fmla="*/ 993 h 996"/>
                <a:gd name="T32" fmla="*/ 42 w 302"/>
                <a:gd name="T33" fmla="*/ 974 h 996"/>
                <a:gd name="T34" fmla="*/ 31 w 302"/>
                <a:gd name="T35" fmla="*/ 959 h 996"/>
                <a:gd name="T36" fmla="*/ 31 w 302"/>
                <a:gd name="T37" fmla="*/ 958 h 996"/>
                <a:gd name="T38" fmla="*/ 29 w 302"/>
                <a:gd name="T39" fmla="*/ 952 h 996"/>
                <a:gd name="T40" fmla="*/ 1 w 302"/>
                <a:gd name="T41" fmla="*/ 842 h 996"/>
                <a:gd name="T42" fmla="*/ 5 w 302"/>
                <a:gd name="T43" fmla="*/ 734 h 996"/>
                <a:gd name="T44" fmla="*/ 31 w 302"/>
                <a:gd name="T45" fmla="*/ 628 h 996"/>
                <a:gd name="T46" fmla="*/ 70 w 302"/>
                <a:gd name="T47" fmla="*/ 524 h 996"/>
                <a:gd name="T48" fmla="*/ 112 w 302"/>
                <a:gd name="T49" fmla="*/ 424 h 996"/>
                <a:gd name="T50" fmla="*/ 149 w 302"/>
                <a:gd name="T51" fmla="*/ 323 h 996"/>
                <a:gd name="T52" fmla="*/ 170 w 302"/>
                <a:gd name="T53" fmla="*/ 228 h 996"/>
                <a:gd name="T54" fmla="*/ 163 w 302"/>
                <a:gd name="T55" fmla="*/ 136 h 996"/>
                <a:gd name="T56" fmla="*/ 148 w 302"/>
                <a:gd name="T57" fmla="*/ 90 h 996"/>
                <a:gd name="T58" fmla="*/ 147 w 302"/>
                <a:gd name="T59" fmla="*/ 88 h 996"/>
                <a:gd name="T60" fmla="*/ 144 w 302"/>
                <a:gd name="T61" fmla="*/ 76 h 996"/>
                <a:gd name="T62" fmla="*/ 147 w 302"/>
                <a:gd name="T63" fmla="*/ 44 h 996"/>
                <a:gd name="T64" fmla="*/ 170 w 302"/>
                <a:gd name="T65" fmla="*/ 12 h 996"/>
                <a:gd name="T66" fmla="*/ 208 w 302"/>
                <a:gd name="T67" fmla="*/ 0 h 9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02" h="996">
                  <a:moveTo>
                    <a:pt x="208" y="0"/>
                  </a:moveTo>
                  <a:lnTo>
                    <a:pt x="229" y="3"/>
                  </a:lnTo>
                  <a:lnTo>
                    <a:pt x="245" y="11"/>
                  </a:lnTo>
                  <a:lnTo>
                    <a:pt x="260" y="25"/>
                  </a:lnTo>
                  <a:lnTo>
                    <a:pt x="270" y="41"/>
                  </a:lnTo>
                  <a:lnTo>
                    <a:pt x="289" y="98"/>
                  </a:lnTo>
                  <a:lnTo>
                    <a:pt x="300" y="154"/>
                  </a:lnTo>
                  <a:lnTo>
                    <a:pt x="302" y="208"/>
                  </a:lnTo>
                  <a:lnTo>
                    <a:pt x="297" y="264"/>
                  </a:lnTo>
                  <a:lnTo>
                    <a:pt x="286" y="318"/>
                  </a:lnTo>
                  <a:lnTo>
                    <a:pt x="273" y="371"/>
                  </a:lnTo>
                  <a:lnTo>
                    <a:pt x="254" y="424"/>
                  </a:lnTo>
                  <a:lnTo>
                    <a:pt x="234" y="476"/>
                  </a:lnTo>
                  <a:lnTo>
                    <a:pt x="212" y="526"/>
                  </a:lnTo>
                  <a:lnTo>
                    <a:pt x="192" y="577"/>
                  </a:lnTo>
                  <a:lnTo>
                    <a:pt x="173" y="628"/>
                  </a:lnTo>
                  <a:lnTo>
                    <a:pt x="156" y="677"/>
                  </a:lnTo>
                  <a:lnTo>
                    <a:pt x="144" y="725"/>
                  </a:lnTo>
                  <a:lnTo>
                    <a:pt x="137" y="773"/>
                  </a:lnTo>
                  <a:lnTo>
                    <a:pt x="136" y="819"/>
                  </a:lnTo>
                  <a:lnTo>
                    <a:pt x="142" y="865"/>
                  </a:lnTo>
                  <a:lnTo>
                    <a:pt x="156" y="910"/>
                  </a:lnTo>
                  <a:lnTo>
                    <a:pt x="158" y="911"/>
                  </a:lnTo>
                  <a:lnTo>
                    <a:pt x="158" y="911"/>
                  </a:lnTo>
                  <a:lnTo>
                    <a:pt x="159" y="921"/>
                  </a:lnTo>
                  <a:lnTo>
                    <a:pt x="160" y="929"/>
                  </a:lnTo>
                  <a:lnTo>
                    <a:pt x="156" y="950"/>
                  </a:lnTo>
                  <a:lnTo>
                    <a:pt x="147" y="969"/>
                  </a:lnTo>
                  <a:lnTo>
                    <a:pt x="131" y="983"/>
                  </a:lnTo>
                  <a:lnTo>
                    <a:pt x="112" y="993"/>
                  </a:lnTo>
                  <a:lnTo>
                    <a:pt x="92" y="996"/>
                  </a:lnTo>
                  <a:lnTo>
                    <a:pt x="72" y="993"/>
                  </a:lnTo>
                  <a:lnTo>
                    <a:pt x="56" y="986"/>
                  </a:lnTo>
                  <a:lnTo>
                    <a:pt x="42" y="974"/>
                  </a:lnTo>
                  <a:lnTo>
                    <a:pt x="33" y="959"/>
                  </a:lnTo>
                  <a:lnTo>
                    <a:pt x="31" y="959"/>
                  </a:lnTo>
                  <a:lnTo>
                    <a:pt x="31" y="959"/>
                  </a:lnTo>
                  <a:lnTo>
                    <a:pt x="31" y="958"/>
                  </a:lnTo>
                  <a:lnTo>
                    <a:pt x="30" y="955"/>
                  </a:lnTo>
                  <a:lnTo>
                    <a:pt x="29" y="952"/>
                  </a:lnTo>
                  <a:lnTo>
                    <a:pt x="11" y="897"/>
                  </a:lnTo>
                  <a:lnTo>
                    <a:pt x="1" y="842"/>
                  </a:lnTo>
                  <a:lnTo>
                    <a:pt x="0" y="788"/>
                  </a:lnTo>
                  <a:lnTo>
                    <a:pt x="5" y="734"/>
                  </a:lnTo>
                  <a:lnTo>
                    <a:pt x="16" y="679"/>
                  </a:lnTo>
                  <a:lnTo>
                    <a:pt x="31" y="628"/>
                  </a:lnTo>
                  <a:lnTo>
                    <a:pt x="49" y="576"/>
                  </a:lnTo>
                  <a:lnTo>
                    <a:pt x="70" y="524"/>
                  </a:lnTo>
                  <a:lnTo>
                    <a:pt x="90" y="476"/>
                  </a:lnTo>
                  <a:lnTo>
                    <a:pt x="112" y="424"/>
                  </a:lnTo>
                  <a:lnTo>
                    <a:pt x="133" y="374"/>
                  </a:lnTo>
                  <a:lnTo>
                    <a:pt x="149" y="323"/>
                  </a:lnTo>
                  <a:lnTo>
                    <a:pt x="162" y="276"/>
                  </a:lnTo>
                  <a:lnTo>
                    <a:pt x="170" y="228"/>
                  </a:lnTo>
                  <a:lnTo>
                    <a:pt x="170" y="182"/>
                  </a:lnTo>
                  <a:lnTo>
                    <a:pt x="163" y="136"/>
                  </a:lnTo>
                  <a:lnTo>
                    <a:pt x="148" y="91"/>
                  </a:lnTo>
                  <a:lnTo>
                    <a:pt x="148" y="90"/>
                  </a:lnTo>
                  <a:lnTo>
                    <a:pt x="147" y="88"/>
                  </a:lnTo>
                  <a:lnTo>
                    <a:pt x="147" y="88"/>
                  </a:lnTo>
                  <a:lnTo>
                    <a:pt x="147" y="87"/>
                  </a:lnTo>
                  <a:lnTo>
                    <a:pt x="144" y="76"/>
                  </a:lnTo>
                  <a:lnTo>
                    <a:pt x="142" y="64"/>
                  </a:lnTo>
                  <a:lnTo>
                    <a:pt x="147" y="44"/>
                  </a:lnTo>
                  <a:lnTo>
                    <a:pt x="155" y="26"/>
                  </a:lnTo>
                  <a:lnTo>
                    <a:pt x="170" y="12"/>
                  </a:lnTo>
                  <a:lnTo>
                    <a:pt x="188" y="3"/>
                  </a:lnTo>
                  <a:lnTo>
                    <a:pt x="2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  <p:sp>
          <p:nvSpPr>
            <p:cNvPr id="26" name="Freeform 236"/>
            <p:cNvSpPr/>
            <p:nvPr/>
          </p:nvSpPr>
          <p:spPr bwMode="auto">
            <a:xfrm>
              <a:off x="6713538" y="3190875"/>
              <a:ext cx="239713" cy="790575"/>
            </a:xfrm>
            <a:custGeom>
              <a:avLst/>
              <a:gdLst>
                <a:gd name="T0" fmla="*/ 228 w 302"/>
                <a:gd name="T1" fmla="*/ 2 h 995"/>
                <a:gd name="T2" fmla="*/ 259 w 302"/>
                <a:gd name="T3" fmla="*/ 24 h 995"/>
                <a:gd name="T4" fmla="*/ 290 w 302"/>
                <a:gd name="T5" fmla="*/ 97 h 995"/>
                <a:gd name="T6" fmla="*/ 302 w 302"/>
                <a:gd name="T7" fmla="*/ 209 h 995"/>
                <a:gd name="T8" fmla="*/ 287 w 302"/>
                <a:gd name="T9" fmla="*/ 317 h 995"/>
                <a:gd name="T10" fmla="*/ 254 w 302"/>
                <a:gd name="T11" fmla="*/ 423 h 995"/>
                <a:gd name="T12" fmla="*/ 213 w 302"/>
                <a:gd name="T13" fmla="*/ 525 h 995"/>
                <a:gd name="T14" fmla="*/ 173 w 302"/>
                <a:gd name="T15" fmla="*/ 627 h 995"/>
                <a:gd name="T16" fmla="*/ 144 w 302"/>
                <a:gd name="T17" fmla="*/ 725 h 995"/>
                <a:gd name="T18" fmla="*/ 136 w 302"/>
                <a:gd name="T19" fmla="*/ 820 h 995"/>
                <a:gd name="T20" fmla="*/ 157 w 302"/>
                <a:gd name="T21" fmla="*/ 910 h 995"/>
                <a:gd name="T22" fmla="*/ 158 w 302"/>
                <a:gd name="T23" fmla="*/ 920 h 995"/>
                <a:gd name="T24" fmla="*/ 155 w 302"/>
                <a:gd name="T25" fmla="*/ 950 h 995"/>
                <a:gd name="T26" fmla="*/ 132 w 302"/>
                <a:gd name="T27" fmla="*/ 983 h 995"/>
                <a:gd name="T28" fmla="*/ 92 w 302"/>
                <a:gd name="T29" fmla="*/ 995 h 995"/>
                <a:gd name="T30" fmla="*/ 56 w 302"/>
                <a:gd name="T31" fmla="*/ 986 h 995"/>
                <a:gd name="T32" fmla="*/ 33 w 302"/>
                <a:gd name="T33" fmla="*/ 960 h 995"/>
                <a:gd name="T34" fmla="*/ 32 w 302"/>
                <a:gd name="T35" fmla="*/ 957 h 995"/>
                <a:gd name="T36" fmla="*/ 29 w 302"/>
                <a:gd name="T37" fmla="*/ 952 h 995"/>
                <a:gd name="T38" fmla="*/ 2 w 302"/>
                <a:gd name="T39" fmla="*/ 842 h 995"/>
                <a:gd name="T40" fmla="*/ 6 w 302"/>
                <a:gd name="T41" fmla="*/ 733 h 995"/>
                <a:gd name="T42" fmla="*/ 32 w 302"/>
                <a:gd name="T43" fmla="*/ 627 h 995"/>
                <a:gd name="T44" fmla="*/ 70 w 302"/>
                <a:gd name="T45" fmla="*/ 524 h 995"/>
                <a:gd name="T46" fmla="*/ 113 w 302"/>
                <a:gd name="T47" fmla="*/ 423 h 995"/>
                <a:gd name="T48" fmla="*/ 150 w 302"/>
                <a:gd name="T49" fmla="*/ 324 h 995"/>
                <a:gd name="T50" fmla="*/ 169 w 302"/>
                <a:gd name="T51" fmla="*/ 228 h 995"/>
                <a:gd name="T52" fmla="*/ 163 w 302"/>
                <a:gd name="T53" fmla="*/ 135 h 995"/>
                <a:gd name="T54" fmla="*/ 148 w 302"/>
                <a:gd name="T55" fmla="*/ 89 h 995"/>
                <a:gd name="T56" fmla="*/ 147 w 302"/>
                <a:gd name="T57" fmla="*/ 86 h 995"/>
                <a:gd name="T58" fmla="*/ 143 w 302"/>
                <a:gd name="T59" fmla="*/ 65 h 995"/>
                <a:gd name="T60" fmla="*/ 155 w 302"/>
                <a:gd name="T61" fmla="*/ 27 h 995"/>
                <a:gd name="T62" fmla="*/ 188 w 302"/>
                <a:gd name="T63" fmla="*/ 2 h 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02" h="995">
                  <a:moveTo>
                    <a:pt x="209" y="0"/>
                  </a:moveTo>
                  <a:lnTo>
                    <a:pt x="228" y="2"/>
                  </a:lnTo>
                  <a:lnTo>
                    <a:pt x="246" y="12"/>
                  </a:lnTo>
                  <a:lnTo>
                    <a:pt x="259" y="24"/>
                  </a:lnTo>
                  <a:lnTo>
                    <a:pt x="270" y="40"/>
                  </a:lnTo>
                  <a:lnTo>
                    <a:pt x="290" y="97"/>
                  </a:lnTo>
                  <a:lnTo>
                    <a:pt x="301" y="153"/>
                  </a:lnTo>
                  <a:lnTo>
                    <a:pt x="302" y="209"/>
                  </a:lnTo>
                  <a:lnTo>
                    <a:pt x="298" y="263"/>
                  </a:lnTo>
                  <a:lnTo>
                    <a:pt x="287" y="317"/>
                  </a:lnTo>
                  <a:lnTo>
                    <a:pt x="273" y="372"/>
                  </a:lnTo>
                  <a:lnTo>
                    <a:pt x="254" y="423"/>
                  </a:lnTo>
                  <a:lnTo>
                    <a:pt x="235" y="475"/>
                  </a:lnTo>
                  <a:lnTo>
                    <a:pt x="213" y="525"/>
                  </a:lnTo>
                  <a:lnTo>
                    <a:pt x="192" y="577"/>
                  </a:lnTo>
                  <a:lnTo>
                    <a:pt x="173" y="627"/>
                  </a:lnTo>
                  <a:lnTo>
                    <a:pt x="157" y="677"/>
                  </a:lnTo>
                  <a:lnTo>
                    <a:pt x="144" y="725"/>
                  </a:lnTo>
                  <a:lnTo>
                    <a:pt x="137" y="772"/>
                  </a:lnTo>
                  <a:lnTo>
                    <a:pt x="136" y="820"/>
                  </a:lnTo>
                  <a:lnTo>
                    <a:pt x="143" y="865"/>
                  </a:lnTo>
                  <a:lnTo>
                    <a:pt x="157" y="910"/>
                  </a:lnTo>
                  <a:lnTo>
                    <a:pt x="157" y="912"/>
                  </a:lnTo>
                  <a:lnTo>
                    <a:pt x="158" y="920"/>
                  </a:lnTo>
                  <a:lnTo>
                    <a:pt x="159" y="929"/>
                  </a:lnTo>
                  <a:lnTo>
                    <a:pt x="155" y="950"/>
                  </a:lnTo>
                  <a:lnTo>
                    <a:pt x="146" y="968"/>
                  </a:lnTo>
                  <a:lnTo>
                    <a:pt x="132" y="983"/>
                  </a:lnTo>
                  <a:lnTo>
                    <a:pt x="113" y="992"/>
                  </a:lnTo>
                  <a:lnTo>
                    <a:pt x="92" y="995"/>
                  </a:lnTo>
                  <a:lnTo>
                    <a:pt x="73" y="992"/>
                  </a:lnTo>
                  <a:lnTo>
                    <a:pt x="56" y="986"/>
                  </a:lnTo>
                  <a:lnTo>
                    <a:pt x="43" y="973"/>
                  </a:lnTo>
                  <a:lnTo>
                    <a:pt x="33" y="960"/>
                  </a:lnTo>
                  <a:lnTo>
                    <a:pt x="32" y="958"/>
                  </a:lnTo>
                  <a:lnTo>
                    <a:pt x="32" y="957"/>
                  </a:lnTo>
                  <a:lnTo>
                    <a:pt x="30" y="954"/>
                  </a:lnTo>
                  <a:lnTo>
                    <a:pt x="29" y="952"/>
                  </a:lnTo>
                  <a:lnTo>
                    <a:pt x="10" y="896"/>
                  </a:lnTo>
                  <a:lnTo>
                    <a:pt x="2" y="842"/>
                  </a:lnTo>
                  <a:lnTo>
                    <a:pt x="0" y="787"/>
                  </a:lnTo>
                  <a:lnTo>
                    <a:pt x="6" y="733"/>
                  </a:lnTo>
                  <a:lnTo>
                    <a:pt x="17" y="680"/>
                  </a:lnTo>
                  <a:lnTo>
                    <a:pt x="32" y="627"/>
                  </a:lnTo>
                  <a:lnTo>
                    <a:pt x="50" y="575"/>
                  </a:lnTo>
                  <a:lnTo>
                    <a:pt x="70" y="524"/>
                  </a:lnTo>
                  <a:lnTo>
                    <a:pt x="91" y="475"/>
                  </a:lnTo>
                  <a:lnTo>
                    <a:pt x="113" y="423"/>
                  </a:lnTo>
                  <a:lnTo>
                    <a:pt x="132" y="373"/>
                  </a:lnTo>
                  <a:lnTo>
                    <a:pt x="150" y="324"/>
                  </a:lnTo>
                  <a:lnTo>
                    <a:pt x="162" y="275"/>
                  </a:lnTo>
                  <a:lnTo>
                    <a:pt x="169" y="228"/>
                  </a:lnTo>
                  <a:lnTo>
                    <a:pt x="170" y="182"/>
                  </a:lnTo>
                  <a:lnTo>
                    <a:pt x="163" y="135"/>
                  </a:lnTo>
                  <a:lnTo>
                    <a:pt x="148" y="91"/>
                  </a:lnTo>
                  <a:lnTo>
                    <a:pt x="148" y="89"/>
                  </a:lnTo>
                  <a:lnTo>
                    <a:pt x="147" y="89"/>
                  </a:lnTo>
                  <a:lnTo>
                    <a:pt x="147" y="86"/>
                  </a:lnTo>
                  <a:lnTo>
                    <a:pt x="144" y="76"/>
                  </a:lnTo>
                  <a:lnTo>
                    <a:pt x="143" y="65"/>
                  </a:lnTo>
                  <a:lnTo>
                    <a:pt x="146" y="44"/>
                  </a:lnTo>
                  <a:lnTo>
                    <a:pt x="155" y="27"/>
                  </a:lnTo>
                  <a:lnTo>
                    <a:pt x="169" y="12"/>
                  </a:lnTo>
                  <a:lnTo>
                    <a:pt x="188" y="2"/>
                  </a:lnTo>
                  <a:lnTo>
                    <a:pt x="20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id-ID">
                <a:cs typeface="+mn-ea"/>
                <a:sym typeface="+mn-lt"/>
              </a:endParaRPr>
            </a:p>
          </p:txBody>
        </p:sp>
      </p:grpSp>
      <p:sp>
        <p:nvSpPr>
          <p:cNvPr id="27" name="Text Placeholder 2"/>
          <p:cNvSpPr txBox="1"/>
          <p:nvPr/>
        </p:nvSpPr>
        <p:spPr>
          <a:xfrm>
            <a:off x="597459" y="1818012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8" name="Text Placeholder 2"/>
          <p:cNvSpPr txBox="1"/>
          <p:nvPr/>
        </p:nvSpPr>
        <p:spPr>
          <a:xfrm>
            <a:off x="944381" y="3285274"/>
            <a:ext cx="2354832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1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9" name="Text Placeholder 2"/>
          <p:cNvSpPr txBox="1"/>
          <p:nvPr/>
        </p:nvSpPr>
        <p:spPr>
          <a:xfrm>
            <a:off x="597459" y="3017233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id-ID" sz="1400" b="1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0" name="Text Placeholder 2"/>
          <p:cNvSpPr txBox="1"/>
          <p:nvPr/>
        </p:nvSpPr>
        <p:spPr>
          <a:xfrm>
            <a:off x="932914" y="4503830"/>
            <a:ext cx="2354832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1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1" name="Text Placeholder 2"/>
          <p:cNvSpPr txBox="1"/>
          <p:nvPr/>
        </p:nvSpPr>
        <p:spPr>
          <a:xfrm>
            <a:off x="585992" y="4235789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id-ID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2" name="Text Placeholder 2"/>
          <p:cNvSpPr txBox="1"/>
          <p:nvPr/>
        </p:nvSpPr>
        <p:spPr>
          <a:xfrm>
            <a:off x="8940760" y="2086053"/>
            <a:ext cx="2331843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1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3" name="Text Placeholder 2"/>
          <p:cNvSpPr txBox="1"/>
          <p:nvPr/>
        </p:nvSpPr>
        <p:spPr>
          <a:xfrm>
            <a:off x="8930529" y="1818012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id-ID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4" name="Text Placeholder 2"/>
          <p:cNvSpPr txBox="1"/>
          <p:nvPr/>
        </p:nvSpPr>
        <p:spPr>
          <a:xfrm>
            <a:off x="8940760" y="3285274"/>
            <a:ext cx="2331843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1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Text Placeholder 2"/>
          <p:cNvSpPr txBox="1"/>
          <p:nvPr/>
        </p:nvSpPr>
        <p:spPr>
          <a:xfrm>
            <a:off x="8930529" y="3017233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id-ID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6" name="Text Placeholder 2"/>
          <p:cNvSpPr txBox="1"/>
          <p:nvPr/>
        </p:nvSpPr>
        <p:spPr>
          <a:xfrm>
            <a:off x="8929293" y="4503830"/>
            <a:ext cx="2331843" cy="597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1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此处输入文字，语言尽可能精炼此处输入文字，</a:t>
            </a:r>
            <a:endParaRPr lang="en-US" sz="1100" dirty="0">
              <a:solidFill>
                <a:schemeClr val="tx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7" name="Text Placeholder 2"/>
          <p:cNvSpPr txBox="1"/>
          <p:nvPr/>
        </p:nvSpPr>
        <p:spPr>
          <a:xfrm>
            <a:off x="8919062" y="4235789"/>
            <a:ext cx="2700000" cy="359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Source Sans Pro Light" panose="020B0403030403020204" pitchFamily="34" charset="0"/>
                <a:ea typeface="Open Sans Light" panose="020B0306030504020204" pitchFamily="34" charset="0"/>
                <a:cs typeface="Open Sans Light" panose="020B03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zh-CN" altLang="en-US" sz="1400" b="1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  <a:endParaRPr lang="id-ID" sz="14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8" name="Group 37"/>
          <p:cNvGrpSpPr/>
          <p:nvPr/>
        </p:nvGrpSpPr>
        <p:grpSpPr>
          <a:xfrm rot="10800000">
            <a:off x="4948574" y="2045009"/>
            <a:ext cx="2328370" cy="2700908"/>
            <a:chOff x="4748474" y="782208"/>
            <a:chExt cx="2328370" cy="2700908"/>
          </a:xfrm>
        </p:grpSpPr>
        <p:sp>
          <p:nvSpPr>
            <p:cNvPr id="39" name="Hexagon 38"/>
            <p:cNvSpPr/>
            <p:nvPr/>
          </p:nvSpPr>
          <p:spPr>
            <a:xfrm rot="16200000">
              <a:off x="4562205" y="968477"/>
              <a:ext cx="2700908" cy="2328370"/>
            </a:xfrm>
            <a:prstGeom prst="hexag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0" name="Freeform 39"/>
            <p:cNvSpPr/>
            <p:nvPr/>
          </p:nvSpPr>
          <p:spPr>
            <a:xfrm rot="16200000">
              <a:off x="4854708" y="675976"/>
              <a:ext cx="2115903" cy="2328368"/>
            </a:xfrm>
            <a:custGeom>
              <a:avLst/>
              <a:gdLst>
                <a:gd name="connsiteX0" fmla="*/ 2115903 w 2115903"/>
                <a:gd name="connsiteY0" fmla="*/ 1164184 h 2328368"/>
                <a:gd name="connsiteX1" fmla="*/ 1533811 w 2115903"/>
                <a:gd name="connsiteY1" fmla="*/ 2328368 h 2328368"/>
                <a:gd name="connsiteX2" fmla="*/ 0 w 2115903"/>
                <a:gd name="connsiteY2" fmla="*/ 2328368 h 2328368"/>
                <a:gd name="connsiteX3" fmla="*/ 582092 w 2115903"/>
                <a:gd name="connsiteY3" fmla="*/ 1164184 h 2328368"/>
                <a:gd name="connsiteX4" fmla="*/ 0 w 2115903"/>
                <a:gd name="connsiteY4" fmla="*/ 0 h 2328368"/>
                <a:gd name="connsiteX5" fmla="*/ 1533811 w 2115903"/>
                <a:gd name="connsiteY5" fmla="*/ 0 h 23283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15903" h="2328368">
                  <a:moveTo>
                    <a:pt x="2115903" y="1164184"/>
                  </a:moveTo>
                  <a:lnTo>
                    <a:pt x="1533811" y="2328368"/>
                  </a:lnTo>
                  <a:lnTo>
                    <a:pt x="0" y="2328368"/>
                  </a:lnTo>
                  <a:lnTo>
                    <a:pt x="582092" y="1164184"/>
                  </a:lnTo>
                  <a:lnTo>
                    <a:pt x="0" y="0"/>
                  </a:lnTo>
                  <a:lnTo>
                    <a:pt x="153381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 rot="16200000">
              <a:off x="4272352" y="1258864"/>
              <a:ext cx="2115372" cy="1163123"/>
            </a:xfrm>
            <a:custGeom>
              <a:avLst/>
              <a:gdLst>
                <a:gd name="connsiteX0" fmla="*/ 2115372 w 2115372"/>
                <a:gd name="connsiteY0" fmla="*/ 1163123 h 1163123"/>
                <a:gd name="connsiteX1" fmla="*/ 581561 w 2115372"/>
                <a:gd name="connsiteY1" fmla="*/ 1163123 h 1163123"/>
                <a:gd name="connsiteX2" fmla="*/ 0 w 2115372"/>
                <a:gd name="connsiteY2" fmla="*/ 0 h 1163123"/>
                <a:gd name="connsiteX3" fmla="*/ 1533811 w 2115372"/>
                <a:gd name="connsiteY3" fmla="*/ 0 h 1163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15372" h="1163123">
                  <a:moveTo>
                    <a:pt x="2115372" y="1163123"/>
                  </a:moveTo>
                  <a:lnTo>
                    <a:pt x="581561" y="1163123"/>
                  </a:lnTo>
                  <a:lnTo>
                    <a:pt x="0" y="0"/>
                  </a:lnTo>
                  <a:lnTo>
                    <a:pt x="1533811" y="0"/>
                  </a:lnTo>
                  <a:close/>
                </a:path>
              </a:pathLst>
            </a:custGeom>
            <a:solidFill>
              <a:schemeClr val="accent4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727"/>
          <p:cNvSpPr/>
          <p:nvPr/>
        </p:nvSpPr>
        <p:spPr>
          <a:xfrm>
            <a:off x="1786004" y="1625278"/>
            <a:ext cx="1265238" cy="1490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1600" extrusionOk="0">
                <a:moveTo>
                  <a:pt x="18505" y="14572"/>
                </a:moveTo>
                <a:cubicBezTo>
                  <a:pt x="18974" y="14572"/>
                  <a:pt x="19549" y="14855"/>
                  <a:pt x="19783" y="15202"/>
                </a:cubicBezTo>
                <a:lnTo>
                  <a:pt x="21307" y="17456"/>
                </a:lnTo>
                <a:cubicBezTo>
                  <a:pt x="21541" y="17802"/>
                  <a:pt x="21541" y="18369"/>
                  <a:pt x="21307" y="18716"/>
                </a:cubicBezTo>
                <a:lnTo>
                  <a:pt x="19783" y="20970"/>
                </a:lnTo>
                <a:cubicBezTo>
                  <a:pt x="19549" y="21317"/>
                  <a:pt x="18974" y="21600"/>
                  <a:pt x="18505" y="21600"/>
                </a:cubicBezTo>
                <a:lnTo>
                  <a:pt x="15458" y="21600"/>
                </a:lnTo>
                <a:cubicBezTo>
                  <a:pt x="14989" y="21600"/>
                  <a:pt x="14414" y="21317"/>
                  <a:pt x="14180" y="20970"/>
                </a:cubicBezTo>
                <a:lnTo>
                  <a:pt x="12656" y="18716"/>
                </a:lnTo>
                <a:cubicBezTo>
                  <a:pt x="12422" y="18369"/>
                  <a:pt x="12422" y="17802"/>
                  <a:pt x="12656" y="17456"/>
                </a:cubicBezTo>
                <a:lnTo>
                  <a:pt x="13507" y="16198"/>
                </a:lnTo>
                <a:cubicBezTo>
                  <a:pt x="13741" y="15852"/>
                  <a:pt x="13741" y="15285"/>
                  <a:pt x="13506" y="14939"/>
                </a:cubicBezTo>
                <a:lnTo>
                  <a:pt x="13336" y="14686"/>
                </a:lnTo>
                <a:cubicBezTo>
                  <a:pt x="13102" y="14340"/>
                  <a:pt x="12527" y="14056"/>
                  <a:pt x="12059" y="14056"/>
                </a:cubicBezTo>
                <a:lnTo>
                  <a:pt x="5352" y="14056"/>
                </a:lnTo>
                <a:cubicBezTo>
                  <a:pt x="4884" y="14056"/>
                  <a:pt x="4309" y="13773"/>
                  <a:pt x="4075" y="13426"/>
                </a:cubicBezTo>
                <a:lnTo>
                  <a:pt x="175" y="7658"/>
                </a:lnTo>
                <a:cubicBezTo>
                  <a:pt x="-59" y="7312"/>
                  <a:pt x="-59" y="6745"/>
                  <a:pt x="175" y="6398"/>
                </a:cubicBezTo>
                <a:lnTo>
                  <a:pt x="4075" y="630"/>
                </a:lnTo>
                <a:cubicBezTo>
                  <a:pt x="4309" y="283"/>
                  <a:pt x="4884" y="0"/>
                  <a:pt x="5352" y="0"/>
                </a:cubicBezTo>
                <a:lnTo>
                  <a:pt x="13151" y="0"/>
                </a:lnTo>
                <a:cubicBezTo>
                  <a:pt x="13619" y="0"/>
                  <a:pt x="14194" y="283"/>
                  <a:pt x="14429" y="630"/>
                </a:cubicBezTo>
                <a:lnTo>
                  <a:pt x="18328" y="6398"/>
                </a:lnTo>
                <a:cubicBezTo>
                  <a:pt x="18562" y="6745"/>
                  <a:pt x="18562" y="7312"/>
                  <a:pt x="18328" y="7658"/>
                </a:cubicBezTo>
                <a:lnTo>
                  <a:pt x="14975" y="12618"/>
                </a:lnTo>
                <a:cubicBezTo>
                  <a:pt x="14741" y="12965"/>
                  <a:pt x="14741" y="13532"/>
                  <a:pt x="14975" y="13878"/>
                </a:cubicBezTo>
                <a:lnTo>
                  <a:pt x="15018" y="13942"/>
                </a:lnTo>
                <a:cubicBezTo>
                  <a:pt x="15252" y="14288"/>
                  <a:pt x="15827" y="14572"/>
                  <a:pt x="16295" y="14572"/>
                </a:cubicBezTo>
                <a:cubicBezTo>
                  <a:pt x="16295" y="14572"/>
                  <a:pt x="18505" y="14572"/>
                  <a:pt x="18505" y="1457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4" name="Shape 728"/>
          <p:cNvSpPr/>
          <p:nvPr/>
        </p:nvSpPr>
        <p:spPr>
          <a:xfrm>
            <a:off x="833504" y="2703191"/>
            <a:ext cx="1698625" cy="969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16064" y="6078"/>
                </a:moveTo>
                <a:cubicBezTo>
                  <a:pt x="16238" y="5546"/>
                  <a:pt x="16667" y="5110"/>
                  <a:pt x="17017" y="5110"/>
                </a:cubicBezTo>
                <a:lnTo>
                  <a:pt x="19291" y="5110"/>
                </a:lnTo>
                <a:cubicBezTo>
                  <a:pt x="19640" y="5110"/>
                  <a:pt x="20069" y="5546"/>
                  <a:pt x="20244" y="6078"/>
                </a:cubicBezTo>
                <a:lnTo>
                  <a:pt x="21381" y="9542"/>
                </a:lnTo>
                <a:cubicBezTo>
                  <a:pt x="21556" y="10075"/>
                  <a:pt x="21556" y="10946"/>
                  <a:pt x="21381" y="11478"/>
                </a:cubicBezTo>
                <a:lnTo>
                  <a:pt x="20244" y="14942"/>
                </a:lnTo>
                <a:cubicBezTo>
                  <a:pt x="20069" y="15474"/>
                  <a:pt x="19640" y="15910"/>
                  <a:pt x="19291" y="15910"/>
                </a:cubicBezTo>
                <a:lnTo>
                  <a:pt x="17017" y="15910"/>
                </a:lnTo>
                <a:cubicBezTo>
                  <a:pt x="16667" y="15910"/>
                  <a:pt x="16238" y="15474"/>
                  <a:pt x="16064" y="14942"/>
                </a:cubicBezTo>
                <a:lnTo>
                  <a:pt x="15429" y="13010"/>
                </a:lnTo>
                <a:cubicBezTo>
                  <a:pt x="15254" y="12477"/>
                  <a:pt x="14825" y="12042"/>
                  <a:pt x="14476" y="12042"/>
                </a:cubicBezTo>
                <a:lnTo>
                  <a:pt x="14221" y="12042"/>
                </a:lnTo>
                <a:cubicBezTo>
                  <a:pt x="13872" y="12042"/>
                  <a:pt x="13443" y="12477"/>
                  <a:pt x="13268" y="13010"/>
                </a:cubicBezTo>
                <a:lnTo>
                  <a:pt x="10766" y="20632"/>
                </a:lnTo>
                <a:cubicBezTo>
                  <a:pt x="10591" y="21164"/>
                  <a:pt x="10162" y="21600"/>
                  <a:pt x="9813" y="21600"/>
                </a:cubicBezTo>
                <a:lnTo>
                  <a:pt x="3994" y="21600"/>
                </a:lnTo>
                <a:cubicBezTo>
                  <a:pt x="3644" y="21600"/>
                  <a:pt x="3215" y="21164"/>
                  <a:pt x="3040" y="20632"/>
                </a:cubicBezTo>
                <a:lnTo>
                  <a:pt x="131" y="11768"/>
                </a:lnTo>
                <a:cubicBezTo>
                  <a:pt x="-44" y="11235"/>
                  <a:pt x="-44" y="10364"/>
                  <a:pt x="131" y="9832"/>
                </a:cubicBezTo>
                <a:lnTo>
                  <a:pt x="3040" y="968"/>
                </a:lnTo>
                <a:cubicBezTo>
                  <a:pt x="3215" y="436"/>
                  <a:pt x="3644" y="0"/>
                  <a:pt x="3994" y="0"/>
                </a:cubicBezTo>
                <a:lnTo>
                  <a:pt x="9813" y="0"/>
                </a:lnTo>
                <a:cubicBezTo>
                  <a:pt x="10162" y="0"/>
                  <a:pt x="10591" y="436"/>
                  <a:pt x="10766" y="968"/>
                </a:cubicBezTo>
                <a:lnTo>
                  <a:pt x="13268" y="8590"/>
                </a:lnTo>
                <a:cubicBezTo>
                  <a:pt x="13443" y="9123"/>
                  <a:pt x="13872" y="9558"/>
                  <a:pt x="14221" y="9558"/>
                </a:cubicBezTo>
                <a:lnTo>
                  <a:pt x="14286" y="9558"/>
                </a:lnTo>
                <a:cubicBezTo>
                  <a:pt x="14635" y="9558"/>
                  <a:pt x="15064" y="9123"/>
                  <a:pt x="15239" y="8590"/>
                </a:cubicBezTo>
                <a:cubicBezTo>
                  <a:pt x="15239" y="8590"/>
                  <a:pt x="16064" y="6078"/>
                  <a:pt x="16064" y="607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5" name="Shape 729"/>
          <p:cNvSpPr/>
          <p:nvPr/>
        </p:nvSpPr>
        <p:spPr>
          <a:xfrm>
            <a:off x="1293879" y="3530278"/>
            <a:ext cx="1243013" cy="15033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12495" y="4108"/>
                </a:moveTo>
                <a:cubicBezTo>
                  <a:pt x="12257" y="3765"/>
                  <a:pt x="12257" y="3203"/>
                  <a:pt x="12495" y="2859"/>
                </a:cubicBezTo>
                <a:lnTo>
                  <a:pt x="14046" y="624"/>
                </a:lnTo>
                <a:cubicBezTo>
                  <a:pt x="14285" y="281"/>
                  <a:pt x="14870" y="0"/>
                  <a:pt x="15347" y="0"/>
                </a:cubicBezTo>
                <a:lnTo>
                  <a:pt x="18450" y="0"/>
                </a:lnTo>
                <a:cubicBezTo>
                  <a:pt x="18927" y="0"/>
                  <a:pt x="19512" y="281"/>
                  <a:pt x="19750" y="624"/>
                </a:cubicBezTo>
                <a:lnTo>
                  <a:pt x="21302" y="2859"/>
                </a:lnTo>
                <a:cubicBezTo>
                  <a:pt x="21540" y="3203"/>
                  <a:pt x="21540" y="3765"/>
                  <a:pt x="21302" y="4108"/>
                </a:cubicBezTo>
                <a:lnTo>
                  <a:pt x="19750" y="6343"/>
                </a:lnTo>
                <a:cubicBezTo>
                  <a:pt x="19512" y="6686"/>
                  <a:pt x="18927" y="6967"/>
                  <a:pt x="18450" y="6967"/>
                </a:cubicBezTo>
                <a:lnTo>
                  <a:pt x="16719" y="6967"/>
                </a:lnTo>
                <a:cubicBezTo>
                  <a:pt x="16242" y="6967"/>
                  <a:pt x="15657" y="7248"/>
                  <a:pt x="15418" y="7592"/>
                </a:cubicBezTo>
                <a:lnTo>
                  <a:pt x="15245" y="7842"/>
                </a:lnTo>
                <a:cubicBezTo>
                  <a:pt x="15006" y="8185"/>
                  <a:pt x="15006" y="8747"/>
                  <a:pt x="15245" y="9091"/>
                </a:cubicBezTo>
                <a:lnTo>
                  <a:pt x="18658" y="14008"/>
                </a:lnTo>
                <a:cubicBezTo>
                  <a:pt x="18897" y="14352"/>
                  <a:pt x="18897" y="14914"/>
                  <a:pt x="18658" y="15257"/>
                </a:cubicBezTo>
                <a:lnTo>
                  <a:pt x="14689" y="20976"/>
                </a:lnTo>
                <a:cubicBezTo>
                  <a:pt x="14450" y="21319"/>
                  <a:pt x="13865" y="21600"/>
                  <a:pt x="13388" y="21600"/>
                </a:cubicBezTo>
                <a:lnTo>
                  <a:pt x="5449" y="21600"/>
                </a:lnTo>
                <a:cubicBezTo>
                  <a:pt x="4972" y="21600"/>
                  <a:pt x="4387" y="21319"/>
                  <a:pt x="4148" y="20975"/>
                </a:cubicBezTo>
                <a:lnTo>
                  <a:pt x="178" y="15257"/>
                </a:lnTo>
                <a:cubicBezTo>
                  <a:pt x="-60" y="14914"/>
                  <a:pt x="-60" y="14352"/>
                  <a:pt x="178" y="14008"/>
                </a:cubicBezTo>
                <a:lnTo>
                  <a:pt x="4148" y="8290"/>
                </a:lnTo>
                <a:cubicBezTo>
                  <a:pt x="4387" y="7946"/>
                  <a:pt x="4972" y="7665"/>
                  <a:pt x="5449" y="7665"/>
                </a:cubicBezTo>
                <a:lnTo>
                  <a:pt x="12276" y="7665"/>
                </a:lnTo>
                <a:cubicBezTo>
                  <a:pt x="12753" y="7665"/>
                  <a:pt x="13338" y="7384"/>
                  <a:pt x="13576" y="7041"/>
                </a:cubicBezTo>
                <a:lnTo>
                  <a:pt x="13620" y="6978"/>
                </a:lnTo>
                <a:cubicBezTo>
                  <a:pt x="13859" y="6634"/>
                  <a:pt x="13859" y="6072"/>
                  <a:pt x="13620" y="5729"/>
                </a:cubicBezTo>
                <a:cubicBezTo>
                  <a:pt x="13620" y="5729"/>
                  <a:pt x="12495" y="4108"/>
                  <a:pt x="12495" y="410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6" name="Shape 730"/>
          <p:cNvSpPr/>
          <p:nvPr/>
        </p:nvSpPr>
        <p:spPr>
          <a:xfrm>
            <a:off x="9113904" y="3831903"/>
            <a:ext cx="1266825" cy="14906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3" h="21600" extrusionOk="0">
                <a:moveTo>
                  <a:pt x="2976" y="7028"/>
                </a:moveTo>
                <a:cubicBezTo>
                  <a:pt x="2508" y="7028"/>
                  <a:pt x="1933" y="6745"/>
                  <a:pt x="1699" y="6398"/>
                </a:cubicBezTo>
                <a:lnTo>
                  <a:pt x="175" y="4144"/>
                </a:lnTo>
                <a:cubicBezTo>
                  <a:pt x="-59" y="3797"/>
                  <a:pt x="-59" y="3231"/>
                  <a:pt x="175" y="2884"/>
                </a:cubicBezTo>
                <a:lnTo>
                  <a:pt x="1699" y="630"/>
                </a:lnTo>
                <a:cubicBezTo>
                  <a:pt x="1933" y="283"/>
                  <a:pt x="2508" y="0"/>
                  <a:pt x="2977" y="0"/>
                </a:cubicBezTo>
                <a:lnTo>
                  <a:pt x="6024" y="0"/>
                </a:lnTo>
                <a:cubicBezTo>
                  <a:pt x="6493" y="0"/>
                  <a:pt x="7068" y="283"/>
                  <a:pt x="7302" y="630"/>
                </a:cubicBezTo>
                <a:lnTo>
                  <a:pt x="8826" y="2884"/>
                </a:lnTo>
                <a:cubicBezTo>
                  <a:pt x="9060" y="3230"/>
                  <a:pt x="9060" y="3797"/>
                  <a:pt x="8826" y="4144"/>
                </a:cubicBezTo>
                <a:lnTo>
                  <a:pt x="7975" y="5402"/>
                </a:lnTo>
                <a:cubicBezTo>
                  <a:pt x="7741" y="5748"/>
                  <a:pt x="7741" y="6315"/>
                  <a:pt x="7976" y="6661"/>
                </a:cubicBezTo>
                <a:lnTo>
                  <a:pt x="8146" y="6914"/>
                </a:lnTo>
                <a:cubicBezTo>
                  <a:pt x="8380" y="7260"/>
                  <a:pt x="8955" y="7544"/>
                  <a:pt x="9424" y="7544"/>
                </a:cubicBezTo>
                <a:lnTo>
                  <a:pt x="16130" y="7544"/>
                </a:lnTo>
                <a:cubicBezTo>
                  <a:pt x="16598" y="7544"/>
                  <a:pt x="17173" y="7827"/>
                  <a:pt x="17407" y="8174"/>
                </a:cubicBezTo>
                <a:lnTo>
                  <a:pt x="21307" y="13942"/>
                </a:lnTo>
                <a:cubicBezTo>
                  <a:pt x="21541" y="14288"/>
                  <a:pt x="21541" y="14855"/>
                  <a:pt x="21307" y="15202"/>
                </a:cubicBezTo>
                <a:lnTo>
                  <a:pt x="17407" y="20970"/>
                </a:lnTo>
                <a:cubicBezTo>
                  <a:pt x="17173" y="21317"/>
                  <a:pt x="16598" y="21600"/>
                  <a:pt x="16130" y="21600"/>
                </a:cubicBezTo>
                <a:lnTo>
                  <a:pt x="8331" y="21600"/>
                </a:lnTo>
                <a:cubicBezTo>
                  <a:pt x="7863" y="21600"/>
                  <a:pt x="7288" y="21317"/>
                  <a:pt x="7054" y="20970"/>
                </a:cubicBezTo>
                <a:lnTo>
                  <a:pt x="3154" y="15202"/>
                </a:lnTo>
                <a:cubicBezTo>
                  <a:pt x="2920" y="14855"/>
                  <a:pt x="2920" y="14288"/>
                  <a:pt x="3154" y="13942"/>
                </a:cubicBezTo>
                <a:lnTo>
                  <a:pt x="6507" y="8982"/>
                </a:lnTo>
                <a:cubicBezTo>
                  <a:pt x="6742" y="8635"/>
                  <a:pt x="6742" y="8068"/>
                  <a:pt x="6507" y="7722"/>
                </a:cubicBezTo>
                <a:lnTo>
                  <a:pt x="6464" y="7658"/>
                </a:lnTo>
                <a:cubicBezTo>
                  <a:pt x="6230" y="7312"/>
                  <a:pt x="5655" y="7028"/>
                  <a:pt x="5187" y="7028"/>
                </a:cubicBezTo>
                <a:cubicBezTo>
                  <a:pt x="5187" y="7028"/>
                  <a:pt x="2976" y="7028"/>
                  <a:pt x="2976" y="7028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7" name="Shape 731"/>
          <p:cNvSpPr/>
          <p:nvPr/>
        </p:nvSpPr>
        <p:spPr>
          <a:xfrm>
            <a:off x="9631429" y="3277866"/>
            <a:ext cx="1698625" cy="9699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13" h="21600" extrusionOk="0">
                <a:moveTo>
                  <a:pt x="5448" y="15522"/>
                </a:moveTo>
                <a:cubicBezTo>
                  <a:pt x="5274" y="16055"/>
                  <a:pt x="4845" y="16490"/>
                  <a:pt x="4495" y="16490"/>
                </a:cubicBezTo>
                <a:lnTo>
                  <a:pt x="2221" y="16490"/>
                </a:lnTo>
                <a:cubicBezTo>
                  <a:pt x="1871" y="16490"/>
                  <a:pt x="1443" y="16054"/>
                  <a:pt x="1268" y="15522"/>
                </a:cubicBezTo>
                <a:lnTo>
                  <a:pt x="131" y="12058"/>
                </a:lnTo>
                <a:cubicBezTo>
                  <a:pt x="-44" y="11526"/>
                  <a:pt x="-44" y="10655"/>
                  <a:pt x="131" y="10122"/>
                </a:cubicBezTo>
                <a:lnTo>
                  <a:pt x="1268" y="6658"/>
                </a:lnTo>
                <a:cubicBezTo>
                  <a:pt x="1443" y="6126"/>
                  <a:pt x="1872" y="5690"/>
                  <a:pt x="2221" y="5690"/>
                </a:cubicBezTo>
                <a:lnTo>
                  <a:pt x="4495" y="5690"/>
                </a:lnTo>
                <a:cubicBezTo>
                  <a:pt x="4845" y="5690"/>
                  <a:pt x="5273" y="6126"/>
                  <a:pt x="5448" y="6658"/>
                </a:cubicBezTo>
                <a:lnTo>
                  <a:pt x="6083" y="8591"/>
                </a:lnTo>
                <a:cubicBezTo>
                  <a:pt x="6258" y="9123"/>
                  <a:pt x="6686" y="9559"/>
                  <a:pt x="7036" y="9558"/>
                </a:cubicBezTo>
                <a:lnTo>
                  <a:pt x="7291" y="9558"/>
                </a:lnTo>
                <a:cubicBezTo>
                  <a:pt x="7640" y="9558"/>
                  <a:pt x="8069" y="9123"/>
                  <a:pt x="8244" y="8590"/>
                </a:cubicBezTo>
                <a:lnTo>
                  <a:pt x="10746" y="968"/>
                </a:lnTo>
                <a:cubicBezTo>
                  <a:pt x="10921" y="436"/>
                  <a:pt x="11350" y="0"/>
                  <a:pt x="11699" y="0"/>
                </a:cubicBezTo>
                <a:lnTo>
                  <a:pt x="17518" y="0"/>
                </a:lnTo>
                <a:cubicBezTo>
                  <a:pt x="17868" y="0"/>
                  <a:pt x="18297" y="436"/>
                  <a:pt x="18472" y="968"/>
                </a:cubicBezTo>
                <a:lnTo>
                  <a:pt x="21381" y="9832"/>
                </a:lnTo>
                <a:cubicBezTo>
                  <a:pt x="21556" y="10365"/>
                  <a:pt x="21556" y="11236"/>
                  <a:pt x="21381" y="11768"/>
                </a:cubicBezTo>
                <a:lnTo>
                  <a:pt x="18472" y="20632"/>
                </a:lnTo>
                <a:cubicBezTo>
                  <a:pt x="18297" y="21164"/>
                  <a:pt x="17868" y="21600"/>
                  <a:pt x="17518" y="21600"/>
                </a:cubicBezTo>
                <a:lnTo>
                  <a:pt x="11699" y="21600"/>
                </a:lnTo>
                <a:cubicBezTo>
                  <a:pt x="11350" y="21600"/>
                  <a:pt x="10921" y="21164"/>
                  <a:pt x="10746" y="20632"/>
                </a:cubicBezTo>
                <a:lnTo>
                  <a:pt x="8244" y="13010"/>
                </a:lnTo>
                <a:cubicBezTo>
                  <a:pt x="8069" y="12477"/>
                  <a:pt x="7640" y="12042"/>
                  <a:pt x="7290" y="12042"/>
                </a:cubicBezTo>
                <a:lnTo>
                  <a:pt x="7226" y="12042"/>
                </a:lnTo>
                <a:cubicBezTo>
                  <a:pt x="6877" y="12042"/>
                  <a:pt x="6448" y="12477"/>
                  <a:pt x="6273" y="13010"/>
                </a:cubicBezTo>
                <a:cubicBezTo>
                  <a:pt x="6273" y="13010"/>
                  <a:pt x="5448" y="15522"/>
                  <a:pt x="5448" y="1552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8" name="Shape 732"/>
          <p:cNvSpPr/>
          <p:nvPr/>
        </p:nvSpPr>
        <p:spPr>
          <a:xfrm>
            <a:off x="9631429" y="1915791"/>
            <a:ext cx="1243013" cy="150336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1" h="21600" extrusionOk="0">
                <a:moveTo>
                  <a:pt x="8985" y="17492"/>
                </a:moveTo>
                <a:cubicBezTo>
                  <a:pt x="9223" y="17835"/>
                  <a:pt x="9223" y="18397"/>
                  <a:pt x="8985" y="18741"/>
                </a:cubicBezTo>
                <a:lnTo>
                  <a:pt x="7433" y="20976"/>
                </a:lnTo>
                <a:cubicBezTo>
                  <a:pt x="7195" y="21319"/>
                  <a:pt x="6610" y="21600"/>
                  <a:pt x="6133" y="21600"/>
                </a:cubicBezTo>
                <a:lnTo>
                  <a:pt x="3030" y="21600"/>
                </a:lnTo>
                <a:cubicBezTo>
                  <a:pt x="2553" y="21600"/>
                  <a:pt x="1968" y="21319"/>
                  <a:pt x="1730" y="20976"/>
                </a:cubicBezTo>
                <a:lnTo>
                  <a:pt x="178" y="18741"/>
                </a:lnTo>
                <a:cubicBezTo>
                  <a:pt x="-60" y="18397"/>
                  <a:pt x="-60" y="17835"/>
                  <a:pt x="178" y="17492"/>
                </a:cubicBezTo>
                <a:lnTo>
                  <a:pt x="1730" y="15257"/>
                </a:lnTo>
                <a:cubicBezTo>
                  <a:pt x="1968" y="14914"/>
                  <a:pt x="2553" y="14633"/>
                  <a:pt x="3030" y="14633"/>
                </a:cubicBezTo>
                <a:lnTo>
                  <a:pt x="4761" y="14633"/>
                </a:lnTo>
                <a:cubicBezTo>
                  <a:pt x="5238" y="14633"/>
                  <a:pt x="5823" y="14352"/>
                  <a:pt x="6062" y="14008"/>
                </a:cubicBezTo>
                <a:lnTo>
                  <a:pt x="6235" y="13758"/>
                </a:lnTo>
                <a:cubicBezTo>
                  <a:pt x="6474" y="13415"/>
                  <a:pt x="6474" y="12853"/>
                  <a:pt x="6235" y="12509"/>
                </a:cubicBezTo>
                <a:lnTo>
                  <a:pt x="2822" y="7592"/>
                </a:lnTo>
                <a:cubicBezTo>
                  <a:pt x="2583" y="7248"/>
                  <a:pt x="2583" y="6686"/>
                  <a:pt x="2822" y="6343"/>
                </a:cubicBezTo>
                <a:lnTo>
                  <a:pt x="6791" y="624"/>
                </a:lnTo>
                <a:cubicBezTo>
                  <a:pt x="7030" y="281"/>
                  <a:pt x="7615" y="0"/>
                  <a:pt x="8092" y="0"/>
                </a:cubicBezTo>
                <a:lnTo>
                  <a:pt x="16032" y="0"/>
                </a:lnTo>
                <a:cubicBezTo>
                  <a:pt x="16508" y="0"/>
                  <a:pt x="17094" y="281"/>
                  <a:pt x="17332" y="625"/>
                </a:cubicBezTo>
                <a:lnTo>
                  <a:pt x="21302" y="6343"/>
                </a:lnTo>
                <a:cubicBezTo>
                  <a:pt x="21540" y="6686"/>
                  <a:pt x="21540" y="7248"/>
                  <a:pt x="21302" y="7592"/>
                </a:cubicBezTo>
                <a:lnTo>
                  <a:pt x="17332" y="13310"/>
                </a:lnTo>
                <a:cubicBezTo>
                  <a:pt x="17093" y="13654"/>
                  <a:pt x="16508" y="13935"/>
                  <a:pt x="16031" y="13935"/>
                </a:cubicBezTo>
                <a:lnTo>
                  <a:pt x="9204" y="13935"/>
                </a:lnTo>
                <a:cubicBezTo>
                  <a:pt x="8727" y="13935"/>
                  <a:pt x="8142" y="14216"/>
                  <a:pt x="7904" y="14559"/>
                </a:cubicBezTo>
                <a:lnTo>
                  <a:pt x="7860" y="14622"/>
                </a:lnTo>
                <a:cubicBezTo>
                  <a:pt x="7621" y="14966"/>
                  <a:pt x="7621" y="15528"/>
                  <a:pt x="7860" y="15871"/>
                </a:cubicBezTo>
                <a:cubicBezTo>
                  <a:pt x="7860" y="15871"/>
                  <a:pt x="8985" y="17492"/>
                  <a:pt x="8985" y="1749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defTabSz="457200" eaLnBrk="1" fontAlgn="auto" hangingPunct="1">
              <a:spcBef>
                <a:spcPts val="0"/>
              </a:spcBef>
              <a:spcAft>
                <a:spcPts val="0"/>
              </a:spcAft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55098" y="2684141"/>
            <a:ext cx="4700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652017" y="2995291"/>
            <a:ext cx="470001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52017" y="3577903"/>
            <a:ext cx="4700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33652" y="3893816"/>
            <a:ext cx="47961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29636" y="3577903"/>
            <a:ext cx="47000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32818" y="3003228"/>
            <a:ext cx="468398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>
                <a:solidFill>
                  <a:schemeClr val="bg1">
                    <a:lumMod val="95000"/>
                  </a:schemeClr>
                </a:solidFill>
                <a:cs typeface="+mn-ea"/>
                <a:sym typeface="+mn-lt"/>
              </a:rPr>
              <a:t>06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2112476" y="1975695"/>
            <a:ext cx="356535" cy="310931"/>
            <a:chOff x="6525778" y="3618324"/>
            <a:chExt cx="356535" cy="310931"/>
          </a:xfrm>
          <a:solidFill>
            <a:schemeClr val="bg1"/>
          </a:solidFill>
        </p:grpSpPr>
        <p:sp>
          <p:nvSpPr>
            <p:cNvPr id="16" name="Freeform 15"/>
            <p:cNvSpPr>
              <a:spLocks noEditPoints="1"/>
            </p:cNvSpPr>
            <p:nvPr/>
          </p:nvSpPr>
          <p:spPr bwMode="auto">
            <a:xfrm>
              <a:off x="6525778" y="3618324"/>
              <a:ext cx="356535" cy="255655"/>
            </a:xfrm>
            <a:custGeom>
              <a:avLst/>
              <a:gdLst>
                <a:gd name="T0" fmla="*/ 128 w 128"/>
                <a:gd name="T1" fmla="*/ 24 h 92"/>
                <a:gd name="T2" fmla="*/ 119 w 128"/>
                <a:gd name="T3" fmla="*/ 12 h 92"/>
                <a:gd name="T4" fmla="*/ 67 w 128"/>
                <a:gd name="T5" fmla="*/ 0 h 92"/>
                <a:gd name="T6" fmla="*/ 64 w 128"/>
                <a:gd name="T7" fmla="*/ 0 h 92"/>
                <a:gd name="T8" fmla="*/ 61 w 128"/>
                <a:gd name="T9" fmla="*/ 0 h 92"/>
                <a:gd name="T10" fmla="*/ 9 w 128"/>
                <a:gd name="T11" fmla="*/ 12 h 92"/>
                <a:gd name="T12" fmla="*/ 0 w 128"/>
                <a:gd name="T13" fmla="*/ 24 h 92"/>
                <a:gd name="T14" fmla="*/ 9 w 128"/>
                <a:gd name="T15" fmla="*/ 36 h 92"/>
                <a:gd name="T16" fmla="*/ 20 w 128"/>
                <a:gd name="T17" fmla="*/ 38 h 92"/>
                <a:gd name="T18" fmla="*/ 20 w 128"/>
                <a:gd name="T19" fmla="*/ 72 h 92"/>
                <a:gd name="T20" fmla="*/ 64 w 128"/>
                <a:gd name="T21" fmla="*/ 92 h 92"/>
                <a:gd name="T22" fmla="*/ 108 w 128"/>
                <a:gd name="T23" fmla="*/ 72 h 92"/>
                <a:gd name="T24" fmla="*/ 108 w 128"/>
                <a:gd name="T25" fmla="*/ 38 h 92"/>
                <a:gd name="T26" fmla="*/ 119 w 128"/>
                <a:gd name="T27" fmla="*/ 36 h 92"/>
                <a:gd name="T28" fmla="*/ 128 w 128"/>
                <a:gd name="T29" fmla="*/ 24 h 92"/>
                <a:gd name="T30" fmla="*/ 100 w 128"/>
                <a:gd name="T31" fmla="*/ 72 h 92"/>
                <a:gd name="T32" fmla="*/ 64 w 128"/>
                <a:gd name="T33" fmla="*/ 84 h 92"/>
                <a:gd name="T34" fmla="*/ 28 w 128"/>
                <a:gd name="T35" fmla="*/ 72 h 92"/>
                <a:gd name="T36" fmla="*/ 28 w 128"/>
                <a:gd name="T37" fmla="*/ 40 h 92"/>
                <a:gd name="T38" fmla="*/ 61 w 128"/>
                <a:gd name="T39" fmla="*/ 48 h 92"/>
                <a:gd name="T40" fmla="*/ 64 w 128"/>
                <a:gd name="T41" fmla="*/ 48 h 92"/>
                <a:gd name="T42" fmla="*/ 67 w 128"/>
                <a:gd name="T43" fmla="*/ 48 h 92"/>
                <a:gd name="T44" fmla="*/ 100 w 128"/>
                <a:gd name="T45" fmla="*/ 40 h 92"/>
                <a:gd name="T46" fmla="*/ 100 w 128"/>
                <a:gd name="T47" fmla="*/ 72 h 92"/>
                <a:gd name="T48" fmla="*/ 65 w 128"/>
                <a:gd name="T49" fmla="*/ 40 h 92"/>
                <a:gd name="T50" fmla="*/ 64 w 128"/>
                <a:gd name="T51" fmla="*/ 40 h 92"/>
                <a:gd name="T52" fmla="*/ 63 w 128"/>
                <a:gd name="T53" fmla="*/ 40 h 92"/>
                <a:gd name="T54" fmla="*/ 11 w 128"/>
                <a:gd name="T55" fmla="*/ 28 h 92"/>
                <a:gd name="T56" fmla="*/ 8 w 128"/>
                <a:gd name="T57" fmla="*/ 24 h 92"/>
                <a:gd name="T58" fmla="*/ 11 w 128"/>
                <a:gd name="T59" fmla="*/ 20 h 92"/>
                <a:gd name="T60" fmla="*/ 63 w 128"/>
                <a:gd name="T61" fmla="*/ 8 h 92"/>
                <a:gd name="T62" fmla="*/ 64 w 128"/>
                <a:gd name="T63" fmla="*/ 8 h 92"/>
                <a:gd name="T64" fmla="*/ 65 w 128"/>
                <a:gd name="T65" fmla="*/ 8 h 92"/>
                <a:gd name="T66" fmla="*/ 117 w 128"/>
                <a:gd name="T67" fmla="*/ 20 h 92"/>
                <a:gd name="T68" fmla="*/ 120 w 128"/>
                <a:gd name="T69" fmla="*/ 24 h 92"/>
                <a:gd name="T70" fmla="*/ 117 w 128"/>
                <a:gd name="T71" fmla="*/ 28 h 92"/>
                <a:gd name="T72" fmla="*/ 65 w 128"/>
                <a:gd name="T73" fmla="*/ 40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8" h="92">
                  <a:moveTo>
                    <a:pt x="128" y="24"/>
                  </a:moveTo>
                  <a:cubicBezTo>
                    <a:pt x="128" y="18"/>
                    <a:pt x="124" y="14"/>
                    <a:pt x="119" y="12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6" y="0"/>
                    <a:pt x="65" y="0"/>
                    <a:pt x="64" y="0"/>
                  </a:cubicBezTo>
                  <a:cubicBezTo>
                    <a:pt x="63" y="0"/>
                    <a:pt x="62" y="0"/>
                    <a:pt x="61" y="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4" y="14"/>
                    <a:pt x="0" y="18"/>
                    <a:pt x="0" y="24"/>
                  </a:cubicBezTo>
                  <a:cubicBezTo>
                    <a:pt x="0" y="30"/>
                    <a:pt x="4" y="34"/>
                    <a:pt x="9" y="36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20" y="72"/>
                    <a:pt x="20" y="72"/>
                    <a:pt x="20" y="72"/>
                  </a:cubicBezTo>
                  <a:cubicBezTo>
                    <a:pt x="20" y="83"/>
                    <a:pt x="32" y="92"/>
                    <a:pt x="64" y="92"/>
                  </a:cubicBezTo>
                  <a:cubicBezTo>
                    <a:pt x="96" y="92"/>
                    <a:pt x="108" y="83"/>
                    <a:pt x="108" y="72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19" y="36"/>
                    <a:pt x="119" y="36"/>
                    <a:pt x="119" y="36"/>
                  </a:cubicBezTo>
                  <a:cubicBezTo>
                    <a:pt x="124" y="34"/>
                    <a:pt x="128" y="30"/>
                    <a:pt x="128" y="24"/>
                  </a:cubicBezTo>
                  <a:close/>
                  <a:moveTo>
                    <a:pt x="100" y="72"/>
                  </a:moveTo>
                  <a:cubicBezTo>
                    <a:pt x="100" y="76"/>
                    <a:pt x="88" y="84"/>
                    <a:pt x="64" y="84"/>
                  </a:cubicBezTo>
                  <a:cubicBezTo>
                    <a:pt x="40" y="84"/>
                    <a:pt x="28" y="76"/>
                    <a:pt x="28" y="72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61" y="48"/>
                    <a:pt x="61" y="48"/>
                    <a:pt x="61" y="48"/>
                  </a:cubicBezTo>
                  <a:cubicBezTo>
                    <a:pt x="62" y="48"/>
                    <a:pt x="63" y="48"/>
                    <a:pt x="64" y="48"/>
                  </a:cubicBezTo>
                  <a:cubicBezTo>
                    <a:pt x="65" y="48"/>
                    <a:pt x="66" y="48"/>
                    <a:pt x="67" y="48"/>
                  </a:cubicBezTo>
                  <a:cubicBezTo>
                    <a:pt x="100" y="40"/>
                    <a:pt x="100" y="40"/>
                    <a:pt x="100" y="40"/>
                  </a:cubicBezTo>
                  <a:lnTo>
                    <a:pt x="100" y="72"/>
                  </a:lnTo>
                  <a:close/>
                  <a:moveTo>
                    <a:pt x="65" y="40"/>
                  </a:moveTo>
                  <a:cubicBezTo>
                    <a:pt x="65" y="40"/>
                    <a:pt x="64" y="40"/>
                    <a:pt x="64" y="40"/>
                  </a:cubicBezTo>
                  <a:cubicBezTo>
                    <a:pt x="64" y="40"/>
                    <a:pt x="63" y="40"/>
                    <a:pt x="63" y="40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9" y="27"/>
                    <a:pt x="8" y="26"/>
                    <a:pt x="8" y="24"/>
                  </a:cubicBezTo>
                  <a:cubicBezTo>
                    <a:pt x="8" y="22"/>
                    <a:pt x="9" y="21"/>
                    <a:pt x="11" y="2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3" y="8"/>
                    <a:pt x="64" y="8"/>
                    <a:pt x="64" y="8"/>
                  </a:cubicBezTo>
                  <a:cubicBezTo>
                    <a:pt x="64" y="8"/>
                    <a:pt x="65" y="8"/>
                    <a:pt x="65" y="8"/>
                  </a:cubicBezTo>
                  <a:cubicBezTo>
                    <a:pt x="117" y="20"/>
                    <a:pt x="117" y="20"/>
                    <a:pt x="117" y="20"/>
                  </a:cubicBezTo>
                  <a:cubicBezTo>
                    <a:pt x="119" y="21"/>
                    <a:pt x="120" y="22"/>
                    <a:pt x="120" y="24"/>
                  </a:cubicBezTo>
                  <a:cubicBezTo>
                    <a:pt x="120" y="26"/>
                    <a:pt x="119" y="27"/>
                    <a:pt x="117" y="28"/>
                  </a:cubicBezTo>
                  <a:lnTo>
                    <a:pt x="65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6849147" y="3728877"/>
              <a:ext cx="22111" cy="122991"/>
            </a:xfrm>
            <a:custGeom>
              <a:avLst/>
              <a:gdLst>
                <a:gd name="T0" fmla="*/ 0 w 8"/>
                <a:gd name="T1" fmla="*/ 4 h 44"/>
                <a:gd name="T2" fmla="*/ 0 w 8"/>
                <a:gd name="T3" fmla="*/ 40 h 44"/>
                <a:gd name="T4" fmla="*/ 4 w 8"/>
                <a:gd name="T5" fmla="*/ 44 h 44"/>
                <a:gd name="T6" fmla="*/ 8 w 8"/>
                <a:gd name="T7" fmla="*/ 40 h 44"/>
                <a:gd name="T8" fmla="*/ 8 w 8"/>
                <a:gd name="T9" fmla="*/ 4 h 44"/>
                <a:gd name="T10" fmla="*/ 4 w 8"/>
                <a:gd name="T11" fmla="*/ 0 h 44"/>
                <a:gd name="T12" fmla="*/ 0 w 8"/>
                <a:gd name="T13" fmla="*/ 4 h 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8" h="44">
                  <a:moveTo>
                    <a:pt x="0" y="4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2"/>
                    <a:pt x="2" y="44"/>
                    <a:pt x="4" y="44"/>
                  </a:cubicBezTo>
                  <a:cubicBezTo>
                    <a:pt x="6" y="44"/>
                    <a:pt x="8" y="42"/>
                    <a:pt x="8" y="40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2"/>
                    <a:pt x="6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6838092" y="3862923"/>
              <a:ext cx="44221" cy="66332"/>
            </a:xfrm>
            <a:prstGeom prst="ellipse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19" name="Freeform 62"/>
          <p:cNvSpPr>
            <a:spLocks noEditPoints="1"/>
          </p:cNvSpPr>
          <p:nvPr/>
        </p:nvSpPr>
        <p:spPr bwMode="auto">
          <a:xfrm>
            <a:off x="1146242" y="3007991"/>
            <a:ext cx="368300" cy="355600"/>
          </a:xfrm>
          <a:custGeom>
            <a:avLst/>
            <a:gdLst>
              <a:gd name="T0" fmla="*/ 261769 w 132"/>
              <a:gd name="T1" fmla="*/ 0 h 128"/>
              <a:gd name="T2" fmla="*/ 155948 w 132"/>
              <a:gd name="T3" fmla="*/ 75207 h 128"/>
              <a:gd name="T4" fmla="*/ 153163 w 132"/>
              <a:gd name="T5" fmla="*/ 75207 h 128"/>
              <a:gd name="T6" fmla="*/ 38987 w 132"/>
              <a:gd name="T7" fmla="*/ 192195 h 128"/>
              <a:gd name="T8" fmla="*/ 2785 w 132"/>
              <a:gd name="T9" fmla="*/ 306397 h 128"/>
              <a:gd name="T10" fmla="*/ 38987 w 132"/>
              <a:gd name="T11" fmla="*/ 356535 h 128"/>
              <a:gd name="T12" fmla="*/ 147593 w 132"/>
              <a:gd name="T13" fmla="*/ 328681 h 128"/>
              <a:gd name="T14" fmla="*/ 334174 w 132"/>
              <a:gd name="T15" fmla="*/ 147628 h 128"/>
              <a:gd name="T16" fmla="*/ 178226 w 132"/>
              <a:gd name="T17" fmla="*/ 264616 h 128"/>
              <a:gd name="T18" fmla="*/ 275693 w 132"/>
              <a:gd name="T19" fmla="*/ 130915 h 128"/>
              <a:gd name="T20" fmla="*/ 264554 w 132"/>
              <a:gd name="T21" fmla="*/ 186624 h 128"/>
              <a:gd name="T22" fmla="*/ 178226 w 132"/>
              <a:gd name="T23" fmla="*/ 272972 h 128"/>
              <a:gd name="T24" fmla="*/ 164302 w 132"/>
              <a:gd name="T25" fmla="*/ 225620 h 128"/>
              <a:gd name="T26" fmla="*/ 128100 w 132"/>
              <a:gd name="T27" fmla="*/ 189409 h 128"/>
              <a:gd name="T28" fmla="*/ 256200 w 132"/>
              <a:gd name="T29" fmla="*/ 100275 h 128"/>
              <a:gd name="T30" fmla="*/ 164302 w 132"/>
              <a:gd name="T31" fmla="*/ 225620 h 128"/>
              <a:gd name="T32" fmla="*/ 83543 w 132"/>
              <a:gd name="T33" fmla="*/ 178268 h 128"/>
              <a:gd name="T34" fmla="*/ 222782 w 132"/>
              <a:gd name="T35" fmla="*/ 80777 h 128"/>
              <a:gd name="T36" fmla="*/ 47341 w 132"/>
              <a:gd name="T37" fmla="*/ 331466 h 128"/>
              <a:gd name="T38" fmla="*/ 22278 w 132"/>
              <a:gd name="T39" fmla="*/ 317539 h 128"/>
              <a:gd name="T40" fmla="*/ 36202 w 132"/>
              <a:gd name="T41" fmla="*/ 267401 h 128"/>
              <a:gd name="T42" fmla="*/ 89113 w 132"/>
              <a:gd name="T43" fmla="*/ 323110 h 128"/>
              <a:gd name="T44" fmla="*/ 97467 w 132"/>
              <a:gd name="T45" fmla="*/ 320324 h 128"/>
              <a:gd name="T46" fmla="*/ 38987 w 132"/>
              <a:gd name="T47" fmla="*/ 256260 h 128"/>
              <a:gd name="T48" fmla="*/ 52911 w 132"/>
              <a:gd name="T49" fmla="*/ 208907 h 128"/>
              <a:gd name="T50" fmla="*/ 144809 w 132"/>
              <a:gd name="T51" fmla="*/ 306397 h 128"/>
              <a:gd name="T52" fmla="*/ 97467 w 132"/>
              <a:gd name="T53" fmla="*/ 320324 h 128"/>
              <a:gd name="T54" fmla="*/ 300756 w 132"/>
              <a:gd name="T55" fmla="*/ 150413 h 128"/>
              <a:gd name="T56" fmla="*/ 272908 w 132"/>
              <a:gd name="T57" fmla="*/ 83563 h 128"/>
              <a:gd name="T58" fmla="*/ 225567 w 132"/>
              <a:gd name="T59" fmla="*/ 36211 h 128"/>
              <a:gd name="T60" fmla="*/ 311895 w 132"/>
              <a:gd name="T61" fmla="*/ 44567 h 128"/>
              <a:gd name="T62" fmla="*/ 320250 w 132"/>
              <a:gd name="T63" fmla="*/ 130915 h 128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0" t="0" r="r" b="b"/>
            <a:pathLst>
              <a:path w="132" h="128">
                <a:moveTo>
                  <a:pt x="118" y="10"/>
                </a:moveTo>
                <a:cubicBezTo>
                  <a:pt x="111" y="4"/>
                  <a:pt x="102" y="0"/>
                  <a:pt x="94" y="0"/>
                </a:cubicBezTo>
                <a:cubicBezTo>
                  <a:pt x="87" y="0"/>
                  <a:pt x="80" y="3"/>
                  <a:pt x="75" y="8"/>
                </a:cubicBezTo>
                <a:cubicBezTo>
                  <a:pt x="56" y="27"/>
                  <a:pt x="56" y="27"/>
                  <a:pt x="56" y="27"/>
                </a:cubicBezTo>
                <a:cubicBezTo>
                  <a:pt x="56" y="27"/>
                  <a:pt x="56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55" y="27"/>
                  <a:pt x="55" y="27"/>
                  <a:pt x="55" y="27"/>
                </a:cubicBezTo>
                <a:cubicBezTo>
                  <a:pt x="14" y="69"/>
                  <a:pt x="14" y="69"/>
                  <a:pt x="14" y="69"/>
                </a:cubicBezTo>
                <a:cubicBezTo>
                  <a:pt x="12" y="71"/>
                  <a:pt x="11" y="73"/>
                  <a:pt x="10" y="76"/>
                </a:cubicBezTo>
                <a:cubicBezTo>
                  <a:pt x="1" y="110"/>
                  <a:pt x="1" y="110"/>
                  <a:pt x="1" y="110"/>
                </a:cubicBezTo>
                <a:cubicBezTo>
                  <a:pt x="1" y="110"/>
                  <a:pt x="0" y="113"/>
                  <a:pt x="0" y="114"/>
                </a:cubicBezTo>
                <a:cubicBezTo>
                  <a:pt x="0" y="122"/>
                  <a:pt x="6" y="128"/>
                  <a:pt x="14" y="128"/>
                </a:cubicBezTo>
                <a:cubicBezTo>
                  <a:pt x="16" y="128"/>
                  <a:pt x="19" y="127"/>
                  <a:pt x="19" y="127"/>
                </a:cubicBezTo>
                <a:cubicBezTo>
                  <a:pt x="53" y="118"/>
                  <a:pt x="53" y="118"/>
                  <a:pt x="53" y="118"/>
                </a:cubicBezTo>
                <a:cubicBezTo>
                  <a:pt x="55" y="118"/>
                  <a:pt x="57" y="116"/>
                  <a:pt x="59" y="114"/>
                </a:cubicBezTo>
                <a:cubicBezTo>
                  <a:pt x="120" y="53"/>
                  <a:pt x="120" y="53"/>
                  <a:pt x="120" y="53"/>
                </a:cubicBezTo>
                <a:cubicBezTo>
                  <a:pt x="132" y="42"/>
                  <a:pt x="130" y="23"/>
                  <a:pt x="118" y="10"/>
                </a:cubicBezTo>
                <a:close/>
                <a:moveTo>
                  <a:pt x="64" y="95"/>
                </a:moveTo>
                <a:cubicBezTo>
                  <a:pt x="64" y="92"/>
                  <a:pt x="63" y="88"/>
                  <a:pt x="61" y="85"/>
                </a:cubicBezTo>
                <a:cubicBezTo>
                  <a:pt x="99" y="47"/>
                  <a:pt x="99" y="47"/>
                  <a:pt x="99" y="47"/>
                </a:cubicBezTo>
                <a:cubicBezTo>
                  <a:pt x="101" y="54"/>
                  <a:pt x="100" y="62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95" y="67"/>
                  <a:pt x="95" y="67"/>
                  <a:pt x="95" y="67"/>
                </a:cubicBezTo>
                <a:cubicBezTo>
                  <a:pt x="64" y="98"/>
                  <a:pt x="64" y="98"/>
                  <a:pt x="64" y="98"/>
                </a:cubicBezTo>
                <a:cubicBezTo>
                  <a:pt x="64" y="97"/>
                  <a:pt x="64" y="96"/>
                  <a:pt x="64" y="95"/>
                </a:cubicBezTo>
                <a:close/>
                <a:moveTo>
                  <a:pt x="59" y="81"/>
                </a:moveTo>
                <a:cubicBezTo>
                  <a:pt x="58" y="79"/>
                  <a:pt x="56" y="76"/>
                  <a:pt x="54" y="74"/>
                </a:cubicBezTo>
                <a:cubicBezTo>
                  <a:pt x="51" y="72"/>
                  <a:pt x="49" y="70"/>
                  <a:pt x="46" y="68"/>
                </a:cubicBezTo>
                <a:cubicBezTo>
                  <a:pt x="84" y="30"/>
                  <a:pt x="84" y="30"/>
                  <a:pt x="84" y="30"/>
                </a:cubicBezTo>
                <a:cubicBezTo>
                  <a:pt x="87" y="31"/>
                  <a:pt x="90" y="33"/>
                  <a:pt x="92" y="36"/>
                </a:cubicBezTo>
                <a:cubicBezTo>
                  <a:pt x="94" y="38"/>
                  <a:pt x="96" y="40"/>
                  <a:pt x="97" y="43"/>
                </a:cubicBezTo>
                <a:lnTo>
                  <a:pt x="59" y="81"/>
                </a:lnTo>
                <a:close/>
                <a:moveTo>
                  <a:pt x="42" y="66"/>
                </a:moveTo>
                <a:cubicBezTo>
                  <a:pt x="38" y="65"/>
                  <a:pt x="34" y="64"/>
                  <a:pt x="30" y="64"/>
                </a:cubicBezTo>
                <a:cubicBezTo>
                  <a:pt x="61" y="33"/>
                  <a:pt x="61" y="33"/>
                  <a:pt x="61" y="33"/>
                </a:cubicBezTo>
                <a:cubicBezTo>
                  <a:pt x="66" y="28"/>
                  <a:pt x="73" y="27"/>
                  <a:pt x="80" y="29"/>
                </a:cubicBezTo>
                <a:lnTo>
                  <a:pt x="42" y="66"/>
                </a:lnTo>
                <a:close/>
                <a:moveTo>
                  <a:pt x="17" y="119"/>
                </a:moveTo>
                <a:cubicBezTo>
                  <a:pt x="16" y="120"/>
                  <a:pt x="15" y="120"/>
                  <a:pt x="14" y="120"/>
                </a:cubicBezTo>
                <a:cubicBezTo>
                  <a:pt x="11" y="120"/>
                  <a:pt x="8" y="117"/>
                  <a:pt x="8" y="114"/>
                </a:cubicBezTo>
                <a:cubicBezTo>
                  <a:pt x="8" y="113"/>
                  <a:pt x="8" y="112"/>
                  <a:pt x="8" y="112"/>
                </a:cubicBezTo>
                <a:cubicBezTo>
                  <a:pt x="13" y="96"/>
                  <a:pt x="13" y="96"/>
                  <a:pt x="13" y="96"/>
                </a:cubicBezTo>
                <a:cubicBezTo>
                  <a:pt x="17" y="96"/>
                  <a:pt x="22" y="98"/>
                  <a:pt x="26" y="102"/>
                </a:cubicBezTo>
                <a:cubicBezTo>
                  <a:pt x="30" y="106"/>
                  <a:pt x="32" y="111"/>
                  <a:pt x="32" y="116"/>
                </a:cubicBezTo>
                <a:lnTo>
                  <a:pt x="17" y="119"/>
                </a:lnTo>
                <a:close/>
                <a:moveTo>
                  <a:pt x="35" y="115"/>
                </a:moveTo>
                <a:cubicBezTo>
                  <a:pt x="35" y="109"/>
                  <a:pt x="33" y="104"/>
                  <a:pt x="29" y="99"/>
                </a:cubicBezTo>
                <a:cubicBezTo>
                  <a:pt x="25" y="95"/>
                  <a:pt x="19" y="93"/>
                  <a:pt x="14" y="92"/>
                </a:cubicBezTo>
                <a:cubicBezTo>
                  <a:pt x="18" y="78"/>
                  <a:pt x="18" y="78"/>
                  <a:pt x="18" y="78"/>
                </a:cubicBezTo>
                <a:cubicBezTo>
                  <a:pt x="18" y="77"/>
                  <a:pt x="19" y="76"/>
                  <a:pt x="19" y="75"/>
                </a:cubicBezTo>
                <a:cubicBezTo>
                  <a:pt x="27" y="69"/>
                  <a:pt x="40" y="71"/>
                  <a:pt x="48" y="80"/>
                </a:cubicBezTo>
                <a:cubicBezTo>
                  <a:pt x="57" y="89"/>
                  <a:pt x="59" y="102"/>
                  <a:pt x="52" y="110"/>
                </a:cubicBezTo>
                <a:cubicBezTo>
                  <a:pt x="51" y="110"/>
                  <a:pt x="51" y="111"/>
                  <a:pt x="50" y="111"/>
                </a:cubicBezTo>
                <a:lnTo>
                  <a:pt x="35" y="115"/>
                </a:lnTo>
                <a:close/>
                <a:moveTo>
                  <a:pt x="115" y="47"/>
                </a:moveTo>
                <a:cubicBezTo>
                  <a:pt x="108" y="54"/>
                  <a:pt x="108" y="54"/>
                  <a:pt x="108" y="54"/>
                </a:cubicBezTo>
                <a:cubicBezTo>
                  <a:pt x="108" y="53"/>
                  <a:pt x="108" y="52"/>
                  <a:pt x="108" y="51"/>
                </a:cubicBezTo>
                <a:cubicBezTo>
                  <a:pt x="107" y="43"/>
                  <a:pt x="104" y="36"/>
                  <a:pt x="98" y="30"/>
                </a:cubicBezTo>
                <a:cubicBezTo>
                  <a:pt x="91" y="24"/>
                  <a:pt x="83" y="20"/>
                  <a:pt x="74" y="20"/>
                </a:cubicBezTo>
                <a:cubicBezTo>
                  <a:pt x="81" y="13"/>
                  <a:pt x="81" y="13"/>
                  <a:pt x="81" y="13"/>
                </a:cubicBezTo>
                <a:cubicBezTo>
                  <a:pt x="84" y="10"/>
                  <a:pt x="89" y="8"/>
                  <a:pt x="94" y="8"/>
                </a:cubicBezTo>
                <a:cubicBezTo>
                  <a:pt x="100" y="8"/>
                  <a:pt x="107" y="11"/>
                  <a:pt x="112" y="16"/>
                </a:cubicBezTo>
                <a:cubicBezTo>
                  <a:pt x="117" y="21"/>
                  <a:pt x="120" y="27"/>
                  <a:pt x="120" y="33"/>
                </a:cubicBezTo>
                <a:cubicBezTo>
                  <a:pt x="120" y="38"/>
                  <a:pt x="118" y="43"/>
                  <a:pt x="115" y="4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718852" y="4395207"/>
            <a:ext cx="244600" cy="356535"/>
            <a:chOff x="3926387" y="3594831"/>
            <a:chExt cx="244600" cy="356535"/>
          </a:xfrm>
          <a:solidFill>
            <a:schemeClr val="bg1"/>
          </a:solidFill>
        </p:grpSpPr>
        <p:sp>
          <p:nvSpPr>
            <p:cNvPr id="21" name="Freeform 20"/>
            <p:cNvSpPr>
              <a:spLocks noEditPoints="1"/>
            </p:cNvSpPr>
            <p:nvPr/>
          </p:nvSpPr>
          <p:spPr bwMode="auto">
            <a:xfrm>
              <a:off x="3926387" y="3594831"/>
              <a:ext cx="244600" cy="356535"/>
            </a:xfrm>
            <a:custGeom>
              <a:avLst/>
              <a:gdLst>
                <a:gd name="T0" fmla="*/ 44 w 88"/>
                <a:gd name="T1" fmla="*/ 0 h 128"/>
                <a:gd name="T2" fmla="*/ 0 w 88"/>
                <a:gd name="T3" fmla="*/ 44 h 128"/>
                <a:gd name="T4" fmla="*/ 20 w 88"/>
                <a:gd name="T5" fmla="*/ 92 h 128"/>
                <a:gd name="T6" fmla="*/ 44 w 88"/>
                <a:gd name="T7" fmla="*/ 128 h 128"/>
                <a:gd name="T8" fmla="*/ 68 w 88"/>
                <a:gd name="T9" fmla="*/ 92 h 128"/>
                <a:gd name="T10" fmla="*/ 88 w 88"/>
                <a:gd name="T11" fmla="*/ 44 h 128"/>
                <a:gd name="T12" fmla="*/ 44 w 88"/>
                <a:gd name="T13" fmla="*/ 0 h 128"/>
                <a:gd name="T14" fmla="*/ 54 w 88"/>
                <a:gd name="T15" fmla="*/ 109 h 128"/>
                <a:gd name="T16" fmla="*/ 35 w 88"/>
                <a:gd name="T17" fmla="*/ 111 h 128"/>
                <a:gd name="T18" fmla="*/ 32 w 88"/>
                <a:gd name="T19" fmla="*/ 104 h 128"/>
                <a:gd name="T20" fmla="*/ 32 w 88"/>
                <a:gd name="T21" fmla="*/ 103 h 128"/>
                <a:gd name="T22" fmla="*/ 57 w 88"/>
                <a:gd name="T23" fmla="*/ 100 h 128"/>
                <a:gd name="T24" fmla="*/ 56 w 88"/>
                <a:gd name="T25" fmla="*/ 104 h 128"/>
                <a:gd name="T26" fmla="*/ 54 w 88"/>
                <a:gd name="T27" fmla="*/ 109 h 128"/>
                <a:gd name="T28" fmla="*/ 31 w 88"/>
                <a:gd name="T29" fmla="*/ 100 h 128"/>
                <a:gd name="T30" fmla="*/ 28 w 88"/>
                <a:gd name="T31" fmla="*/ 92 h 128"/>
                <a:gd name="T32" fmla="*/ 60 w 88"/>
                <a:gd name="T33" fmla="*/ 92 h 128"/>
                <a:gd name="T34" fmla="*/ 58 w 88"/>
                <a:gd name="T35" fmla="*/ 96 h 128"/>
                <a:gd name="T36" fmla="*/ 31 w 88"/>
                <a:gd name="T37" fmla="*/ 100 h 128"/>
                <a:gd name="T38" fmla="*/ 44 w 88"/>
                <a:gd name="T39" fmla="*/ 120 h 128"/>
                <a:gd name="T40" fmla="*/ 36 w 88"/>
                <a:gd name="T41" fmla="*/ 115 h 128"/>
                <a:gd name="T42" fmla="*/ 53 w 88"/>
                <a:gd name="T43" fmla="*/ 113 h 128"/>
                <a:gd name="T44" fmla="*/ 44 w 88"/>
                <a:gd name="T45" fmla="*/ 120 h 128"/>
                <a:gd name="T46" fmla="*/ 63 w 88"/>
                <a:gd name="T47" fmla="*/ 84 h 128"/>
                <a:gd name="T48" fmla="*/ 25 w 88"/>
                <a:gd name="T49" fmla="*/ 84 h 128"/>
                <a:gd name="T50" fmla="*/ 19 w 88"/>
                <a:gd name="T51" fmla="*/ 71 h 128"/>
                <a:gd name="T52" fmla="*/ 8 w 88"/>
                <a:gd name="T53" fmla="*/ 44 h 128"/>
                <a:gd name="T54" fmla="*/ 44 w 88"/>
                <a:gd name="T55" fmla="*/ 8 h 128"/>
                <a:gd name="T56" fmla="*/ 80 w 88"/>
                <a:gd name="T57" fmla="*/ 44 h 128"/>
                <a:gd name="T58" fmla="*/ 69 w 88"/>
                <a:gd name="T59" fmla="*/ 71 h 128"/>
                <a:gd name="T60" fmla="*/ 63 w 88"/>
                <a:gd name="T61" fmla="*/ 84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88" h="128">
                  <a:moveTo>
                    <a:pt x="44" y="0"/>
                  </a:moveTo>
                  <a:cubicBezTo>
                    <a:pt x="20" y="0"/>
                    <a:pt x="0" y="20"/>
                    <a:pt x="0" y="44"/>
                  </a:cubicBezTo>
                  <a:cubicBezTo>
                    <a:pt x="0" y="60"/>
                    <a:pt x="15" y="77"/>
                    <a:pt x="20" y="92"/>
                  </a:cubicBezTo>
                  <a:cubicBezTo>
                    <a:pt x="28" y="115"/>
                    <a:pt x="27" y="128"/>
                    <a:pt x="44" y="128"/>
                  </a:cubicBezTo>
                  <a:cubicBezTo>
                    <a:pt x="61" y="128"/>
                    <a:pt x="60" y="115"/>
                    <a:pt x="68" y="92"/>
                  </a:cubicBezTo>
                  <a:cubicBezTo>
                    <a:pt x="73" y="77"/>
                    <a:pt x="88" y="60"/>
                    <a:pt x="88" y="44"/>
                  </a:cubicBezTo>
                  <a:cubicBezTo>
                    <a:pt x="88" y="20"/>
                    <a:pt x="68" y="0"/>
                    <a:pt x="44" y="0"/>
                  </a:cubicBezTo>
                  <a:close/>
                  <a:moveTo>
                    <a:pt x="54" y="109"/>
                  </a:moveTo>
                  <a:cubicBezTo>
                    <a:pt x="35" y="111"/>
                    <a:pt x="35" y="111"/>
                    <a:pt x="35" y="111"/>
                  </a:cubicBezTo>
                  <a:cubicBezTo>
                    <a:pt x="34" y="109"/>
                    <a:pt x="33" y="107"/>
                    <a:pt x="32" y="104"/>
                  </a:cubicBezTo>
                  <a:cubicBezTo>
                    <a:pt x="32" y="104"/>
                    <a:pt x="32" y="104"/>
                    <a:pt x="32" y="103"/>
                  </a:cubicBezTo>
                  <a:cubicBezTo>
                    <a:pt x="57" y="100"/>
                    <a:pt x="57" y="100"/>
                    <a:pt x="57" y="100"/>
                  </a:cubicBezTo>
                  <a:cubicBezTo>
                    <a:pt x="57" y="102"/>
                    <a:pt x="56" y="103"/>
                    <a:pt x="56" y="104"/>
                  </a:cubicBezTo>
                  <a:cubicBezTo>
                    <a:pt x="55" y="106"/>
                    <a:pt x="55" y="107"/>
                    <a:pt x="54" y="109"/>
                  </a:cubicBezTo>
                  <a:close/>
                  <a:moveTo>
                    <a:pt x="31" y="100"/>
                  </a:moveTo>
                  <a:cubicBezTo>
                    <a:pt x="30" y="97"/>
                    <a:pt x="29" y="95"/>
                    <a:pt x="28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59" y="93"/>
                    <a:pt x="59" y="95"/>
                    <a:pt x="58" y="96"/>
                  </a:cubicBezTo>
                  <a:lnTo>
                    <a:pt x="31" y="100"/>
                  </a:lnTo>
                  <a:close/>
                  <a:moveTo>
                    <a:pt x="44" y="120"/>
                  </a:moveTo>
                  <a:cubicBezTo>
                    <a:pt x="40" y="120"/>
                    <a:pt x="38" y="120"/>
                    <a:pt x="36" y="115"/>
                  </a:cubicBezTo>
                  <a:cubicBezTo>
                    <a:pt x="53" y="113"/>
                    <a:pt x="53" y="113"/>
                    <a:pt x="53" y="113"/>
                  </a:cubicBezTo>
                  <a:cubicBezTo>
                    <a:pt x="51" y="119"/>
                    <a:pt x="49" y="120"/>
                    <a:pt x="44" y="120"/>
                  </a:cubicBezTo>
                  <a:close/>
                  <a:moveTo>
                    <a:pt x="63" y="84"/>
                  </a:moveTo>
                  <a:cubicBezTo>
                    <a:pt x="25" y="84"/>
                    <a:pt x="25" y="84"/>
                    <a:pt x="25" y="84"/>
                  </a:cubicBezTo>
                  <a:cubicBezTo>
                    <a:pt x="23" y="80"/>
                    <a:pt x="21" y="75"/>
                    <a:pt x="19" y="71"/>
                  </a:cubicBezTo>
                  <a:cubicBezTo>
                    <a:pt x="13" y="62"/>
                    <a:pt x="8" y="52"/>
                    <a:pt x="8" y="44"/>
                  </a:cubicBezTo>
                  <a:cubicBezTo>
                    <a:pt x="8" y="24"/>
                    <a:pt x="24" y="8"/>
                    <a:pt x="44" y="8"/>
                  </a:cubicBezTo>
                  <a:cubicBezTo>
                    <a:pt x="64" y="8"/>
                    <a:pt x="80" y="24"/>
                    <a:pt x="80" y="44"/>
                  </a:cubicBezTo>
                  <a:cubicBezTo>
                    <a:pt x="80" y="52"/>
                    <a:pt x="75" y="62"/>
                    <a:pt x="69" y="71"/>
                  </a:cubicBezTo>
                  <a:cubicBezTo>
                    <a:pt x="67" y="75"/>
                    <a:pt x="65" y="80"/>
                    <a:pt x="63" y="8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2" name="Freeform 21"/>
            <p:cNvSpPr/>
            <p:nvPr/>
          </p:nvSpPr>
          <p:spPr bwMode="auto">
            <a:xfrm>
              <a:off x="3981663" y="3650107"/>
              <a:ext cx="73242" cy="73242"/>
            </a:xfrm>
            <a:custGeom>
              <a:avLst/>
              <a:gdLst>
                <a:gd name="T0" fmla="*/ 24 w 26"/>
                <a:gd name="T1" fmla="*/ 0 h 26"/>
                <a:gd name="T2" fmla="*/ 0 w 26"/>
                <a:gd name="T3" fmla="*/ 24 h 26"/>
                <a:gd name="T4" fmla="*/ 2 w 26"/>
                <a:gd name="T5" fmla="*/ 26 h 26"/>
                <a:gd name="T6" fmla="*/ 4 w 26"/>
                <a:gd name="T7" fmla="*/ 24 h 26"/>
                <a:gd name="T8" fmla="*/ 24 w 26"/>
                <a:gd name="T9" fmla="*/ 4 h 26"/>
                <a:gd name="T10" fmla="*/ 26 w 26"/>
                <a:gd name="T11" fmla="*/ 2 h 26"/>
                <a:gd name="T12" fmla="*/ 24 w 26"/>
                <a:gd name="T13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6">
                  <a:moveTo>
                    <a:pt x="24" y="0"/>
                  </a:moveTo>
                  <a:cubicBezTo>
                    <a:pt x="11" y="0"/>
                    <a:pt x="0" y="11"/>
                    <a:pt x="0" y="24"/>
                  </a:cubicBezTo>
                  <a:cubicBezTo>
                    <a:pt x="0" y="25"/>
                    <a:pt x="1" y="26"/>
                    <a:pt x="2" y="26"/>
                  </a:cubicBezTo>
                  <a:cubicBezTo>
                    <a:pt x="3" y="26"/>
                    <a:pt x="4" y="25"/>
                    <a:pt x="4" y="24"/>
                  </a:cubicBezTo>
                  <a:cubicBezTo>
                    <a:pt x="4" y="13"/>
                    <a:pt x="13" y="4"/>
                    <a:pt x="24" y="4"/>
                  </a:cubicBezTo>
                  <a:cubicBezTo>
                    <a:pt x="25" y="4"/>
                    <a:pt x="26" y="3"/>
                    <a:pt x="26" y="2"/>
                  </a:cubicBezTo>
                  <a:cubicBezTo>
                    <a:pt x="26" y="1"/>
                    <a:pt x="25" y="0"/>
                    <a:pt x="24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23" name="Freeform 66"/>
          <p:cNvSpPr>
            <a:spLocks noEditPoints="1"/>
          </p:cNvSpPr>
          <p:nvPr/>
        </p:nvSpPr>
        <p:spPr bwMode="auto">
          <a:xfrm>
            <a:off x="9666354" y="4660578"/>
            <a:ext cx="357188" cy="357188"/>
          </a:xfrm>
          <a:custGeom>
            <a:avLst/>
            <a:gdLst>
              <a:gd name="T0" fmla="*/ 317539 w 128"/>
              <a:gd name="T1" fmla="*/ 80777 h 128"/>
              <a:gd name="T2" fmla="*/ 311968 w 128"/>
              <a:gd name="T3" fmla="*/ 22283 h 128"/>
              <a:gd name="T4" fmla="*/ 66850 w 128"/>
              <a:gd name="T5" fmla="*/ 0 h 128"/>
              <a:gd name="T6" fmla="*/ 44567 w 128"/>
              <a:gd name="T7" fmla="*/ 75207 h 128"/>
              <a:gd name="T8" fmla="*/ 5571 w 128"/>
              <a:gd name="T9" fmla="*/ 125344 h 128"/>
              <a:gd name="T10" fmla="*/ 0 w 128"/>
              <a:gd name="T11" fmla="*/ 155984 h 128"/>
              <a:gd name="T12" fmla="*/ 33425 w 128"/>
              <a:gd name="T13" fmla="*/ 189409 h 128"/>
              <a:gd name="T14" fmla="*/ 55709 w 128"/>
              <a:gd name="T15" fmla="*/ 356535 h 128"/>
              <a:gd name="T16" fmla="*/ 323110 w 128"/>
              <a:gd name="T17" fmla="*/ 334252 h 128"/>
              <a:gd name="T18" fmla="*/ 323110 w 128"/>
              <a:gd name="T19" fmla="*/ 189409 h 128"/>
              <a:gd name="T20" fmla="*/ 356535 w 128"/>
              <a:gd name="T21" fmla="*/ 144842 h 128"/>
              <a:gd name="T22" fmla="*/ 289685 w 128"/>
              <a:gd name="T23" fmla="*/ 22283 h 128"/>
              <a:gd name="T24" fmla="*/ 66850 w 128"/>
              <a:gd name="T25" fmla="*/ 66850 h 128"/>
              <a:gd name="T26" fmla="*/ 66850 w 128"/>
              <a:gd name="T27" fmla="*/ 22283 h 128"/>
              <a:gd name="T28" fmla="*/ 114203 w 128"/>
              <a:gd name="T29" fmla="*/ 167126 h 128"/>
              <a:gd name="T30" fmla="*/ 111417 w 128"/>
              <a:gd name="T31" fmla="*/ 89134 h 128"/>
              <a:gd name="T32" fmla="*/ 114203 w 128"/>
              <a:gd name="T33" fmla="*/ 167126 h 128"/>
              <a:gd name="T34" fmla="*/ 172697 w 128"/>
              <a:gd name="T35" fmla="*/ 89134 h 128"/>
              <a:gd name="T36" fmla="*/ 125344 w 128"/>
              <a:gd name="T37" fmla="*/ 167126 h 128"/>
              <a:gd name="T38" fmla="*/ 183838 w 128"/>
              <a:gd name="T39" fmla="*/ 89134 h 128"/>
              <a:gd name="T40" fmla="*/ 231191 w 128"/>
              <a:gd name="T41" fmla="*/ 167126 h 128"/>
              <a:gd name="T42" fmla="*/ 183838 w 128"/>
              <a:gd name="T43" fmla="*/ 89134 h 128"/>
              <a:gd name="T44" fmla="*/ 245118 w 128"/>
              <a:gd name="T45" fmla="*/ 89134 h 128"/>
              <a:gd name="T46" fmla="*/ 242332 w 128"/>
              <a:gd name="T47" fmla="*/ 167126 h 128"/>
              <a:gd name="T48" fmla="*/ 22283 w 128"/>
              <a:gd name="T49" fmla="*/ 155984 h 128"/>
              <a:gd name="T50" fmla="*/ 25069 w 128"/>
              <a:gd name="T51" fmla="*/ 139271 h 128"/>
              <a:gd name="T52" fmla="*/ 66850 w 128"/>
              <a:gd name="T53" fmla="*/ 89134 h 128"/>
              <a:gd name="T54" fmla="*/ 52923 w 128"/>
              <a:gd name="T55" fmla="*/ 167126 h 128"/>
              <a:gd name="T56" fmla="*/ 22283 w 128"/>
              <a:gd name="T57" fmla="*/ 155984 h 128"/>
              <a:gd name="T58" fmla="*/ 139271 w 128"/>
              <a:gd name="T59" fmla="*/ 334252 h 128"/>
              <a:gd name="T60" fmla="*/ 222834 w 128"/>
              <a:gd name="T61" fmla="*/ 222834 h 128"/>
              <a:gd name="T62" fmla="*/ 300826 w 128"/>
              <a:gd name="T63" fmla="*/ 334252 h 128"/>
              <a:gd name="T64" fmla="*/ 233976 w 128"/>
              <a:gd name="T65" fmla="*/ 222834 h 128"/>
              <a:gd name="T66" fmla="*/ 139271 w 128"/>
              <a:gd name="T67" fmla="*/ 211693 h 128"/>
              <a:gd name="T68" fmla="*/ 128130 w 128"/>
              <a:gd name="T69" fmla="*/ 334252 h 128"/>
              <a:gd name="T70" fmla="*/ 55709 w 128"/>
              <a:gd name="T71" fmla="*/ 189409 h 128"/>
              <a:gd name="T72" fmla="*/ 300826 w 128"/>
              <a:gd name="T73" fmla="*/ 334252 h 128"/>
              <a:gd name="T74" fmla="*/ 323110 w 128"/>
              <a:gd name="T75" fmla="*/ 167126 h 128"/>
              <a:gd name="T76" fmla="*/ 259045 w 128"/>
              <a:gd name="T77" fmla="*/ 89134 h 128"/>
              <a:gd name="T78" fmla="*/ 289685 w 128"/>
              <a:gd name="T79" fmla="*/ 89134 h 128"/>
              <a:gd name="T80" fmla="*/ 331466 w 128"/>
              <a:gd name="T81" fmla="*/ 139271 h 128"/>
              <a:gd name="T82" fmla="*/ 334252 w 128"/>
              <a:gd name="T83" fmla="*/ 155984 h 12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0" t="0" r="r" b="b"/>
            <a:pathLst>
              <a:path w="128" h="128">
                <a:moveTo>
                  <a:pt x="126" y="45"/>
                </a:moveTo>
                <a:cubicBezTo>
                  <a:pt x="114" y="29"/>
                  <a:pt x="114" y="29"/>
                  <a:pt x="114" y="29"/>
                </a:cubicBezTo>
                <a:cubicBezTo>
                  <a:pt x="113" y="28"/>
                  <a:pt x="113" y="28"/>
                  <a:pt x="112" y="27"/>
                </a:cubicBezTo>
                <a:cubicBezTo>
                  <a:pt x="112" y="8"/>
                  <a:pt x="112" y="8"/>
                  <a:pt x="112" y="8"/>
                </a:cubicBezTo>
                <a:cubicBezTo>
                  <a:pt x="112" y="4"/>
                  <a:pt x="108" y="0"/>
                  <a:pt x="104" y="0"/>
                </a:cubicBezTo>
                <a:cubicBezTo>
                  <a:pt x="24" y="0"/>
                  <a:pt x="24" y="0"/>
                  <a:pt x="24" y="0"/>
                </a:cubicBezTo>
                <a:cubicBezTo>
                  <a:pt x="20" y="0"/>
                  <a:pt x="16" y="4"/>
                  <a:pt x="16" y="8"/>
                </a:cubicBezTo>
                <a:cubicBezTo>
                  <a:pt x="16" y="27"/>
                  <a:pt x="16" y="27"/>
                  <a:pt x="16" y="27"/>
                </a:cubicBezTo>
                <a:cubicBezTo>
                  <a:pt x="15" y="28"/>
                  <a:pt x="15" y="28"/>
                  <a:pt x="14" y="29"/>
                </a:cubicBezTo>
                <a:cubicBezTo>
                  <a:pt x="2" y="45"/>
                  <a:pt x="2" y="45"/>
                  <a:pt x="2" y="45"/>
                </a:cubicBezTo>
                <a:cubicBezTo>
                  <a:pt x="1" y="47"/>
                  <a:pt x="0" y="49"/>
                  <a:pt x="0" y="52"/>
                </a:cubicBezTo>
                <a:cubicBezTo>
                  <a:pt x="0" y="56"/>
                  <a:pt x="0" y="56"/>
                  <a:pt x="0" y="56"/>
                </a:cubicBezTo>
                <a:cubicBezTo>
                  <a:pt x="0" y="63"/>
                  <a:pt x="5" y="68"/>
                  <a:pt x="12" y="68"/>
                </a:cubicBezTo>
                <a:cubicBezTo>
                  <a:pt x="12" y="68"/>
                  <a:pt x="12" y="68"/>
                  <a:pt x="12" y="68"/>
                </a:cubicBezTo>
                <a:cubicBezTo>
                  <a:pt x="12" y="120"/>
                  <a:pt x="12" y="120"/>
                  <a:pt x="12" y="120"/>
                </a:cubicBezTo>
                <a:cubicBezTo>
                  <a:pt x="12" y="124"/>
                  <a:pt x="16" y="128"/>
                  <a:pt x="20" y="128"/>
                </a:cubicBezTo>
                <a:cubicBezTo>
                  <a:pt x="108" y="128"/>
                  <a:pt x="108" y="128"/>
                  <a:pt x="108" y="128"/>
                </a:cubicBezTo>
                <a:cubicBezTo>
                  <a:pt x="112" y="128"/>
                  <a:pt x="116" y="124"/>
                  <a:pt x="116" y="120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16" y="68"/>
                  <a:pt x="116" y="68"/>
                  <a:pt x="116" y="68"/>
                </a:cubicBezTo>
                <a:cubicBezTo>
                  <a:pt x="123" y="68"/>
                  <a:pt x="128" y="63"/>
                  <a:pt x="128" y="56"/>
                </a:cubicBezTo>
                <a:cubicBezTo>
                  <a:pt x="128" y="52"/>
                  <a:pt x="128" y="52"/>
                  <a:pt x="128" y="52"/>
                </a:cubicBezTo>
                <a:cubicBezTo>
                  <a:pt x="128" y="49"/>
                  <a:pt x="127" y="47"/>
                  <a:pt x="126" y="45"/>
                </a:cubicBezTo>
                <a:close/>
                <a:moveTo>
                  <a:pt x="104" y="8"/>
                </a:moveTo>
                <a:cubicBezTo>
                  <a:pt x="104" y="24"/>
                  <a:pt x="104" y="24"/>
                  <a:pt x="10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24"/>
                  <a:pt x="24" y="24"/>
                  <a:pt x="24" y="24"/>
                </a:cubicBezTo>
                <a:cubicBezTo>
                  <a:pt x="24" y="8"/>
                  <a:pt x="24" y="8"/>
                  <a:pt x="24" y="8"/>
                </a:cubicBezTo>
                <a:lnTo>
                  <a:pt x="104" y="8"/>
                </a:lnTo>
                <a:close/>
                <a:moveTo>
                  <a:pt x="41" y="60"/>
                </a:moveTo>
                <a:cubicBezTo>
                  <a:pt x="24" y="60"/>
                  <a:pt x="24" y="60"/>
                  <a:pt x="24" y="60"/>
                </a:cubicBezTo>
                <a:cubicBezTo>
                  <a:pt x="40" y="32"/>
                  <a:pt x="40" y="32"/>
                  <a:pt x="40" y="32"/>
                </a:cubicBezTo>
                <a:cubicBezTo>
                  <a:pt x="49" y="32"/>
                  <a:pt x="49" y="32"/>
                  <a:pt x="49" y="32"/>
                </a:cubicBezTo>
                <a:lnTo>
                  <a:pt x="41" y="60"/>
                </a:lnTo>
                <a:close/>
                <a:moveTo>
                  <a:pt x="53" y="32"/>
                </a:moveTo>
                <a:cubicBezTo>
                  <a:pt x="62" y="32"/>
                  <a:pt x="62" y="32"/>
                  <a:pt x="62" y="32"/>
                </a:cubicBezTo>
                <a:cubicBezTo>
                  <a:pt x="62" y="60"/>
                  <a:pt x="62" y="60"/>
                  <a:pt x="62" y="60"/>
                </a:cubicBezTo>
                <a:cubicBezTo>
                  <a:pt x="45" y="60"/>
                  <a:pt x="45" y="60"/>
                  <a:pt x="45" y="60"/>
                </a:cubicBezTo>
                <a:lnTo>
                  <a:pt x="53" y="32"/>
                </a:lnTo>
                <a:close/>
                <a:moveTo>
                  <a:pt x="66" y="32"/>
                </a:moveTo>
                <a:cubicBezTo>
                  <a:pt x="75" y="32"/>
                  <a:pt x="75" y="32"/>
                  <a:pt x="75" y="32"/>
                </a:cubicBezTo>
                <a:cubicBezTo>
                  <a:pt x="83" y="60"/>
                  <a:pt x="83" y="60"/>
                  <a:pt x="83" y="60"/>
                </a:cubicBezTo>
                <a:cubicBezTo>
                  <a:pt x="66" y="60"/>
                  <a:pt x="66" y="60"/>
                  <a:pt x="66" y="60"/>
                </a:cubicBezTo>
                <a:lnTo>
                  <a:pt x="66" y="32"/>
                </a:lnTo>
                <a:close/>
                <a:moveTo>
                  <a:pt x="79" y="32"/>
                </a:moveTo>
                <a:cubicBezTo>
                  <a:pt x="88" y="32"/>
                  <a:pt x="88" y="32"/>
                  <a:pt x="88" y="32"/>
                </a:cubicBezTo>
                <a:cubicBezTo>
                  <a:pt x="104" y="60"/>
                  <a:pt x="104" y="60"/>
                  <a:pt x="104" y="60"/>
                </a:cubicBezTo>
                <a:cubicBezTo>
                  <a:pt x="87" y="60"/>
                  <a:pt x="87" y="60"/>
                  <a:pt x="87" y="60"/>
                </a:cubicBezTo>
                <a:lnTo>
                  <a:pt x="79" y="32"/>
                </a:lnTo>
                <a:close/>
                <a:moveTo>
                  <a:pt x="8" y="56"/>
                </a:moveTo>
                <a:cubicBezTo>
                  <a:pt x="8" y="52"/>
                  <a:pt x="8" y="52"/>
                  <a:pt x="8" y="52"/>
                </a:cubicBezTo>
                <a:cubicBezTo>
                  <a:pt x="8" y="51"/>
                  <a:pt x="8" y="50"/>
                  <a:pt x="9" y="50"/>
                </a:cubicBezTo>
                <a:cubicBezTo>
                  <a:pt x="21" y="34"/>
                  <a:pt x="21" y="34"/>
                  <a:pt x="21" y="34"/>
                </a:cubicBezTo>
                <a:cubicBezTo>
                  <a:pt x="22" y="33"/>
                  <a:pt x="23" y="32"/>
                  <a:pt x="24" y="32"/>
                </a:cubicBezTo>
                <a:cubicBezTo>
                  <a:pt x="35" y="32"/>
                  <a:pt x="35" y="32"/>
                  <a:pt x="35" y="32"/>
                </a:cubicBezTo>
                <a:cubicBezTo>
                  <a:pt x="19" y="60"/>
                  <a:pt x="19" y="60"/>
                  <a:pt x="19" y="60"/>
                </a:cubicBezTo>
                <a:cubicBezTo>
                  <a:pt x="12" y="60"/>
                  <a:pt x="12" y="60"/>
                  <a:pt x="12" y="60"/>
                </a:cubicBezTo>
                <a:cubicBezTo>
                  <a:pt x="10" y="60"/>
                  <a:pt x="8" y="58"/>
                  <a:pt x="8" y="56"/>
                </a:cubicBezTo>
                <a:close/>
                <a:moveTo>
                  <a:pt x="80" y="120"/>
                </a:moveTo>
                <a:cubicBezTo>
                  <a:pt x="50" y="120"/>
                  <a:pt x="50" y="120"/>
                  <a:pt x="50" y="120"/>
                </a:cubicBezTo>
                <a:cubicBezTo>
                  <a:pt x="50" y="80"/>
                  <a:pt x="50" y="80"/>
                  <a:pt x="50" y="80"/>
                </a:cubicBezTo>
                <a:cubicBezTo>
                  <a:pt x="80" y="80"/>
                  <a:pt x="80" y="80"/>
                  <a:pt x="80" y="80"/>
                </a:cubicBezTo>
                <a:lnTo>
                  <a:pt x="80" y="120"/>
                </a:lnTo>
                <a:close/>
                <a:moveTo>
                  <a:pt x="108" y="120"/>
                </a:moveTo>
                <a:cubicBezTo>
                  <a:pt x="84" y="120"/>
                  <a:pt x="84" y="120"/>
                  <a:pt x="84" y="120"/>
                </a:cubicBezTo>
                <a:cubicBezTo>
                  <a:pt x="84" y="80"/>
                  <a:pt x="84" y="80"/>
                  <a:pt x="84" y="80"/>
                </a:cubicBezTo>
                <a:cubicBezTo>
                  <a:pt x="84" y="78"/>
                  <a:pt x="82" y="76"/>
                  <a:pt x="80" y="76"/>
                </a:cubicBezTo>
                <a:cubicBezTo>
                  <a:pt x="50" y="76"/>
                  <a:pt x="50" y="76"/>
                  <a:pt x="50" y="76"/>
                </a:cubicBezTo>
                <a:cubicBezTo>
                  <a:pt x="48" y="76"/>
                  <a:pt x="46" y="78"/>
                  <a:pt x="46" y="80"/>
                </a:cubicBezTo>
                <a:cubicBezTo>
                  <a:pt x="46" y="120"/>
                  <a:pt x="46" y="120"/>
                  <a:pt x="46" y="120"/>
                </a:cubicBezTo>
                <a:cubicBezTo>
                  <a:pt x="20" y="120"/>
                  <a:pt x="20" y="120"/>
                  <a:pt x="20" y="120"/>
                </a:cubicBezTo>
                <a:cubicBezTo>
                  <a:pt x="20" y="68"/>
                  <a:pt x="20" y="68"/>
                  <a:pt x="20" y="68"/>
                </a:cubicBezTo>
                <a:cubicBezTo>
                  <a:pt x="108" y="68"/>
                  <a:pt x="108" y="68"/>
                  <a:pt x="108" y="68"/>
                </a:cubicBezTo>
                <a:lnTo>
                  <a:pt x="108" y="120"/>
                </a:lnTo>
                <a:close/>
                <a:moveTo>
                  <a:pt x="120" y="56"/>
                </a:moveTo>
                <a:cubicBezTo>
                  <a:pt x="120" y="58"/>
                  <a:pt x="118" y="60"/>
                  <a:pt x="116" y="60"/>
                </a:cubicBezTo>
                <a:cubicBezTo>
                  <a:pt x="109" y="60"/>
                  <a:pt x="109" y="60"/>
                  <a:pt x="109" y="60"/>
                </a:cubicBezTo>
                <a:cubicBezTo>
                  <a:pt x="93" y="32"/>
                  <a:pt x="93" y="32"/>
                  <a:pt x="93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4" y="32"/>
                  <a:pt x="104" y="32"/>
                  <a:pt x="104" y="32"/>
                </a:cubicBezTo>
                <a:cubicBezTo>
                  <a:pt x="105" y="32"/>
                  <a:pt x="106" y="33"/>
                  <a:pt x="107" y="34"/>
                </a:cubicBezTo>
                <a:cubicBezTo>
                  <a:pt x="119" y="50"/>
                  <a:pt x="119" y="50"/>
                  <a:pt x="119" y="50"/>
                </a:cubicBezTo>
                <a:cubicBezTo>
                  <a:pt x="120" y="50"/>
                  <a:pt x="120" y="51"/>
                  <a:pt x="120" y="52"/>
                </a:cubicBezTo>
                <a:lnTo>
                  <a:pt x="120" y="5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endParaRPr lang="en-US">
              <a:cs typeface="+mn-ea"/>
              <a:sym typeface="+mn-lt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10582289" y="3577232"/>
            <a:ext cx="357917" cy="357917"/>
            <a:chOff x="3869728" y="2880378"/>
            <a:chExt cx="357917" cy="357917"/>
          </a:xfrm>
          <a:solidFill>
            <a:schemeClr val="bg1"/>
          </a:solidFill>
        </p:grpSpPr>
        <p:sp>
          <p:nvSpPr>
            <p:cNvPr id="25" name="Freeform 24"/>
            <p:cNvSpPr>
              <a:spLocks noEditPoints="1"/>
            </p:cNvSpPr>
            <p:nvPr/>
          </p:nvSpPr>
          <p:spPr bwMode="auto">
            <a:xfrm>
              <a:off x="3869728" y="2880378"/>
              <a:ext cx="357917" cy="357917"/>
            </a:xfrm>
            <a:custGeom>
              <a:avLst/>
              <a:gdLst>
                <a:gd name="T0" fmla="*/ 80 w 128"/>
                <a:gd name="T1" fmla="*/ 0 h 128"/>
                <a:gd name="T2" fmla="*/ 32 w 128"/>
                <a:gd name="T3" fmla="*/ 48 h 128"/>
                <a:gd name="T4" fmla="*/ 38 w 128"/>
                <a:gd name="T5" fmla="*/ 70 h 128"/>
                <a:gd name="T6" fmla="*/ 4 w 128"/>
                <a:gd name="T7" fmla="*/ 104 h 128"/>
                <a:gd name="T8" fmla="*/ 4 w 128"/>
                <a:gd name="T9" fmla="*/ 104 h 128"/>
                <a:gd name="T10" fmla="*/ 0 w 128"/>
                <a:gd name="T11" fmla="*/ 114 h 128"/>
                <a:gd name="T12" fmla="*/ 14 w 128"/>
                <a:gd name="T13" fmla="*/ 128 h 128"/>
                <a:gd name="T14" fmla="*/ 24 w 128"/>
                <a:gd name="T15" fmla="*/ 124 h 128"/>
                <a:gd name="T16" fmla="*/ 24 w 128"/>
                <a:gd name="T17" fmla="*/ 124 h 128"/>
                <a:gd name="T18" fmla="*/ 58 w 128"/>
                <a:gd name="T19" fmla="*/ 90 h 128"/>
                <a:gd name="T20" fmla="*/ 80 w 128"/>
                <a:gd name="T21" fmla="*/ 96 h 128"/>
                <a:gd name="T22" fmla="*/ 128 w 128"/>
                <a:gd name="T23" fmla="*/ 48 h 128"/>
                <a:gd name="T24" fmla="*/ 80 w 128"/>
                <a:gd name="T25" fmla="*/ 0 h 128"/>
                <a:gd name="T26" fmla="*/ 19 w 128"/>
                <a:gd name="T27" fmla="*/ 119 h 128"/>
                <a:gd name="T28" fmla="*/ 14 w 128"/>
                <a:gd name="T29" fmla="*/ 121 h 128"/>
                <a:gd name="T30" fmla="*/ 7 w 128"/>
                <a:gd name="T31" fmla="*/ 114 h 128"/>
                <a:gd name="T32" fmla="*/ 9 w 128"/>
                <a:gd name="T33" fmla="*/ 109 h 128"/>
                <a:gd name="T34" fmla="*/ 9 w 128"/>
                <a:gd name="T35" fmla="*/ 109 h 128"/>
                <a:gd name="T36" fmla="*/ 41 w 128"/>
                <a:gd name="T37" fmla="*/ 77 h 128"/>
                <a:gd name="T38" fmla="*/ 51 w 128"/>
                <a:gd name="T39" fmla="*/ 87 h 128"/>
                <a:gd name="T40" fmla="*/ 19 w 128"/>
                <a:gd name="T41" fmla="*/ 119 h 128"/>
                <a:gd name="T42" fmla="*/ 80 w 128"/>
                <a:gd name="T43" fmla="*/ 88 h 128"/>
                <a:gd name="T44" fmla="*/ 40 w 128"/>
                <a:gd name="T45" fmla="*/ 48 h 128"/>
                <a:gd name="T46" fmla="*/ 80 w 128"/>
                <a:gd name="T47" fmla="*/ 8 h 128"/>
                <a:gd name="T48" fmla="*/ 120 w 128"/>
                <a:gd name="T49" fmla="*/ 48 h 128"/>
                <a:gd name="T50" fmla="*/ 80 w 128"/>
                <a:gd name="T51" fmla="*/ 88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8" h="128">
                  <a:moveTo>
                    <a:pt x="80" y="0"/>
                  </a:moveTo>
                  <a:cubicBezTo>
                    <a:pt x="53" y="0"/>
                    <a:pt x="32" y="21"/>
                    <a:pt x="32" y="48"/>
                  </a:cubicBezTo>
                  <a:cubicBezTo>
                    <a:pt x="32" y="56"/>
                    <a:pt x="34" y="64"/>
                    <a:pt x="38" y="70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4" y="104"/>
                    <a:pt x="4" y="104"/>
                    <a:pt x="4" y="104"/>
                  </a:cubicBezTo>
                  <a:cubicBezTo>
                    <a:pt x="2" y="106"/>
                    <a:pt x="0" y="110"/>
                    <a:pt x="0" y="114"/>
                  </a:cubicBezTo>
                  <a:cubicBezTo>
                    <a:pt x="0" y="122"/>
                    <a:pt x="6" y="128"/>
                    <a:pt x="14" y="128"/>
                  </a:cubicBezTo>
                  <a:cubicBezTo>
                    <a:pt x="18" y="128"/>
                    <a:pt x="22" y="126"/>
                    <a:pt x="24" y="124"/>
                  </a:cubicBezTo>
                  <a:cubicBezTo>
                    <a:pt x="24" y="124"/>
                    <a:pt x="24" y="124"/>
                    <a:pt x="24" y="124"/>
                  </a:cubicBezTo>
                  <a:cubicBezTo>
                    <a:pt x="58" y="90"/>
                    <a:pt x="58" y="90"/>
                    <a:pt x="58" y="90"/>
                  </a:cubicBezTo>
                  <a:cubicBezTo>
                    <a:pt x="64" y="94"/>
                    <a:pt x="72" y="96"/>
                    <a:pt x="80" y="96"/>
                  </a:cubicBezTo>
                  <a:cubicBezTo>
                    <a:pt x="107" y="96"/>
                    <a:pt x="128" y="75"/>
                    <a:pt x="128" y="48"/>
                  </a:cubicBezTo>
                  <a:cubicBezTo>
                    <a:pt x="128" y="21"/>
                    <a:pt x="107" y="0"/>
                    <a:pt x="80" y="0"/>
                  </a:cubicBezTo>
                  <a:close/>
                  <a:moveTo>
                    <a:pt x="19" y="119"/>
                  </a:moveTo>
                  <a:cubicBezTo>
                    <a:pt x="18" y="120"/>
                    <a:pt x="16" y="121"/>
                    <a:pt x="14" y="121"/>
                  </a:cubicBezTo>
                  <a:cubicBezTo>
                    <a:pt x="10" y="121"/>
                    <a:pt x="7" y="118"/>
                    <a:pt x="7" y="114"/>
                  </a:cubicBezTo>
                  <a:cubicBezTo>
                    <a:pt x="7" y="112"/>
                    <a:pt x="8" y="110"/>
                    <a:pt x="9" y="109"/>
                  </a:cubicBezTo>
                  <a:cubicBezTo>
                    <a:pt x="9" y="109"/>
                    <a:pt x="9" y="109"/>
                    <a:pt x="9" y="109"/>
                  </a:cubicBezTo>
                  <a:cubicBezTo>
                    <a:pt x="41" y="77"/>
                    <a:pt x="41" y="77"/>
                    <a:pt x="41" y="77"/>
                  </a:cubicBezTo>
                  <a:cubicBezTo>
                    <a:pt x="44" y="80"/>
                    <a:pt x="48" y="84"/>
                    <a:pt x="51" y="87"/>
                  </a:cubicBezTo>
                  <a:lnTo>
                    <a:pt x="19" y="119"/>
                  </a:lnTo>
                  <a:close/>
                  <a:moveTo>
                    <a:pt x="80" y="88"/>
                  </a:moveTo>
                  <a:cubicBezTo>
                    <a:pt x="58" y="88"/>
                    <a:pt x="40" y="70"/>
                    <a:pt x="40" y="48"/>
                  </a:cubicBezTo>
                  <a:cubicBezTo>
                    <a:pt x="40" y="26"/>
                    <a:pt x="58" y="8"/>
                    <a:pt x="80" y="8"/>
                  </a:cubicBezTo>
                  <a:cubicBezTo>
                    <a:pt x="102" y="8"/>
                    <a:pt x="120" y="26"/>
                    <a:pt x="120" y="48"/>
                  </a:cubicBezTo>
                  <a:cubicBezTo>
                    <a:pt x="120" y="70"/>
                    <a:pt x="102" y="88"/>
                    <a:pt x="80" y="8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6" name="Freeform 25"/>
            <p:cNvSpPr/>
            <p:nvPr/>
          </p:nvSpPr>
          <p:spPr bwMode="auto">
            <a:xfrm>
              <a:off x="4014829" y="2937037"/>
              <a:ext cx="84297" cy="82915"/>
            </a:xfrm>
            <a:custGeom>
              <a:avLst/>
              <a:gdLst>
                <a:gd name="T0" fmla="*/ 28 w 30"/>
                <a:gd name="T1" fmla="*/ 0 h 30"/>
                <a:gd name="T2" fmla="*/ 0 w 30"/>
                <a:gd name="T3" fmla="*/ 28 h 30"/>
                <a:gd name="T4" fmla="*/ 2 w 30"/>
                <a:gd name="T5" fmla="*/ 30 h 30"/>
                <a:gd name="T6" fmla="*/ 4 w 30"/>
                <a:gd name="T7" fmla="*/ 28 h 30"/>
                <a:gd name="T8" fmla="*/ 28 w 30"/>
                <a:gd name="T9" fmla="*/ 4 h 30"/>
                <a:gd name="T10" fmla="*/ 30 w 30"/>
                <a:gd name="T11" fmla="*/ 2 h 30"/>
                <a:gd name="T12" fmla="*/ 28 w 30"/>
                <a:gd name="T13" fmla="*/ 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0" h="30">
                  <a:moveTo>
                    <a:pt x="28" y="0"/>
                  </a:moveTo>
                  <a:cubicBezTo>
                    <a:pt x="13" y="0"/>
                    <a:pt x="0" y="13"/>
                    <a:pt x="0" y="28"/>
                  </a:cubicBezTo>
                  <a:cubicBezTo>
                    <a:pt x="0" y="29"/>
                    <a:pt x="1" y="30"/>
                    <a:pt x="2" y="30"/>
                  </a:cubicBezTo>
                  <a:cubicBezTo>
                    <a:pt x="3" y="30"/>
                    <a:pt x="4" y="29"/>
                    <a:pt x="4" y="28"/>
                  </a:cubicBezTo>
                  <a:cubicBezTo>
                    <a:pt x="4" y="15"/>
                    <a:pt x="15" y="4"/>
                    <a:pt x="28" y="4"/>
                  </a:cubicBezTo>
                  <a:cubicBezTo>
                    <a:pt x="29" y="4"/>
                    <a:pt x="30" y="3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0125969" y="2246110"/>
            <a:ext cx="378646" cy="326133"/>
            <a:chOff x="2431150" y="2178363"/>
            <a:chExt cx="378646" cy="326133"/>
          </a:xfrm>
          <a:solidFill>
            <a:schemeClr val="bg1"/>
          </a:solidFill>
        </p:grpSpPr>
        <p:sp>
          <p:nvSpPr>
            <p:cNvPr id="28" name="Freeform 27"/>
            <p:cNvSpPr>
              <a:spLocks noEditPoints="1"/>
            </p:cNvSpPr>
            <p:nvPr/>
          </p:nvSpPr>
          <p:spPr bwMode="auto">
            <a:xfrm>
              <a:off x="2431150" y="2178363"/>
              <a:ext cx="378646" cy="326133"/>
            </a:xfrm>
            <a:custGeom>
              <a:avLst/>
              <a:gdLst>
                <a:gd name="T0" fmla="*/ 121 w 136"/>
                <a:gd name="T1" fmla="*/ 15 h 117"/>
                <a:gd name="T2" fmla="*/ 68 w 136"/>
                <a:gd name="T3" fmla="*/ 14 h 117"/>
                <a:gd name="T4" fmla="*/ 15 w 136"/>
                <a:gd name="T5" fmla="*/ 15 h 117"/>
                <a:gd name="T6" fmla="*/ 15 w 136"/>
                <a:gd name="T7" fmla="*/ 69 h 117"/>
                <a:gd name="T8" fmla="*/ 59 w 136"/>
                <a:gd name="T9" fmla="*/ 112 h 117"/>
                <a:gd name="T10" fmla="*/ 77 w 136"/>
                <a:gd name="T11" fmla="*/ 112 h 117"/>
                <a:gd name="T12" fmla="*/ 121 w 136"/>
                <a:gd name="T13" fmla="*/ 69 h 117"/>
                <a:gd name="T14" fmla="*/ 121 w 136"/>
                <a:gd name="T15" fmla="*/ 15 h 117"/>
                <a:gd name="T16" fmla="*/ 115 w 136"/>
                <a:gd name="T17" fmla="*/ 63 h 117"/>
                <a:gd name="T18" fmla="*/ 71 w 136"/>
                <a:gd name="T19" fmla="*/ 107 h 117"/>
                <a:gd name="T20" fmla="*/ 65 w 136"/>
                <a:gd name="T21" fmla="*/ 107 h 117"/>
                <a:gd name="T22" fmla="*/ 21 w 136"/>
                <a:gd name="T23" fmla="*/ 63 h 117"/>
                <a:gd name="T24" fmla="*/ 21 w 136"/>
                <a:gd name="T25" fmla="*/ 21 h 117"/>
                <a:gd name="T26" fmla="*/ 63 w 136"/>
                <a:gd name="T27" fmla="*/ 20 h 117"/>
                <a:gd name="T28" fmla="*/ 68 w 136"/>
                <a:gd name="T29" fmla="*/ 25 h 117"/>
                <a:gd name="T30" fmla="*/ 73 w 136"/>
                <a:gd name="T31" fmla="*/ 20 h 117"/>
                <a:gd name="T32" fmla="*/ 115 w 136"/>
                <a:gd name="T33" fmla="*/ 21 h 117"/>
                <a:gd name="T34" fmla="*/ 115 w 136"/>
                <a:gd name="T35" fmla="*/ 63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117">
                  <a:moveTo>
                    <a:pt x="121" y="15"/>
                  </a:moveTo>
                  <a:cubicBezTo>
                    <a:pt x="106" y="1"/>
                    <a:pt x="83" y="0"/>
                    <a:pt x="68" y="14"/>
                  </a:cubicBezTo>
                  <a:cubicBezTo>
                    <a:pt x="53" y="0"/>
                    <a:pt x="30" y="1"/>
                    <a:pt x="15" y="15"/>
                  </a:cubicBezTo>
                  <a:cubicBezTo>
                    <a:pt x="0" y="30"/>
                    <a:pt x="0" y="54"/>
                    <a:pt x="15" y="69"/>
                  </a:cubicBezTo>
                  <a:cubicBezTo>
                    <a:pt x="20" y="73"/>
                    <a:pt x="59" y="112"/>
                    <a:pt x="59" y="112"/>
                  </a:cubicBezTo>
                  <a:cubicBezTo>
                    <a:pt x="64" y="117"/>
                    <a:pt x="72" y="117"/>
                    <a:pt x="77" y="112"/>
                  </a:cubicBezTo>
                  <a:cubicBezTo>
                    <a:pt x="77" y="112"/>
                    <a:pt x="120" y="69"/>
                    <a:pt x="121" y="69"/>
                  </a:cubicBezTo>
                  <a:cubicBezTo>
                    <a:pt x="136" y="54"/>
                    <a:pt x="136" y="30"/>
                    <a:pt x="121" y="15"/>
                  </a:cubicBezTo>
                  <a:close/>
                  <a:moveTo>
                    <a:pt x="115" y="63"/>
                  </a:moveTo>
                  <a:cubicBezTo>
                    <a:pt x="71" y="107"/>
                    <a:pt x="71" y="107"/>
                    <a:pt x="71" y="107"/>
                  </a:cubicBezTo>
                  <a:cubicBezTo>
                    <a:pt x="69" y="108"/>
                    <a:pt x="67" y="108"/>
                    <a:pt x="65" y="107"/>
                  </a:cubicBezTo>
                  <a:cubicBezTo>
                    <a:pt x="21" y="63"/>
                    <a:pt x="21" y="63"/>
                    <a:pt x="21" y="63"/>
                  </a:cubicBezTo>
                  <a:cubicBezTo>
                    <a:pt x="9" y="51"/>
                    <a:pt x="9" y="32"/>
                    <a:pt x="21" y="21"/>
                  </a:cubicBezTo>
                  <a:cubicBezTo>
                    <a:pt x="32" y="9"/>
                    <a:pt x="51" y="9"/>
                    <a:pt x="63" y="20"/>
                  </a:cubicBezTo>
                  <a:cubicBezTo>
                    <a:pt x="68" y="25"/>
                    <a:pt x="68" y="25"/>
                    <a:pt x="68" y="25"/>
                  </a:cubicBezTo>
                  <a:cubicBezTo>
                    <a:pt x="73" y="20"/>
                    <a:pt x="73" y="20"/>
                    <a:pt x="73" y="20"/>
                  </a:cubicBezTo>
                  <a:cubicBezTo>
                    <a:pt x="85" y="9"/>
                    <a:pt x="104" y="9"/>
                    <a:pt x="115" y="21"/>
                  </a:cubicBezTo>
                  <a:cubicBezTo>
                    <a:pt x="127" y="32"/>
                    <a:pt x="127" y="51"/>
                    <a:pt x="115" y="63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  <p:sp>
          <p:nvSpPr>
            <p:cNvPr id="29" name="Freeform 28"/>
            <p:cNvSpPr/>
            <p:nvPr/>
          </p:nvSpPr>
          <p:spPr bwMode="auto">
            <a:xfrm>
              <a:off x="2497482" y="2246077"/>
              <a:ext cx="53895" cy="52513"/>
            </a:xfrm>
            <a:custGeom>
              <a:avLst/>
              <a:gdLst>
                <a:gd name="T0" fmla="*/ 17 w 19"/>
                <a:gd name="T1" fmla="*/ 0 h 19"/>
                <a:gd name="T2" fmla="*/ 17 w 19"/>
                <a:gd name="T3" fmla="*/ 0 h 19"/>
                <a:gd name="T4" fmla="*/ 0 w 19"/>
                <a:gd name="T5" fmla="*/ 17 h 19"/>
                <a:gd name="T6" fmla="*/ 0 w 19"/>
                <a:gd name="T7" fmla="*/ 17 h 19"/>
                <a:gd name="T8" fmla="*/ 2 w 19"/>
                <a:gd name="T9" fmla="*/ 19 h 19"/>
                <a:gd name="T10" fmla="*/ 4 w 19"/>
                <a:gd name="T11" fmla="*/ 17 h 19"/>
                <a:gd name="T12" fmla="*/ 4 w 19"/>
                <a:gd name="T13" fmla="*/ 17 h 19"/>
                <a:gd name="T14" fmla="*/ 17 w 19"/>
                <a:gd name="T15" fmla="*/ 4 h 19"/>
                <a:gd name="T16" fmla="*/ 17 w 19"/>
                <a:gd name="T17" fmla="*/ 4 h 19"/>
                <a:gd name="T18" fmla="*/ 19 w 19"/>
                <a:gd name="T19" fmla="*/ 2 h 19"/>
                <a:gd name="T20" fmla="*/ 17 w 19"/>
                <a:gd name="T21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9" h="19">
                  <a:moveTo>
                    <a:pt x="17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0" y="18"/>
                    <a:pt x="1" y="19"/>
                    <a:pt x="2" y="19"/>
                  </a:cubicBezTo>
                  <a:cubicBezTo>
                    <a:pt x="3" y="19"/>
                    <a:pt x="4" y="18"/>
                    <a:pt x="4" y="17"/>
                  </a:cubicBezTo>
                  <a:cubicBezTo>
                    <a:pt x="4" y="17"/>
                    <a:pt x="4" y="17"/>
                    <a:pt x="4" y="17"/>
                  </a:cubicBezTo>
                  <a:cubicBezTo>
                    <a:pt x="4" y="10"/>
                    <a:pt x="10" y="4"/>
                    <a:pt x="17" y="4"/>
                  </a:cubicBezTo>
                  <a:cubicBezTo>
                    <a:pt x="17" y="4"/>
                    <a:pt x="17" y="4"/>
                    <a:pt x="17" y="4"/>
                  </a:cubicBezTo>
                  <a:cubicBezTo>
                    <a:pt x="18" y="4"/>
                    <a:pt x="19" y="3"/>
                    <a:pt x="19" y="2"/>
                  </a:cubicBezTo>
                  <a:cubicBezTo>
                    <a:pt x="19" y="1"/>
                    <a:pt x="18" y="0"/>
                    <a:pt x="17" y="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cs typeface="+mn-ea"/>
                <a:sym typeface="+mn-lt"/>
              </a:endParaRPr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4511358" y="824230"/>
            <a:ext cx="4172585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>
                <a:cs typeface="+mn-ea"/>
                <a:sym typeface="+mn-lt"/>
              </a:rPr>
              <a:t>此处输入文字，语言尽可能精炼此处输入文字，此处输入文字，语言尽可能精炼此处输入文字，此处输入文字，语言尽可能精炼此处输入文字，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32630" y="2108200"/>
            <a:ext cx="413004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>
                <a:cs typeface="+mn-ea"/>
                <a:sym typeface="+mn-lt"/>
              </a:rPr>
              <a:t>此处输入文字，语言尽可能精炼此处输入文字，此处输入文字，语言尽可能精炼此处输入文字，此处输入文字，语言尽可能精炼此处输入文字，</a:t>
            </a:r>
          </a:p>
        </p:txBody>
      </p:sp>
      <p:sp>
        <p:nvSpPr>
          <p:cNvPr id="33" name="Oval 32"/>
          <p:cNvSpPr/>
          <p:nvPr/>
        </p:nvSpPr>
        <p:spPr>
          <a:xfrm>
            <a:off x="3921147" y="2532591"/>
            <a:ext cx="338167" cy="338167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3921147" y="1129978"/>
            <a:ext cx="338167" cy="3381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3921147" y="3934846"/>
            <a:ext cx="338167" cy="338167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3921147" y="5337459"/>
            <a:ext cx="338167" cy="33816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TextBox 30"/>
          <p:cNvSpPr txBox="1"/>
          <p:nvPr/>
        </p:nvSpPr>
        <p:spPr>
          <a:xfrm>
            <a:off x="4532630" y="3427730"/>
            <a:ext cx="413004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>
                <a:cs typeface="+mn-ea"/>
                <a:sym typeface="+mn-lt"/>
              </a:rPr>
              <a:t>此处输入文字，语言尽可能精炼此处输入文字，此处输入文字，语言尽可能精炼此处输入文字，此处输入文字，语言尽可能精炼此处输入文字，</a:t>
            </a:r>
          </a:p>
        </p:txBody>
      </p:sp>
      <p:sp>
        <p:nvSpPr>
          <p:cNvPr id="39" name="TextBox 30"/>
          <p:cNvSpPr txBox="1"/>
          <p:nvPr/>
        </p:nvSpPr>
        <p:spPr>
          <a:xfrm>
            <a:off x="4532630" y="4801870"/>
            <a:ext cx="4130040" cy="10604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None/>
            </a:pPr>
            <a:r>
              <a:rPr lang="id-ID" sz="1400" dirty="0">
                <a:cs typeface="+mn-ea"/>
                <a:sym typeface="+mn-lt"/>
              </a:rPr>
              <a:t>此处输入文字，语言尽可能精炼此处输入文字，此处输入文字，语言尽可能精炼此处输入文字，此处输入文字，语言尽可能精炼此处输入文字，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660291" y="2405880"/>
          <a:ext cx="4691922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96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4596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Period</a:t>
                      </a:r>
                      <a:endParaRPr lang="uk-UA" sz="1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Revenue, US$ ml</a:t>
                      </a:r>
                      <a:endParaRPr lang="uk-UA" sz="1800" b="1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I quarter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Sample text</a:t>
                      </a:r>
                      <a:endParaRPr lang="en-US" sz="1200" b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41.233</a:t>
                      </a:r>
                      <a:endParaRPr lang="uk-UA" sz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November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Sample text</a:t>
                      </a:r>
                      <a:endParaRPr lang="en-US" sz="1200" b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14.345</a:t>
                      </a:r>
                      <a:endParaRPr lang="uk-UA" sz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Sample text</a:t>
                      </a:r>
                      <a:endParaRPr lang="en-US" sz="1200" b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78.310</a:t>
                      </a:r>
                      <a:endParaRPr lang="uk-UA" sz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11/09/2019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12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Sample text</a:t>
                      </a:r>
                      <a:endParaRPr lang="en-US" sz="1200" b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11.312</a:t>
                      </a:r>
                      <a:endParaRPr lang="uk-UA" sz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alpha val="1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sz="1200" b="0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uk-UA" sz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b="1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Total</a:t>
                      </a:r>
                      <a:endParaRPr lang="en-US" sz="1300" b="1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12700" cmpd="sng">
                      <a:noFill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rgbClr val="FFFFFF"/>
                          </a:solidFill>
                          <a:latin typeface="+mn-lt"/>
                          <a:ea typeface="+mn-ea"/>
                          <a:cs typeface="+mn-ea"/>
                          <a:sym typeface="+mn-lt"/>
                        </a:rPr>
                        <a:t>132.200</a:t>
                      </a:r>
                      <a:endParaRPr lang="en-US" sz="2400" b="1" baseline="30000" dirty="0">
                        <a:solidFill>
                          <a:srgbClr val="FFFFFF"/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121920" marR="121920" marT="60960" marB="6096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839789" y="2250722"/>
          <a:ext cx="4745465" cy="3642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4" name="Group 43"/>
          <p:cNvGrpSpPr/>
          <p:nvPr/>
        </p:nvGrpSpPr>
        <p:grpSpPr>
          <a:xfrm>
            <a:off x="4854220" y="2583888"/>
            <a:ext cx="467080" cy="467080"/>
            <a:chOff x="1016030" y="2350412"/>
            <a:chExt cx="797402" cy="797402"/>
          </a:xfrm>
          <a:solidFill>
            <a:schemeClr val="accent2"/>
          </a:solidFill>
          <a:effectLst/>
        </p:grpSpPr>
        <p:sp>
          <p:nvSpPr>
            <p:cNvPr id="45" name="Oval 44"/>
            <p:cNvSpPr/>
            <p:nvPr/>
          </p:nvSpPr>
          <p:spPr>
            <a:xfrm>
              <a:off x="1016030" y="2350412"/>
              <a:ext cx="797402" cy="797402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endParaRPr lang="uk-UA" sz="2400">
                <a:cs typeface="+mn-ea"/>
                <a:sym typeface="+mn-lt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>
              <a:off x="1085188" y="2419569"/>
              <a:ext cx="659088" cy="659088"/>
            </a:xfrm>
            <a:prstGeom prst="ellipse">
              <a:avLst/>
            </a:prstGeom>
            <a:grpFill/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rIns="0" rtlCol="0" anchor="ctr"/>
            <a:lstStyle/>
            <a:p>
              <a:pPr algn="ctr"/>
              <a:endParaRPr lang="uk-UA" sz="3200" baseline="30000" dirty="0">
                <a:cs typeface="+mn-ea"/>
                <a:sym typeface="+mn-lt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 flipH="1">
            <a:off x="3752155" y="2360192"/>
            <a:ext cx="1479507" cy="457235"/>
            <a:chOff x="1756611" y="2269079"/>
            <a:chExt cx="868046" cy="268266"/>
          </a:xfrm>
          <a:effectLst/>
        </p:grpSpPr>
        <p:sp>
          <p:nvSpPr>
            <p:cNvPr id="42" name="Rectangle 41"/>
            <p:cNvSpPr/>
            <p:nvPr/>
          </p:nvSpPr>
          <p:spPr>
            <a:xfrm>
              <a:off x="1756612" y="2269079"/>
              <a:ext cx="868045" cy="1971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240000" rtlCol="0" anchor="ctr"/>
            <a:lstStyle/>
            <a:p>
              <a:pPr algn="r"/>
              <a:r>
                <a:rPr lang="en-US" dirty="0">
                  <a:solidFill>
                    <a:schemeClr val="accent2"/>
                  </a:solidFill>
                  <a:cs typeface="+mn-ea"/>
                  <a:sym typeface="+mn-lt"/>
                </a:rPr>
                <a:t>+US$123</a:t>
              </a:r>
              <a:r>
                <a:rPr lang="en-US" baseline="30000" dirty="0">
                  <a:solidFill>
                    <a:schemeClr val="accent2"/>
                  </a:solidFill>
                  <a:cs typeface="+mn-ea"/>
                  <a:sym typeface="+mn-lt"/>
                </a:rPr>
                <a:t>th </a:t>
              </a:r>
              <a:endParaRPr lang="uk-UA" baseline="30000" dirty="0">
                <a:solidFill>
                  <a:schemeClr val="accent2"/>
                </a:solidFill>
                <a:cs typeface="+mn-ea"/>
                <a:sym typeface="+mn-lt"/>
              </a:endParaRPr>
            </a:p>
          </p:txBody>
        </p:sp>
        <p:sp>
          <p:nvSpPr>
            <p:cNvPr id="43" name="Right Triangle 42"/>
            <p:cNvSpPr/>
            <p:nvPr/>
          </p:nvSpPr>
          <p:spPr>
            <a:xfrm flipH="1" flipV="1">
              <a:off x="1756611" y="2466215"/>
              <a:ext cx="111974" cy="7113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uk-UA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838201" y="819393"/>
            <a:ext cx="4893860" cy="9296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461079" y="927978"/>
            <a:ext cx="4893860" cy="92964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文本框 110"/>
          <p:cNvSpPr txBox="1"/>
          <p:nvPr/>
        </p:nvSpPr>
        <p:spPr>
          <a:xfrm>
            <a:off x="4092258" y="1830070"/>
            <a:ext cx="4007485" cy="830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5400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PART-FOUR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11208" y="2813685"/>
            <a:ext cx="5569585" cy="12306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dist">
              <a:defRPr sz="8000" b="1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结论报告</a:t>
            </a:r>
          </a:p>
        </p:txBody>
      </p:sp>
      <p:sp>
        <p:nvSpPr>
          <p:cNvPr id="122" name="PA-文本框 89"/>
          <p:cNvSpPr txBox="1"/>
          <p:nvPr>
            <p:custDataLst>
              <p:tags r:id="rId2"/>
            </p:custDataLst>
          </p:nvPr>
        </p:nvSpPr>
        <p:spPr>
          <a:xfrm>
            <a:off x="3797935" y="4240530"/>
            <a:ext cx="459613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Icons and pictures can be replaced with one click according to your personal needs. Data charts can be replaced and edited, set up as needed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8" name="Group 77"/>
          <p:cNvGrpSpPr/>
          <p:nvPr/>
        </p:nvGrpSpPr>
        <p:grpSpPr>
          <a:xfrm>
            <a:off x="5695331" y="1477521"/>
            <a:ext cx="3865864" cy="781558"/>
            <a:chOff x="4142558" y="5153024"/>
            <a:chExt cx="2214362" cy="447675"/>
          </a:xfrm>
        </p:grpSpPr>
        <p:grpSp>
          <p:nvGrpSpPr>
            <p:cNvPr id="139" name="组合 138"/>
            <p:cNvGrpSpPr/>
            <p:nvPr/>
          </p:nvGrpSpPr>
          <p:grpSpPr>
            <a:xfrm>
              <a:off x="4142558" y="5153024"/>
              <a:ext cx="2214362" cy="447675"/>
              <a:chOff x="4264478" y="5153024"/>
              <a:chExt cx="2214362" cy="447675"/>
            </a:xfrm>
          </p:grpSpPr>
          <p:sp>
            <p:nvSpPr>
              <p:cNvPr id="141" name="矩形: 圆角 140"/>
              <p:cNvSpPr/>
              <p:nvPr/>
            </p:nvSpPr>
            <p:spPr>
              <a:xfrm>
                <a:off x="4264478" y="5153024"/>
                <a:ext cx="2214362" cy="447675"/>
              </a:xfrm>
              <a:prstGeom prst="roundRect">
                <a:avLst>
                  <a:gd name="adj" fmla="val 50000"/>
                </a:avLst>
              </a:prstGeom>
              <a:solidFill>
                <a:srgbClr val="1C40B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42" name="Freeform 88"/>
              <p:cNvSpPr>
                <a:spLocks noChangeArrowheads="1"/>
              </p:cNvSpPr>
              <p:nvPr/>
            </p:nvSpPr>
            <p:spPr bwMode="auto">
              <a:xfrm>
                <a:off x="4395359" y="5244017"/>
                <a:ext cx="170542" cy="257504"/>
              </a:xfrm>
              <a:custGeom>
                <a:avLst/>
                <a:gdLst>
                  <a:gd name="T0" fmla="*/ 1575 w 1900"/>
                  <a:gd name="T1" fmla="*/ 2560 h 2873"/>
                  <a:gd name="T2" fmla="*/ 1529 w 1900"/>
                  <a:gd name="T3" fmla="*/ 2167 h 2873"/>
                  <a:gd name="T4" fmla="*/ 1585 w 1900"/>
                  <a:gd name="T5" fmla="*/ 674 h 2873"/>
                  <a:gd name="T6" fmla="*/ 1497 w 1900"/>
                  <a:gd name="T7" fmla="*/ 548 h 2873"/>
                  <a:gd name="T8" fmla="*/ 1466 w 1900"/>
                  <a:gd name="T9" fmla="*/ 502 h 2873"/>
                  <a:gd name="T10" fmla="*/ 1650 w 1900"/>
                  <a:gd name="T11" fmla="*/ 340 h 2873"/>
                  <a:gd name="T12" fmla="*/ 1743 w 1900"/>
                  <a:gd name="T13" fmla="*/ 325 h 2873"/>
                  <a:gd name="T14" fmla="*/ 1435 w 1900"/>
                  <a:gd name="T15" fmla="*/ 22 h 2873"/>
                  <a:gd name="T16" fmla="*/ 1357 w 1900"/>
                  <a:gd name="T17" fmla="*/ 130 h 2873"/>
                  <a:gd name="T18" fmla="*/ 1254 w 1900"/>
                  <a:gd name="T19" fmla="*/ 350 h 2873"/>
                  <a:gd name="T20" fmla="*/ 1153 w 1900"/>
                  <a:gd name="T21" fmla="*/ 360 h 2873"/>
                  <a:gd name="T22" fmla="*/ 740 w 1900"/>
                  <a:gd name="T23" fmla="*/ 1049 h 2873"/>
                  <a:gd name="T24" fmla="*/ 666 w 1900"/>
                  <a:gd name="T25" fmla="*/ 1216 h 2873"/>
                  <a:gd name="T26" fmla="*/ 357 w 1900"/>
                  <a:gd name="T27" fmla="*/ 1085 h 2873"/>
                  <a:gd name="T28" fmla="*/ 394 w 1900"/>
                  <a:gd name="T29" fmla="*/ 1191 h 2873"/>
                  <a:gd name="T30" fmla="*/ 377 w 1900"/>
                  <a:gd name="T31" fmla="*/ 1348 h 2873"/>
                  <a:gd name="T32" fmla="*/ 469 w 1900"/>
                  <a:gd name="T33" fmla="*/ 1325 h 2873"/>
                  <a:gd name="T34" fmla="*/ 588 w 1900"/>
                  <a:gd name="T35" fmla="*/ 1325 h 2873"/>
                  <a:gd name="T36" fmla="*/ 552 w 1900"/>
                  <a:gd name="T37" fmla="*/ 1408 h 2873"/>
                  <a:gd name="T38" fmla="*/ 637 w 1900"/>
                  <a:gd name="T39" fmla="*/ 1493 h 2873"/>
                  <a:gd name="T40" fmla="*/ 730 w 1900"/>
                  <a:gd name="T41" fmla="*/ 1478 h 2873"/>
                  <a:gd name="T42" fmla="*/ 955 w 1900"/>
                  <a:gd name="T43" fmla="*/ 1577 h 2873"/>
                  <a:gd name="T44" fmla="*/ 1048 w 1900"/>
                  <a:gd name="T45" fmla="*/ 1559 h 2873"/>
                  <a:gd name="T46" fmla="*/ 834 w 1900"/>
                  <a:gd name="T47" fmla="*/ 1332 h 2873"/>
                  <a:gd name="T48" fmla="*/ 964 w 1900"/>
                  <a:gd name="T49" fmla="*/ 1210 h 2873"/>
                  <a:gd name="T50" fmla="*/ 1013 w 1900"/>
                  <a:gd name="T51" fmla="*/ 1221 h 2873"/>
                  <a:gd name="T52" fmla="*/ 1409 w 1900"/>
                  <a:gd name="T53" fmla="*/ 704 h 2873"/>
                  <a:gd name="T54" fmla="*/ 1452 w 1900"/>
                  <a:gd name="T55" fmla="*/ 2058 h 2873"/>
                  <a:gd name="T56" fmla="*/ 1359 w 1900"/>
                  <a:gd name="T57" fmla="*/ 2108 h 2873"/>
                  <a:gd name="T58" fmla="*/ 309 w 1900"/>
                  <a:gd name="T59" fmla="*/ 1594 h 2873"/>
                  <a:gd name="T60" fmla="*/ 230 w 1900"/>
                  <a:gd name="T61" fmla="*/ 1701 h 2873"/>
                  <a:gd name="T62" fmla="*/ 904 w 1900"/>
                  <a:gd name="T63" fmla="*/ 2560 h 2873"/>
                  <a:gd name="T64" fmla="*/ 0 w 1900"/>
                  <a:gd name="T65" fmla="*/ 2627 h 2873"/>
                  <a:gd name="T66" fmla="*/ 67 w 1900"/>
                  <a:gd name="T67" fmla="*/ 2873 h 2873"/>
                  <a:gd name="T68" fmla="*/ 1864 w 1900"/>
                  <a:gd name="T69" fmla="*/ 2807 h 2873"/>
                  <a:gd name="T70" fmla="*/ 1797 w 1900"/>
                  <a:gd name="T71" fmla="*/ 2560 h 28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1900" h="2873">
                    <a:moveTo>
                      <a:pt x="1797" y="2560"/>
                    </a:moveTo>
                    <a:lnTo>
                      <a:pt x="1575" y="2560"/>
                    </a:lnTo>
                    <a:lnTo>
                      <a:pt x="1448" y="2223"/>
                    </a:lnTo>
                    <a:cubicBezTo>
                      <a:pt x="1475" y="2206"/>
                      <a:pt x="1502" y="2187"/>
                      <a:pt x="1529" y="2167"/>
                    </a:cubicBezTo>
                    <a:cubicBezTo>
                      <a:pt x="1772" y="1983"/>
                      <a:pt x="1900" y="1725"/>
                      <a:pt x="1900" y="1421"/>
                    </a:cubicBezTo>
                    <a:cubicBezTo>
                      <a:pt x="1900" y="1040"/>
                      <a:pt x="1729" y="804"/>
                      <a:pt x="1585" y="674"/>
                    </a:cubicBezTo>
                    <a:cubicBezTo>
                      <a:pt x="1552" y="644"/>
                      <a:pt x="1518" y="618"/>
                      <a:pt x="1486" y="595"/>
                    </a:cubicBezTo>
                    <a:cubicBezTo>
                      <a:pt x="1496" y="582"/>
                      <a:pt x="1499" y="565"/>
                      <a:pt x="1497" y="548"/>
                    </a:cubicBezTo>
                    <a:cubicBezTo>
                      <a:pt x="1494" y="531"/>
                      <a:pt x="1484" y="515"/>
                      <a:pt x="1470" y="505"/>
                    </a:cubicBezTo>
                    <a:lnTo>
                      <a:pt x="1466" y="502"/>
                    </a:lnTo>
                    <a:lnTo>
                      <a:pt x="1605" y="308"/>
                    </a:lnTo>
                    <a:lnTo>
                      <a:pt x="1650" y="340"/>
                    </a:lnTo>
                    <a:cubicBezTo>
                      <a:pt x="1662" y="349"/>
                      <a:pt x="1675" y="353"/>
                      <a:pt x="1689" y="353"/>
                    </a:cubicBezTo>
                    <a:cubicBezTo>
                      <a:pt x="1710" y="353"/>
                      <a:pt x="1730" y="343"/>
                      <a:pt x="1743" y="325"/>
                    </a:cubicBezTo>
                    <a:cubicBezTo>
                      <a:pt x="1765" y="295"/>
                      <a:pt x="1758" y="254"/>
                      <a:pt x="1728" y="232"/>
                    </a:cubicBezTo>
                    <a:lnTo>
                      <a:pt x="1435" y="22"/>
                    </a:lnTo>
                    <a:cubicBezTo>
                      <a:pt x="1405" y="0"/>
                      <a:pt x="1363" y="7"/>
                      <a:pt x="1342" y="37"/>
                    </a:cubicBezTo>
                    <a:cubicBezTo>
                      <a:pt x="1320" y="67"/>
                      <a:pt x="1327" y="108"/>
                      <a:pt x="1357" y="130"/>
                    </a:cubicBezTo>
                    <a:lnTo>
                      <a:pt x="1393" y="156"/>
                    </a:lnTo>
                    <a:lnTo>
                      <a:pt x="1254" y="350"/>
                    </a:lnTo>
                    <a:lnTo>
                      <a:pt x="1246" y="345"/>
                    </a:lnTo>
                    <a:cubicBezTo>
                      <a:pt x="1216" y="323"/>
                      <a:pt x="1175" y="330"/>
                      <a:pt x="1153" y="360"/>
                    </a:cubicBezTo>
                    <a:lnTo>
                      <a:pt x="725" y="956"/>
                    </a:lnTo>
                    <a:cubicBezTo>
                      <a:pt x="704" y="986"/>
                      <a:pt x="710" y="1028"/>
                      <a:pt x="740" y="1049"/>
                    </a:cubicBezTo>
                    <a:lnTo>
                      <a:pt x="770" y="1071"/>
                    </a:lnTo>
                    <a:lnTo>
                      <a:pt x="666" y="1216"/>
                    </a:lnTo>
                    <a:lnTo>
                      <a:pt x="449" y="1068"/>
                    </a:lnTo>
                    <a:cubicBezTo>
                      <a:pt x="419" y="1047"/>
                      <a:pt x="378" y="1054"/>
                      <a:pt x="357" y="1085"/>
                    </a:cubicBezTo>
                    <a:cubicBezTo>
                      <a:pt x="336" y="1115"/>
                      <a:pt x="344" y="1157"/>
                      <a:pt x="374" y="1177"/>
                    </a:cubicBezTo>
                    <a:lnTo>
                      <a:pt x="394" y="1191"/>
                    </a:lnTo>
                    <a:lnTo>
                      <a:pt x="355" y="1256"/>
                    </a:lnTo>
                    <a:cubicBezTo>
                      <a:pt x="336" y="1287"/>
                      <a:pt x="346" y="1328"/>
                      <a:pt x="377" y="1348"/>
                    </a:cubicBezTo>
                    <a:cubicBezTo>
                      <a:pt x="388" y="1354"/>
                      <a:pt x="400" y="1357"/>
                      <a:pt x="412" y="1357"/>
                    </a:cubicBezTo>
                    <a:cubicBezTo>
                      <a:pt x="434" y="1357"/>
                      <a:pt x="456" y="1346"/>
                      <a:pt x="469" y="1325"/>
                    </a:cubicBezTo>
                    <a:lnTo>
                      <a:pt x="504" y="1267"/>
                    </a:lnTo>
                    <a:lnTo>
                      <a:pt x="588" y="1325"/>
                    </a:lnTo>
                    <a:lnTo>
                      <a:pt x="564" y="1358"/>
                    </a:lnTo>
                    <a:cubicBezTo>
                      <a:pt x="554" y="1373"/>
                      <a:pt x="549" y="1390"/>
                      <a:pt x="552" y="1408"/>
                    </a:cubicBezTo>
                    <a:cubicBezTo>
                      <a:pt x="555" y="1425"/>
                      <a:pt x="565" y="1441"/>
                      <a:pt x="579" y="1451"/>
                    </a:cubicBezTo>
                    <a:lnTo>
                      <a:pt x="637" y="1493"/>
                    </a:lnTo>
                    <a:cubicBezTo>
                      <a:pt x="649" y="1501"/>
                      <a:pt x="662" y="1505"/>
                      <a:pt x="676" y="1505"/>
                    </a:cubicBezTo>
                    <a:cubicBezTo>
                      <a:pt x="697" y="1505"/>
                      <a:pt x="717" y="1496"/>
                      <a:pt x="730" y="1478"/>
                    </a:cubicBezTo>
                    <a:lnTo>
                      <a:pt x="757" y="1440"/>
                    </a:lnTo>
                    <a:lnTo>
                      <a:pt x="955" y="1577"/>
                    </a:lnTo>
                    <a:cubicBezTo>
                      <a:pt x="967" y="1585"/>
                      <a:pt x="980" y="1588"/>
                      <a:pt x="993" y="1588"/>
                    </a:cubicBezTo>
                    <a:cubicBezTo>
                      <a:pt x="1014" y="1588"/>
                      <a:pt x="1035" y="1578"/>
                      <a:pt x="1048" y="1559"/>
                    </a:cubicBezTo>
                    <a:cubicBezTo>
                      <a:pt x="1069" y="1529"/>
                      <a:pt x="1061" y="1488"/>
                      <a:pt x="1031" y="1467"/>
                    </a:cubicBezTo>
                    <a:lnTo>
                      <a:pt x="834" y="1332"/>
                    </a:lnTo>
                    <a:lnTo>
                      <a:pt x="936" y="1190"/>
                    </a:lnTo>
                    <a:lnTo>
                      <a:pt x="964" y="1210"/>
                    </a:lnTo>
                    <a:cubicBezTo>
                      <a:pt x="975" y="1218"/>
                      <a:pt x="989" y="1222"/>
                      <a:pt x="1003" y="1222"/>
                    </a:cubicBezTo>
                    <a:cubicBezTo>
                      <a:pt x="1006" y="1222"/>
                      <a:pt x="1010" y="1222"/>
                      <a:pt x="1013" y="1221"/>
                    </a:cubicBezTo>
                    <a:cubicBezTo>
                      <a:pt x="1031" y="1218"/>
                      <a:pt x="1046" y="1209"/>
                      <a:pt x="1057" y="1194"/>
                    </a:cubicBezTo>
                    <a:lnTo>
                      <a:pt x="1409" y="704"/>
                    </a:lnTo>
                    <a:cubicBezTo>
                      <a:pt x="1565" y="814"/>
                      <a:pt x="1767" y="1032"/>
                      <a:pt x="1767" y="1421"/>
                    </a:cubicBezTo>
                    <a:cubicBezTo>
                      <a:pt x="1767" y="1684"/>
                      <a:pt x="1661" y="1898"/>
                      <a:pt x="1452" y="2058"/>
                    </a:cubicBezTo>
                    <a:cubicBezTo>
                      <a:pt x="1427" y="2077"/>
                      <a:pt x="1401" y="2095"/>
                      <a:pt x="1376" y="2111"/>
                    </a:cubicBezTo>
                    <a:cubicBezTo>
                      <a:pt x="1370" y="2109"/>
                      <a:pt x="1365" y="2108"/>
                      <a:pt x="1359" y="2108"/>
                    </a:cubicBezTo>
                    <a:lnTo>
                      <a:pt x="1011" y="2108"/>
                    </a:lnTo>
                    <a:lnTo>
                      <a:pt x="309" y="1594"/>
                    </a:lnTo>
                    <a:cubicBezTo>
                      <a:pt x="279" y="1572"/>
                      <a:pt x="237" y="1578"/>
                      <a:pt x="216" y="1608"/>
                    </a:cubicBezTo>
                    <a:cubicBezTo>
                      <a:pt x="194" y="1638"/>
                      <a:pt x="200" y="1680"/>
                      <a:pt x="230" y="1701"/>
                    </a:cubicBezTo>
                    <a:lnTo>
                      <a:pt x="904" y="2196"/>
                    </a:lnTo>
                    <a:lnTo>
                      <a:pt x="904" y="2560"/>
                    </a:lnTo>
                    <a:lnTo>
                      <a:pt x="67" y="2560"/>
                    </a:lnTo>
                    <a:cubicBezTo>
                      <a:pt x="30" y="2560"/>
                      <a:pt x="0" y="2590"/>
                      <a:pt x="0" y="2627"/>
                    </a:cubicBezTo>
                    <a:lnTo>
                      <a:pt x="0" y="2807"/>
                    </a:lnTo>
                    <a:cubicBezTo>
                      <a:pt x="0" y="2844"/>
                      <a:pt x="30" y="2873"/>
                      <a:pt x="67" y="2873"/>
                    </a:cubicBezTo>
                    <a:lnTo>
                      <a:pt x="1797" y="2873"/>
                    </a:lnTo>
                    <a:cubicBezTo>
                      <a:pt x="1834" y="2873"/>
                      <a:pt x="1864" y="2844"/>
                      <a:pt x="1864" y="2807"/>
                    </a:cubicBezTo>
                    <a:lnTo>
                      <a:pt x="1864" y="2627"/>
                    </a:lnTo>
                    <a:cubicBezTo>
                      <a:pt x="1864" y="2590"/>
                      <a:pt x="1834" y="2560"/>
                      <a:pt x="1797" y="256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</p:grpSp>
        <p:sp>
          <p:nvSpPr>
            <p:cNvPr id="140" name="文本框 74"/>
            <p:cNvSpPr txBox="1"/>
            <p:nvPr/>
          </p:nvSpPr>
          <p:spPr>
            <a:xfrm>
              <a:off x="4563969" y="5266349"/>
              <a:ext cx="1732269" cy="2820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01-</a:t>
              </a:r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课题分析</a:t>
              </a:r>
            </a:p>
          </p:txBody>
        </p:sp>
      </p:grpSp>
      <p:grpSp>
        <p:nvGrpSpPr>
          <p:cNvPr id="148" name="Group 121"/>
          <p:cNvGrpSpPr/>
          <p:nvPr/>
        </p:nvGrpSpPr>
        <p:grpSpPr>
          <a:xfrm>
            <a:off x="5695331" y="2752835"/>
            <a:ext cx="3865864" cy="781558"/>
            <a:chOff x="4142558" y="5153024"/>
            <a:chExt cx="2214362" cy="447675"/>
          </a:xfrm>
        </p:grpSpPr>
        <p:grpSp>
          <p:nvGrpSpPr>
            <p:cNvPr id="149" name="组合 148"/>
            <p:cNvGrpSpPr/>
            <p:nvPr/>
          </p:nvGrpSpPr>
          <p:grpSpPr>
            <a:xfrm>
              <a:off x="4142558" y="5153024"/>
              <a:ext cx="2214362" cy="447675"/>
              <a:chOff x="4264478" y="5153024"/>
              <a:chExt cx="2214362" cy="447675"/>
            </a:xfrm>
          </p:grpSpPr>
          <p:sp>
            <p:nvSpPr>
              <p:cNvPr id="151" name="矩形: 圆角 150"/>
              <p:cNvSpPr/>
              <p:nvPr/>
            </p:nvSpPr>
            <p:spPr>
              <a:xfrm>
                <a:off x="4264478" y="5153024"/>
                <a:ext cx="2214362" cy="447675"/>
              </a:xfrm>
              <a:prstGeom prst="roundRect">
                <a:avLst>
                  <a:gd name="adj" fmla="val 50000"/>
                </a:avLst>
              </a:prstGeom>
              <a:solidFill>
                <a:srgbClr val="F3D04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52" name="Freeform 88"/>
              <p:cNvSpPr>
                <a:spLocks noChangeArrowheads="1"/>
              </p:cNvSpPr>
              <p:nvPr/>
            </p:nvSpPr>
            <p:spPr bwMode="auto">
              <a:xfrm>
                <a:off x="4372197" y="5275405"/>
                <a:ext cx="233232" cy="232917"/>
              </a:xfrm>
              <a:custGeom>
                <a:avLst/>
                <a:gdLst>
                  <a:gd name="connsiteX0" fmla="*/ 241599 w 590858"/>
                  <a:gd name="connsiteY0" fmla="*/ 303419 h 590063"/>
                  <a:gd name="connsiteX1" fmla="*/ 285253 w 590858"/>
                  <a:gd name="connsiteY1" fmla="*/ 307102 h 590063"/>
                  <a:gd name="connsiteX2" fmla="*/ 274801 w 590858"/>
                  <a:gd name="connsiteY2" fmla="*/ 377700 h 590063"/>
                  <a:gd name="connsiteX3" fmla="*/ 207168 w 590858"/>
                  <a:gd name="connsiteY3" fmla="*/ 374631 h 590063"/>
                  <a:gd name="connsiteX4" fmla="*/ 205323 w 590858"/>
                  <a:gd name="connsiteY4" fmla="*/ 305875 h 590063"/>
                  <a:gd name="connsiteX5" fmla="*/ 241599 w 590858"/>
                  <a:gd name="connsiteY5" fmla="*/ 303419 h 590063"/>
                  <a:gd name="connsiteX6" fmla="*/ 231803 w 590858"/>
                  <a:gd name="connsiteY6" fmla="*/ 78689 h 590063"/>
                  <a:gd name="connsiteX7" fmla="*/ 297606 w 590858"/>
                  <a:gd name="connsiteY7" fmla="*/ 213141 h 590063"/>
                  <a:gd name="connsiteX8" fmla="*/ 284077 w 590858"/>
                  <a:gd name="connsiteY8" fmla="*/ 282515 h 590063"/>
                  <a:gd name="connsiteX9" fmla="*/ 284692 w 590858"/>
                  <a:gd name="connsiteY9" fmla="*/ 296022 h 590063"/>
                  <a:gd name="connsiteX10" fmla="*/ 241643 w 590858"/>
                  <a:gd name="connsiteY10" fmla="*/ 292338 h 590063"/>
                  <a:gd name="connsiteX11" fmla="*/ 207819 w 590858"/>
                  <a:gd name="connsiteY11" fmla="*/ 294794 h 590063"/>
                  <a:gd name="connsiteX12" fmla="*/ 205974 w 590858"/>
                  <a:gd name="connsiteY12" fmla="*/ 247521 h 590063"/>
                  <a:gd name="connsiteX13" fmla="*/ 185679 w 590858"/>
                  <a:gd name="connsiteY13" fmla="*/ 189811 h 590063"/>
                  <a:gd name="connsiteX14" fmla="*/ 231803 w 590858"/>
                  <a:gd name="connsiteY14" fmla="*/ 78689 h 590063"/>
                  <a:gd name="connsiteX15" fmla="*/ 238557 w 590858"/>
                  <a:gd name="connsiteY15" fmla="*/ 31920 h 590063"/>
                  <a:gd name="connsiteX16" fmla="*/ 92225 w 590858"/>
                  <a:gd name="connsiteY16" fmla="*/ 92231 h 590063"/>
                  <a:gd name="connsiteX17" fmla="*/ 92225 w 590858"/>
                  <a:gd name="connsiteY17" fmla="*/ 384423 h 590063"/>
                  <a:gd name="connsiteX18" fmla="*/ 369517 w 590858"/>
                  <a:gd name="connsiteY18" fmla="*/ 396700 h 590063"/>
                  <a:gd name="connsiteX19" fmla="*/ 397185 w 590858"/>
                  <a:gd name="connsiteY19" fmla="*/ 369077 h 590063"/>
                  <a:gd name="connsiteX20" fmla="*/ 384888 w 590858"/>
                  <a:gd name="connsiteY20" fmla="*/ 92231 h 590063"/>
                  <a:gd name="connsiteX21" fmla="*/ 238557 w 590858"/>
                  <a:gd name="connsiteY21" fmla="*/ 31920 h 590063"/>
                  <a:gd name="connsiteX22" fmla="*/ 238557 w 590858"/>
                  <a:gd name="connsiteY22" fmla="*/ 0 h 590063"/>
                  <a:gd name="connsiteX23" fmla="*/ 407022 w 590858"/>
                  <a:gd name="connsiteY23" fmla="*/ 69518 h 590063"/>
                  <a:gd name="connsiteX24" fmla="*/ 422393 w 590858"/>
                  <a:gd name="connsiteY24" fmla="*/ 388106 h 590063"/>
                  <a:gd name="connsiteX25" fmla="*/ 461128 w 590858"/>
                  <a:gd name="connsiteY25" fmla="*/ 426779 h 590063"/>
                  <a:gd name="connsiteX26" fmla="*/ 472195 w 590858"/>
                  <a:gd name="connsiteY26" fmla="*/ 415730 h 590063"/>
                  <a:gd name="connsiteX27" fmla="*/ 590858 w 590858"/>
                  <a:gd name="connsiteY27" fmla="*/ 534203 h 590063"/>
                  <a:gd name="connsiteX28" fmla="*/ 534908 w 590858"/>
                  <a:gd name="connsiteY28" fmla="*/ 590063 h 590063"/>
                  <a:gd name="connsiteX29" fmla="*/ 416245 w 590858"/>
                  <a:gd name="connsiteY29" fmla="*/ 471590 h 590063"/>
                  <a:gd name="connsiteX30" fmla="*/ 427312 w 590858"/>
                  <a:gd name="connsiteY30" fmla="*/ 460541 h 590063"/>
                  <a:gd name="connsiteX31" fmla="*/ 388577 w 590858"/>
                  <a:gd name="connsiteY31" fmla="*/ 421868 h 590063"/>
                  <a:gd name="connsiteX32" fmla="*/ 70091 w 590858"/>
                  <a:gd name="connsiteY32" fmla="*/ 406522 h 590063"/>
                  <a:gd name="connsiteX33" fmla="*/ 70091 w 590858"/>
                  <a:gd name="connsiteY33" fmla="*/ 69518 h 590063"/>
                  <a:gd name="connsiteX34" fmla="*/ 238557 w 590858"/>
                  <a:gd name="connsiteY34" fmla="*/ 0 h 590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590858" h="590063">
                    <a:moveTo>
                      <a:pt x="241599" y="303419"/>
                    </a:moveTo>
                    <a:cubicBezTo>
                      <a:pt x="256356" y="303419"/>
                      <a:pt x="271112" y="304647"/>
                      <a:pt x="285253" y="307102"/>
                    </a:cubicBezTo>
                    <a:cubicBezTo>
                      <a:pt x="285868" y="331658"/>
                      <a:pt x="285868" y="364195"/>
                      <a:pt x="274801" y="377700"/>
                    </a:cubicBezTo>
                    <a:cubicBezTo>
                      <a:pt x="258200" y="396731"/>
                      <a:pt x="221924" y="396731"/>
                      <a:pt x="207168" y="374631"/>
                    </a:cubicBezTo>
                    <a:cubicBezTo>
                      <a:pt x="193641" y="354372"/>
                      <a:pt x="201019" y="324905"/>
                      <a:pt x="205323" y="305875"/>
                    </a:cubicBezTo>
                    <a:cubicBezTo>
                      <a:pt x="217005" y="304647"/>
                      <a:pt x="229302" y="303419"/>
                      <a:pt x="241599" y="303419"/>
                    </a:cubicBezTo>
                    <a:close/>
                    <a:moveTo>
                      <a:pt x="231803" y="78689"/>
                    </a:moveTo>
                    <a:cubicBezTo>
                      <a:pt x="269932" y="79917"/>
                      <a:pt x="308061" y="167709"/>
                      <a:pt x="297606" y="213141"/>
                    </a:cubicBezTo>
                    <a:cubicBezTo>
                      <a:pt x="293917" y="229103"/>
                      <a:pt x="284077" y="262869"/>
                      <a:pt x="284077" y="282515"/>
                    </a:cubicBezTo>
                    <a:cubicBezTo>
                      <a:pt x="284077" y="284971"/>
                      <a:pt x="284692" y="289883"/>
                      <a:pt x="284692" y="296022"/>
                    </a:cubicBezTo>
                    <a:cubicBezTo>
                      <a:pt x="270547" y="294180"/>
                      <a:pt x="256402" y="292338"/>
                      <a:pt x="241643" y="292338"/>
                    </a:cubicBezTo>
                    <a:cubicBezTo>
                      <a:pt x="229958" y="292338"/>
                      <a:pt x="218888" y="293566"/>
                      <a:pt x="207819" y="294794"/>
                    </a:cubicBezTo>
                    <a:cubicBezTo>
                      <a:pt x="209049" y="284971"/>
                      <a:pt x="209664" y="266553"/>
                      <a:pt x="205974" y="247521"/>
                    </a:cubicBezTo>
                    <a:cubicBezTo>
                      <a:pt x="200439" y="224805"/>
                      <a:pt x="189984" y="201476"/>
                      <a:pt x="185679" y="189811"/>
                    </a:cubicBezTo>
                    <a:cubicBezTo>
                      <a:pt x="177069" y="165254"/>
                      <a:pt x="194289" y="76847"/>
                      <a:pt x="231803" y="78689"/>
                    </a:cubicBezTo>
                    <a:close/>
                    <a:moveTo>
                      <a:pt x="238557" y="31920"/>
                    </a:moveTo>
                    <a:cubicBezTo>
                      <a:pt x="185527" y="31920"/>
                      <a:pt x="132497" y="52024"/>
                      <a:pt x="92225" y="92231"/>
                    </a:cubicBezTo>
                    <a:cubicBezTo>
                      <a:pt x="11681" y="172645"/>
                      <a:pt x="11681" y="304009"/>
                      <a:pt x="92225" y="384423"/>
                    </a:cubicBezTo>
                    <a:cubicBezTo>
                      <a:pt x="167850" y="459927"/>
                      <a:pt x="288359" y="463610"/>
                      <a:pt x="369517" y="396700"/>
                    </a:cubicBezTo>
                    <a:lnTo>
                      <a:pt x="397185" y="369077"/>
                    </a:lnTo>
                    <a:cubicBezTo>
                      <a:pt x="464202" y="288049"/>
                      <a:pt x="460513" y="167734"/>
                      <a:pt x="384888" y="92231"/>
                    </a:cubicBezTo>
                    <a:cubicBezTo>
                      <a:pt x="344616" y="52024"/>
                      <a:pt x="291586" y="31920"/>
                      <a:pt x="238557" y="31920"/>
                    </a:cubicBezTo>
                    <a:close/>
                    <a:moveTo>
                      <a:pt x="238557" y="0"/>
                    </a:moveTo>
                    <a:cubicBezTo>
                      <a:pt x="299579" y="0"/>
                      <a:pt x="360602" y="23173"/>
                      <a:pt x="407022" y="69518"/>
                    </a:cubicBezTo>
                    <a:cubicBezTo>
                      <a:pt x="494329" y="156685"/>
                      <a:pt x="498633" y="294801"/>
                      <a:pt x="422393" y="388106"/>
                    </a:cubicBezTo>
                    <a:lnTo>
                      <a:pt x="461128" y="426779"/>
                    </a:lnTo>
                    <a:lnTo>
                      <a:pt x="472195" y="415730"/>
                    </a:lnTo>
                    <a:lnTo>
                      <a:pt x="590858" y="534203"/>
                    </a:lnTo>
                    <a:lnTo>
                      <a:pt x="534908" y="590063"/>
                    </a:lnTo>
                    <a:lnTo>
                      <a:pt x="416245" y="471590"/>
                    </a:lnTo>
                    <a:lnTo>
                      <a:pt x="427312" y="460541"/>
                    </a:lnTo>
                    <a:lnTo>
                      <a:pt x="388577" y="421868"/>
                    </a:lnTo>
                    <a:cubicBezTo>
                      <a:pt x="295122" y="497986"/>
                      <a:pt x="156783" y="493689"/>
                      <a:pt x="70091" y="406522"/>
                    </a:cubicBezTo>
                    <a:cubicBezTo>
                      <a:pt x="-23364" y="313831"/>
                      <a:pt x="-23364" y="162824"/>
                      <a:pt x="70091" y="69518"/>
                    </a:cubicBezTo>
                    <a:cubicBezTo>
                      <a:pt x="116511" y="23173"/>
                      <a:pt x="177534" y="0"/>
                      <a:pt x="238557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</p:grpSp>
        <p:sp>
          <p:nvSpPr>
            <p:cNvPr id="150" name="文本框 123"/>
            <p:cNvSpPr txBox="1"/>
            <p:nvPr/>
          </p:nvSpPr>
          <p:spPr>
            <a:xfrm>
              <a:off x="4563969" y="5266349"/>
              <a:ext cx="1732269" cy="2820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02-</a:t>
              </a:r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研究过程</a:t>
              </a:r>
            </a:p>
          </p:txBody>
        </p:sp>
      </p:grpSp>
      <p:grpSp>
        <p:nvGrpSpPr>
          <p:cNvPr id="143" name="Group 126"/>
          <p:cNvGrpSpPr/>
          <p:nvPr/>
        </p:nvGrpSpPr>
        <p:grpSpPr>
          <a:xfrm>
            <a:off x="5695315" y="3936876"/>
            <a:ext cx="3865864" cy="781558"/>
            <a:chOff x="4142558" y="5153024"/>
            <a:chExt cx="2214362" cy="447675"/>
          </a:xfrm>
        </p:grpSpPr>
        <p:grpSp>
          <p:nvGrpSpPr>
            <p:cNvPr id="144" name="组合 143"/>
            <p:cNvGrpSpPr/>
            <p:nvPr/>
          </p:nvGrpSpPr>
          <p:grpSpPr>
            <a:xfrm>
              <a:off x="4142558" y="5153024"/>
              <a:ext cx="2214362" cy="447675"/>
              <a:chOff x="4264478" y="5153024"/>
              <a:chExt cx="2214362" cy="447675"/>
            </a:xfrm>
          </p:grpSpPr>
          <p:sp>
            <p:nvSpPr>
              <p:cNvPr id="146" name="矩形: 圆角 145"/>
              <p:cNvSpPr/>
              <p:nvPr/>
            </p:nvSpPr>
            <p:spPr>
              <a:xfrm>
                <a:off x="4264478" y="5153024"/>
                <a:ext cx="2214362" cy="447675"/>
              </a:xfrm>
              <a:prstGeom prst="roundRect">
                <a:avLst>
                  <a:gd name="adj" fmla="val 50000"/>
                </a:avLst>
              </a:prstGeom>
              <a:solidFill>
                <a:srgbClr val="1C40B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  <p:sp>
            <p:nvSpPr>
              <p:cNvPr id="147" name="Freeform 88"/>
              <p:cNvSpPr>
                <a:spLocks noChangeArrowheads="1"/>
              </p:cNvSpPr>
              <p:nvPr/>
            </p:nvSpPr>
            <p:spPr bwMode="auto">
              <a:xfrm>
                <a:off x="4399951" y="5269024"/>
                <a:ext cx="186817" cy="215675"/>
              </a:xfrm>
              <a:custGeom>
                <a:avLst/>
                <a:gdLst>
                  <a:gd name="T0" fmla="*/ 455839 w 606244"/>
                  <a:gd name="T1" fmla="*/ 455839 w 606244"/>
                  <a:gd name="T2" fmla="*/ 600116 w 606244"/>
                  <a:gd name="T3" fmla="*/ 600116 w 606244"/>
                  <a:gd name="T4" fmla="*/ 600116 w 606244"/>
                  <a:gd name="T5" fmla="*/ 600116 w 606244"/>
                  <a:gd name="T6" fmla="*/ 600116 w 606244"/>
                  <a:gd name="T7" fmla="*/ 600116 w 606244"/>
                  <a:gd name="T8" fmla="*/ 600116 w 606244"/>
                  <a:gd name="T9" fmla="*/ 600116 w 606244"/>
                  <a:gd name="T10" fmla="*/ 600116 w 606244"/>
                  <a:gd name="T11" fmla="*/ 600116 w 606244"/>
                  <a:gd name="T12" fmla="*/ 600116 w 606244"/>
                  <a:gd name="T13" fmla="*/ 600116 w 606244"/>
                  <a:gd name="T14" fmla="*/ 600116 w 606244"/>
                  <a:gd name="T15" fmla="*/ 600116 w 606244"/>
                  <a:gd name="T16" fmla="*/ 600116 w 606244"/>
                  <a:gd name="T17" fmla="*/ 600116 w 606244"/>
                  <a:gd name="T18" fmla="*/ 455839 w 606244"/>
                  <a:gd name="T19" fmla="*/ 455839 w 606244"/>
                  <a:gd name="T20" fmla="*/ 600116 w 606244"/>
                  <a:gd name="T21" fmla="*/ 600116 w 606244"/>
                  <a:gd name="T22" fmla="*/ 600116 w 606244"/>
                  <a:gd name="T23" fmla="*/ 600116 w 606244"/>
                  <a:gd name="T24" fmla="*/ 600116 w 606244"/>
                  <a:gd name="T25" fmla="*/ 600116 w 606244"/>
                  <a:gd name="T26" fmla="*/ 600116 w 606244"/>
                  <a:gd name="T27" fmla="*/ 600116 w 606244"/>
                  <a:gd name="T28" fmla="*/ 455839 w 606244"/>
                  <a:gd name="T29" fmla="*/ 455839 w 606244"/>
                  <a:gd name="T30" fmla="*/ 600116 w 606244"/>
                  <a:gd name="T31" fmla="*/ 600116 w 606244"/>
                  <a:gd name="T32" fmla="*/ 600116 w 606244"/>
                  <a:gd name="T33" fmla="*/ 600116 w 606244"/>
                  <a:gd name="T34" fmla="*/ 600116 w 606244"/>
                  <a:gd name="T35" fmla="*/ 600116 w 606244"/>
                  <a:gd name="T36" fmla="*/ 600116 w 606244"/>
                  <a:gd name="T37" fmla="*/ 600116 w 606244"/>
                  <a:gd name="T38" fmla="*/ 600116 w 606244"/>
                  <a:gd name="T39" fmla="*/ 600116 w 606244"/>
                  <a:gd name="T40" fmla="*/ 600116 w 606244"/>
                  <a:gd name="T41" fmla="*/ 600116 w 606244"/>
                  <a:gd name="T42" fmla="*/ 600116 w 606244"/>
                  <a:gd name="T43" fmla="*/ 600116 w 606244"/>
                  <a:gd name="T44" fmla="*/ 600116 w 606244"/>
                  <a:gd name="T45" fmla="*/ 600116 w 606244"/>
                  <a:gd name="T46" fmla="*/ 600116 w 606244"/>
                  <a:gd name="T47" fmla="*/ 600116 w 606244"/>
                  <a:gd name="T48" fmla="*/ 600116 w 606244"/>
                  <a:gd name="T49" fmla="*/ 600116 w 606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267" h="4933">
                    <a:moveTo>
                      <a:pt x="3934" y="0"/>
                    </a:moveTo>
                    <a:lnTo>
                      <a:pt x="334" y="0"/>
                    </a:lnTo>
                    <a:cubicBezTo>
                      <a:pt x="150" y="0"/>
                      <a:pt x="0" y="149"/>
                      <a:pt x="0" y="333"/>
                    </a:cubicBezTo>
                    <a:lnTo>
                      <a:pt x="0" y="4600"/>
                    </a:lnTo>
                    <a:cubicBezTo>
                      <a:pt x="0" y="4784"/>
                      <a:pt x="150" y="4933"/>
                      <a:pt x="334" y="4933"/>
                    </a:cubicBezTo>
                    <a:lnTo>
                      <a:pt x="3934" y="4933"/>
                    </a:lnTo>
                    <a:cubicBezTo>
                      <a:pt x="4118" y="4933"/>
                      <a:pt x="4267" y="4784"/>
                      <a:pt x="4267" y="4600"/>
                    </a:cubicBezTo>
                    <a:lnTo>
                      <a:pt x="4267" y="333"/>
                    </a:lnTo>
                    <a:cubicBezTo>
                      <a:pt x="4267" y="149"/>
                      <a:pt x="4118" y="0"/>
                      <a:pt x="3934" y="0"/>
                    </a:cubicBezTo>
                    <a:close/>
                    <a:moveTo>
                      <a:pt x="3867" y="400"/>
                    </a:moveTo>
                    <a:lnTo>
                      <a:pt x="3867" y="800"/>
                    </a:lnTo>
                    <a:lnTo>
                      <a:pt x="400" y="800"/>
                    </a:lnTo>
                    <a:lnTo>
                      <a:pt x="400" y="400"/>
                    </a:lnTo>
                    <a:lnTo>
                      <a:pt x="3867" y="400"/>
                    </a:lnTo>
                    <a:close/>
                    <a:moveTo>
                      <a:pt x="2900" y="3958"/>
                    </a:moveTo>
                    <a:cubicBezTo>
                      <a:pt x="2783" y="4075"/>
                      <a:pt x="2629" y="4133"/>
                      <a:pt x="2476" y="4133"/>
                    </a:cubicBezTo>
                    <a:cubicBezTo>
                      <a:pt x="2322" y="4133"/>
                      <a:pt x="2169" y="4075"/>
                      <a:pt x="2052" y="3958"/>
                    </a:cubicBezTo>
                    <a:lnTo>
                      <a:pt x="1580" y="3486"/>
                    </a:lnTo>
                    <a:lnTo>
                      <a:pt x="1392" y="3675"/>
                    </a:lnTo>
                    <a:lnTo>
                      <a:pt x="1109" y="3392"/>
                    </a:lnTo>
                    <a:lnTo>
                      <a:pt x="2334" y="2166"/>
                    </a:lnTo>
                    <a:lnTo>
                      <a:pt x="2617" y="2449"/>
                    </a:lnTo>
                    <a:lnTo>
                      <a:pt x="2429" y="2638"/>
                    </a:lnTo>
                    <a:lnTo>
                      <a:pt x="2900" y="3109"/>
                    </a:lnTo>
                    <a:cubicBezTo>
                      <a:pt x="3134" y="3343"/>
                      <a:pt x="3134" y="3723"/>
                      <a:pt x="2900" y="395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</p:grpSp>
        <p:sp>
          <p:nvSpPr>
            <p:cNvPr id="145" name="文本框 128"/>
            <p:cNvSpPr txBox="1"/>
            <p:nvPr/>
          </p:nvSpPr>
          <p:spPr>
            <a:xfrm>
              <a:off x="4563969" y="5266349"/>
              <a:ext cx="1732269" cy="2820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03-</a:t>
              </a:r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研究目的</a:t>
              </a:r>
            </a:p>
          </p:txBody>
        </p:sp>
      </p:grpSp>
      <p:grpSp>
        <p:nvGrpSpPr>
          <p:cNvPr id="153" name="Group 131"/>
          <p:cNvGrpSpPr/>
          <p:nvPr/>
        </p:nvGrpSpPr>
        <p:grpSpPr>
          <a:xfrm>
            <a:off x="5695315" y="5121385"/>
            <a:ext cx="3865864" cy="781558"/>
            <a:chOff x="4141467" y="5152660"/>
            <a:chExt cx="2214362" cy="447675"/>
          </a:xfrm>
        </p:grpSpPr>
        <p:grpSp>
          <p:nvGrpSpPr>
            <p:cNvPr id="154" name="组合 153"/>
            <p:cNvGrpSpPr/>
            <p:nvPr/>
          </p:nvGrpSpPr>
          <p:grpSpPr>
            <a:xfrm>
              <a:off x="4141467" y="5152660"/>
              <a:ext cx="2214362" cy="447675"/>
              <a:chOff x="4263387" y="5152660"/>
              <a:chExt cx="2214362" cy="447675"/>
            </a:xfrm>
          </p:grpSpPr>
          <p:sp>
            <p:nvSpPr>
              <p:cNvPr id="156" name="矩形: 圆角 155"/>
              <p:cNvSpPr/>
              <p:nvPr/>
            </p:nvSpPr>
            <p:spPr>
              <a:xfrm>
                <a:off x="4263387" y="5152660"/>
                <a:ext cx="2214362" cy="447675"/>
              </a:xfrm>
              <a:prstGeom prst="roundRect">
                <a:avLst>
                  <a:gd name="adj" fmla="val 50000"/>
                </a:avLst>
              </a:prstGeom>
              <a:solidFill>
                <a:srgbClr val="F3D04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solidFill>
                    <a:srgbClr val="F3D040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57" name="Freeform 88"/>
              <p:cNvSpPr>
                <a:spLocks noChangeArrowheads="1"/>
              </p:cNvSpPr>
              <p:nvPr/>
            </p:nvSpPr>
            <p:spPr bwMode="auto">
              <a:xfrm>
                <a:off x="4393056" y="5261767"/>
                <a:ext cx="191514" cy="230187"/>
              </a:xfrm>
              <a:custGeom>
                <a:avLst/>
                <a:gdLst>
                  <a:gd name="T0" fmla="*/ 455839 w 606244"/>
                  <a:gd name="T1" fmla="*/ 455839 w 606244"/>
                  <a:gd name="T2" fmla="*/ 600116 w 606244"/>
                  <a:gd name="T3" fmla="*/ 600116 w 606244"/>
                  <a:gd name="T4" fmla="*/ 600116 w 606244"/>
                  <a:gd name="T5" fmla="*/ 600116 w 606244"/>
                  <a:gd name="T6" fmla="*/ 600116 w 606244"/>
                  <a:gd name="T7" fmla="*/ 600116 w 606244"/>
                  <a:gd name="T8" fmla="*/ 600116 w 606244"/>
                  <a:gd name="T9" fmla="*/ 600116 w 606244"/>
                  <a:gd name="T10" fmla="*/ 600116 w 606244"/>
                  <a:gd name="T11" fmla="*/ 600116 w 606244"/>
                  <a:gd name="T12" fmla="*/ 600116 w 606244"/>
                  <a:gd name="T13" fmla="*/ 600116 w 606244"/>
                  <a:gd name="T14" fmla="*/ 600116 w 606244"/>
                  <a:gd name="T15" fmla="*/ 600116 w 606244"/>
                  <a:gd name="T16" fmla="*/ 600116 w 606244"/>
                  <a:gd name="T17" fmla="*/ 600116 w 606244"/>
                  <a:gd name="T18" fmla="*/ 600116 w 606244"/>
                  <a:gd name="T19" fmla="*/ 600116 w 606244"/>
                  <a:gd name="T20" fmla="*/ 600116 w 606244"/>
                  <a:gd name="T21" fmla="*/ 600116 w 606244"/>
                  <a:gd name="T22" fmla="*/ 600116 w 606244"/>
                  <a:gd name="T23" fmla="*/ 600116 w 606244"/>
                  <a:gd name="T24" fmla="*/ 600116 w 606244"/>
                  <a:gd name="T25" fmla="*/ 600116 w 606244"/>
                  <a:gd name="T26" fmla="*/ 600116 w 606244"/>
                  <a:gd name="T27" fmla="*/ 600116 w 606244"/>
                  <a:gd name="T28" fmla="*/ 600116 w 606244"/>
                  <a:gd name="T29" fmla="*/ 600116 w 606244"/>
                  <a:gd name="T30" fmla="*/ 455839 w 606244"/>
                  <a:gd name="T31" fmla="*/ 455839 w 606244"/>
                  <a:gd name="T32" fmla="*/ 600116 w 606244"/>
                  <a:gd name="T33" fmla="*/ 600116 w 606244"/>
                  <a:gd name="T34" fmla="*/ 600116 w 606244"/>
                  <a:gd name="T35" fmla="*/ 600116 w 606244"/>
                  <a:gd name="T36" fmla="*/ 600116 w 606244"/>
                  <a:gd name="T37" fmla="*/ 600116 w 606244"/>
                  <a:gd name="T38" fmla="*/ 600116 w 606244"/>
                  <a:gd name="T39" fmla="*/ 600116 w 606244"/>
                  <a:gd name="T40" fmla="*/ 455839 w 606244"/>
                  <a:gd name="T41" fmla="*/ 455839 w 606244"/>
                  <a:gd name="T42" fmla="*/ 600116 w 606244"/>
                  <a:gd name="T43" fmla="*/ 600116 w 606244"/>
                  <a:gd name="T44" fmla="*/ 600116 w 606244"/>
                  <a:gd name="T45" fmla="*/ 600116 w 606244"/>
                  <a:gd name="T46" fmla="*/ 600116 w 606244"/>
                  <a:gd name="T47" fmla="*/ 600116 w 606244"/>
                  <a:gd name="T48" fmla="*/ 600116 w 606244"/>
                  <a:gd name="T49" fmla="*/ 600116 w 606244"/>
                  <a:gd name="T50" fmla="*/ 455839 w 606244"/>
                  <a:gd name="T51" fmla="*/ 455839 w 606244"/>
                  <a:gd name="T52" fmla="*/ 600116 w 606244"/>
                  <a:gd name="T53" fmla="*/ 600116 w 606244"/>
                  <a:gd name="T54" fmla="*/ 600116 w 606244"/>
                  <a:gd name="T55" fmla="*/ 600116 w 606244"/>
                  <a:gd name="T56" fmla="*/ 600116 w 606244"/>
                  <a:gd name="T57" fmla="*/ 600116 w 606244"/>
                  <a:gd name="T58" fmla="*/ 600116 w 606244"/>
                  <a:gd name="T59" fmla="*/ 600116 w 606244"/>
                  <a:gd name="T60" fmla="*/ 455839 w 606244"/>
                  <a:gd name="T61" fmla="*/ 455839 w 606244"/>
                  <a:gd name="T62" fmla="*/ 600116 w 606244"/>
                  <a:gd name="T63" fmla="*/ 600116 w 606244"/>
                  <a:gd name="T64" fmla="*/ 600116 w 606244"/>
                  <a:gd name="T65" fmla="*/ 600116 w 606244"/>
                  <a:gd name="T66" fmla="*/ 600116 w 606244"/>
                  <a:gd name="T67" fmla="*/ 600116 w 606244"/>
                  <a:gd name="T68" fmla="*/ 600116 w 606244"/>
                  <a:gd name="T69" fmla="*/ 600116 w 6062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</a:cxnLst>
                <a:rect l="0" t="0" r="r" b="b"/>
                <a:pathLst>
                  <a:path w="3600" h="4333">
                    <a:moveTo>
                      <a:pt x="3266" y="733"/>
                    </a:moveTo>
                    <a:lnTo>
                      <a:pt x="2400" y="733"/>
                    </a:lnTo>
                    <a:lnTo>
                      <a:pt x="2400" y="400"/>
                    </a:lnTo>
                    <a:cubicBezTo>
                      <a:pt x="2400" y="179"/>
                      <a:pt x="2221" y="0"/>
                      <a:pt x="2000" y="0"/>
                    </a:cubicBezTo>
                    <a:lnTo>
                      <a:pt x="1600" y="0"/>
                    </a:lnTo>
                    <a:cubicBezTo>
                      <a:pt x="1379" y="0"/>
                      <a:pt x="1200" y="179"/>
                      <a:pt x="1200" y="400"/>
                    </a:cubicBezTo>
                    <a:lnTo>
                      <a:pt x="1200" y="733"/>
                    </a:lnTo>
                    <a:lnTo>
                      <a:pt x="333" y="733"/>
                    </a:lnTo>
                    <a:cubicBezTo>
                      <a:pt x="149" y="733"/>
                      <a:pt x="0" y="883"/>
                      <a:pt x="0" y="1067"/>
                    </a:cubicBezTo>
                    <a:lnTo>
                      <a:pt x="0" y="4000"/>
                    </a:lnTo>
                    <a:cubicBezTo>
                      <a:pt x="0" y="4184"/>
                      <a:pt x="149" y="4333"/>
                      <a:pt x="333" y="4333"/>
                    </a:cubicBezTo>
                    <a:lnTo>
                      <a:pt x="3266" y="4333"/>
                    </a:lnTo>
                    <a:cubicBezTo>
                      <a:pt x="3450" y="4333"/>
                      <a:pt x="3600" y="4184"/>
                      <a:pt x="3600" y="4000"/>
                    </a:cubicBezTo>
                    <a:lnTo>
                      <a:pt x="3600" y="1067"/>
                    </a:lnTo>
                    <a:cubicBezTo>
                      <a:pt x="3600" y="883"/>
                      <a:pt x="3450" y="733"/>
                      <a:pt x="3266" y="733"/>
                    </a:cubicBezTo>
                    <a:close/>
                    <a:moveTo>
                      <a:pt x="2000" y="1200"/>
                    </a:moveTo>
                    <a:lnTo>
                      <a:pt x="1600" y="1200"/>
                    </a:lnTo>
                    <a:lnTo>
                      <a:pt x="1600" y="400"/>
                    </a:lnTo>
                    <a:lnTo>
                      <a:pt x="2000" y="400"/>
                    </a:lnTo>
                    <a:lnTo>
                      <a:pt x="2000" y="1200"/>
                    </a:lnTo>
                    <a:close/>
                    <a:moveTo>
                      <a:pt x="400" y="2933"/>
                    </a:moveTo>
                    <a:lnTo>
                      <a:pt x="400" y="2533"/>
                    </a:lnTo>
                    <a:lnTo>
                      <a:pt x="3200" y="2533"/>
                    </a:lnTo>
                    <a:lnTo>
                      <a:pt x="3200" y="2933"/>
                    </a:lnTo>
                    <a:lnTo>
                      <a:pt x="400" y="2933"/>
                    </a:lnTo>
                    <a:close/>
                    <a:moveTo>
                      <a:pt x="400" y="3333"/>
                    </a:moveTo>
                    <a:lnTo>
                      <a:pt x="2400" y="3333"/>
                    </a:lnTo>
                    <a:lnTo>
                      <a:pt x="2400" y="3733"/>
                    </a:lnTo>
                    <a:lnTo>
                      <a:pt x="400" y="3733"/>
                    </a:lnTo>
                    <a:lnTo>
                      <a:pt x="400" y="3333"/>
                    </a:lnTo>
                    <a:close/>
                    <a:moveTo>
                      <a:pt x="3200" y="2133"/>
                    </a:moveTo>
                    <a:lnTo>
                      <a:pt x="400" y="2133"/>
                    </a:lnTo>
                    <a:lnTo>
                      <a:pt x="400" y="1733"/>
                    </a:lnTo>
                    <a:lnTo>
                      <a:pt x="3200" y="1733"/>
                    </a:lnTo>
                    <a:lnTo>
                      <a:pt x="3200" y="2133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>
                <a:defPPr>
                  <a:defRPr lang="zh-CN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zh-CN" altLang="en-US" sz="3200">
                  <a:cs typeface="+mn-ea"/>
                  <a:sym typeface="+mn-lt"/>
                </a:endParaRPr>
              </a:p>
            </p:txBody>
          </p:sp>
        </p:grpSp>
        <p:sp>
          <p:nvSpPr>
            <p:cNvPr id="155" name="文本框 133"/>
            <p:cNvSpPr txBox="1"/>
            <p:nvPr/>
          </p:nvSpPr>
          <p:spPr>
            <a:xfrm>
              <a:off x="4563969" y="5266349"/>
              <a:ext cx="1732269" cy="28207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3200" dirty="0">
                  <a:solidFill>
                    <a:schemeClr val="bg1"/>
                  </a:solidFill>
                  <a:cs typeface="+mn-ea"/>
                  <a:sym typeface="+mn-lt"/>
                </a:rPr>
                <a:t>04-</a:t>
              </a:r>
              <a:r>
                <a:rPr lang="zh-CN" altLang="en-US" sz="3200" dirty="0">
                  <a:solidFill>
                    <a:schemeClr val="bg1"/>
                  </a:solidFill>
                  <a:cs typeface="+mn-ea"/>
                  <a:sym typeface="+mn-lt"/>
                </a:rPr>
                <a:t>结论报告</a:t>
              </a: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5017875" y="1136817"/>
            <a:ext cx="2636309" cy="2910228"/>
          </a:xfrm>
          <a:custGeom>
            <a:avLst/>
            <a:gdLst>
              <a:gd name="connsiteX0" fmla="*/ 0 w 1874309"/>
              <a:gd name="connsiteY0" fmla="*/ 0 h 2402228"/>
              <a:gd name="connsiteX1" fmla="*/ 1874309 w 1874309"/>
              <a:gd name="connsiteY1" fmla="*/ 0 h 2402228"/>
              <a:gd name="connsiteX2" fmla="*/ 1874309 w 1874309"/>
              <a:gd name="connsiteY2" fmla="*/ 2402228 h 2402228"/>
              <a:gd name="connsiteX3" fmla="*/ 0 w 1874309"/>
              <a:gd name="connsiteY3" fmla="*/ 2402228 h 2402228"/>
              <a:gd name="connsiteX4" fmla="*/ 0 w 1874309"/>
              <a:gd name="connsiteY4" fmla="*/ 0 h 2402228"/>
              <a:gd name="connsiteX0-1" fmla="*/ 266700 w 2141009"/>
              <a:gd name="connsiteY0-2" fmla="*/ 0 h 2719728"/>
              <a:gd name="connsiteX1-3" fmla="*/ 2141009 w 2141009"/>
              <a:gd name="connsiteY1-4" fmla="*/ 0 h 2719728"/>
              <a:gd name="connsiteX2-5" fmla="*/ 2141009 w 2141009"/>
              <a:gd name="connsiteY2-6" fmla="*/ 2402228 h 2719728"/>
              <a:gd name="connsiteX3-7" fmla="*/ 0 w 2141009"/>
              <a:gd name="connsiteY3-8" fmla="*/ 2719728 h 2719728"/>
              <a:gd name="connsiteX4-9" fmla="*/ 266700 w 2141009"/>
              <a:gd name="connsiteY4-10" fmla="*/ 0 h 2719728"/>
              <a:gd name="connsiteX0-11" fmla="*/ 266700 w 2420409"/>
              <a:gd name="connsiteY0-12" fmla="*/ 254000 h 2973728"/>
              <a:gd name="connsiteX1-13" fmla="*/ 2420409 w 2420409"/>
              <a:gd name="connsiteY1-14" fmla="*/ 0 h 2973728"/>
              <a:gd name="connsiteX2-15" fmla="*/ 2141009 w 2420409"/>
              <a:gd name="connsiteY2-16" fmla="*/ 2656228 h 2973728"/>
              <a:gd name="connsiteX3-17" fmla="*/ 0 w 2420409"/>
              <a:gd name="connsiteY3-18" fmla="*/ 2973728 h 2973728"/>
              <a:gd name="connsiteX4-19" fmla="*/ 266700 w 2420409"/>
              <a:gd name="connsiteY4-20" fmla="*/ 254000 h 2973728"/>
              <a:gd name="connsiteX0-21" fmla="*/ 266700 w 2636309"/>
              <a:gd name="connsiteY0-22" fmla="*/ 190500 h 2910228"/>
              <a:gd name="connsiteX1-23" fmla="*/ 2636309 w 2636309"/>
              <a:gd name="connsiteY1-24" fmla="*/ 0 h 2910228"/>
              <a:gd name="connsiteX2-25" fmla="*/ 2141009 w 2636309"/>
              <a:gd name="connsiteY2-26" fmla="*/ 2592728 h 2910228"/>
              <a:gd name="connsiteX3-27" fmla="*/ 0 w 2636309"/>
              <a:gd name="connsiteY3-28" fmla="*/ 2910228 h 2910228"/>
              <a:gd name="connsiteX4-29" fmla="*/ 266700 w 2636309"/>
              <a:gd name="connsiteY4-30" fmla="*/ 190500 h 291022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2636309" h="2910228">
                <a:moveTo>
                  <a:pt x="266700" y="190500"/>
                </a:moveTo>
                <a:lnTo>
                  <a:pt x="2636309" y="0"/>
                </a:lnTo>
                <a:lnTo>
                  <a:pt x="2141009" y="2592728"/>
                </a:lnTo>
                <a:lnTo>
                  <a:pt x="0" y="2910228"/>
                </a:lnTo>
                <a:lnTo>
                  <a:pt x="266700" y="1905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5742540" y="1474721"/>
            <a:ext cx="973408" cy="973408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endParaRPr lang="en-US" sz="2000" dirty="0">
              <a:cs typeface="+mn-ea"/>
              <a:sym typeface="+mn-lt"/>
            </a:endParaRPr>
          </a:p>
        </p:txBody>
      </p:sp>
      <p:graphicFrame>
        <p:nvGraphicFramePr>
          <p:cNvPr id="19" name="Chart 18"/>
          <p:cNvGraphicFramePr/>
          <p:nvPr/>
        </p:nvGraphicFramePr>
        <p:xfrm>
          <a:off x="1020874" y="1327316"/>
          <a:ext cx="3612206" cy="28033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Rectangle 19"/>
          <p:cNvSpPr/>
          <p:nvPr/>
        </p:nvSpPr>
        <p:spPr>
          <a:xfrm>
            <a:off x="963931" y="4741987"/>
            <a:ext cx="3720066" cy="1529715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>
              <a:lnSpc>
                <a:spcPct val="130000"/>
              </a:lnSpc>
              <a:spcAft>
                <a:spcPts val="600"/>
              </a:spcAft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35668" y="2619154"/>
            <a:ext cx="1572126" cy="105029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en-US" sz="1200" dirty="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</a:t>
            </a:r>
          </a:p>
        </p:txBody>
      </p:sp>
      <p:sp>
        <p:nvSpPr>
          <p:cNvPr id="22" name="Freeform 265"/>
          <p:cNvSpPr>
            <a:spLocks noEditPoints="1"/>
          </p:cNvSpPr>
          <p:nvPr/>
        </p:nvSpPr>
        <p:spPr bwMode="auto">
          <a:xfrm>
            <a:off x="5921735" y="1716205"/>
            <a:ext cx="503732" cy="459716"/>
          </a:xfrm>
          <a:custGeom>
            <a:avLst/>
            <a:gdLst>
              <a:gd name="T0" fmla="*/ 104 w 176"/>
              <a:gd name="T1" fmla="*/ 28 h 160"/>
              <a:gd name="T2" fmla="*/ 108 w 176"/>
              <a:gd name="T3" fmla="*/ 48 h 160"/>
              <a:gd name="T4" fmla="*/ 112 w 176"/>
              <a:gd name="T5" fmla="*/ 28 h 160"/>
              <a:gd name="T6" fmla="*/ 132 w 176"/>
              <a:gd name="T7" fmla="*/ 24 h 160"/>
              <a:gd name="T8" fmla="*/ 112 w 176"/>
              <a:gd name="T9" fmla="*/ 20 h 160"/>
              <a:gd name="T10" fmla="*/ 108 w 176"/>
              <a:gd name="T11" fmla="*/ 0 h 160"/>
              <a:gd name="T12" fmla="*/ 104 w 176"/>
              <a:gd name="T13" fmla="*/ 20 h 160"/>
              <a:gd name="T14" fmla="*/ 84 w 176"/>
              <a:gd name="T15" fmla="*/ 24 h 160"/>
              <a:gd name="T16" fmla="*/ 160 w 176"/>
              <a:gd name="T17" fmla="*/ 133 h 160"/>
              <a:gd name="T18" fmla="*/ 176 w 176"/>
              <a:gd name="T19" fmla="*/ 61 h 160"/>
              <a:gd name="T20" fmla="*/ 176 w 176"/>
              <a:gd name="T21" fmla="*/ 60 h 160"/>
              <a:gd name="T22" fmla="*/ 44 w 176"/>
              <a:gd name="T23" fmla="*/ 56 h 160"/>
              <a:gd name="T24" fmla="*/ 38 w 176"/>
              <a:gd name="T25" fmla="*/ 35 h 160"/>
              <a:gd name="T26" fmla="*/ 4 w 176"/>
              <a:gd name="T27" fmla="*/ 32 h 160"/>
              <a:gd name="T28" fmla="*/ 4 w 176"/>
              <a:gd name="T29" fmla="*/ 40 h 160"/>
              <a:gd name="T30" fmla="*/ 56 w 176"/>
              <a:gd name="T31" fmla="*/ 133 h 160"/>
              <a:gd name="T32" fmla="*/ 58 w 176"/>
              <a:gd name="T33" fmla="*/ 136 h 160"/>
              <a:gd name="T34" fmla="*/ 72 w 176"/>
              <a:gd name="T35" fmla="*/ 160 h 160"/>
              <a:gd name="T36" fmla="*/ 86 w 176"/>
              <a:gd name="T37" fmla="*/ 136 h 160"/>
              <a:gd name="T38" fmla="*/ 128 w 176"/>
              <a:gd name="T39" fmla="*/ 144 h 160"/>
              <a:gd name="T40" fmla="*/ 160 w 176"/>
              <a:gd name="T41" fmla="*/ 144 h 160"/>
              <a:gd name="T42" fmla="*/ 160 w 176"/>
              <a:gd name="T43" fmla="*/ 133 h 160"/>
              <a:gd name="T44" fmla="*/ 167 w 176"/>
              <a:gd name="T45" fmla="*/ 64 h 160"/>
              <a:gd name="T46" fmla="*/ 142 w 176"/>
              <a:gd name="T47" fmla="*/ 80 h 160"/>
              <a:gd name="T48" fmla="*/ 46 w 176"/>
              <a:gd name="T49" fmla="*/ 64 h 160"/>
              <a:gd name="T50" fmla="*/ 74 w 176"/>
              <a:gd name="T51" fmla="*/ 80 h 160"/>
              <a:gd name="T52" fmla="*/ 46 w 176"/>
              <a:gd name="T53" fmla="*/ 64 h 160"/>
              <a:gd name="T54" fmla="*/ 52 w 176"/>
              <a:gd name="T55" fmla="*/ 88 h 160"/>
              <a:gd name="T56" fmla="*/ 77 w 176"/>
              <a:gd name="T57" fmla="*/ 104 h 160"/>
              <a:gd name="T58" fmla="*/ 59 w 176"/>
              <a:gd name="T59" fmla="*/ 112 h 160"/>
              <a:gd name="T60" fmla="*/ 80 w 176"/>
              <a:gd name="T61" fmla="*/ 128 h 160"/>
              <a:gd name="T62" fmla="*/ 59 w 176"/>
              <a:gd name="T63" fmla="*/ 112 h 160"/>
              <a:gd name="T64" fmla="*/ 64 w 176"/>
              <a:gd name="T65" fmla="*/ 144 h 160"/>
              <a:gd name="T66" fmla="*/ 80 w 176"/>
              <a:gd name="T67" fmla="*/ 144 h 160"/>
              <a:gd name="T68" fmla="*/ 104 w 176"/>
              <a:gd name="T69" fmla="*/ 128 h 160"/>
              <a:gd name="T70" fmla="*/ 86 w 176"/>
              <a:gd name="T71" fmla="*/ 112 h 160"/>
              <a:gd name="T72" fmla="*/ 104 w 176"/>
              <a:gd name="T73" fmla="*/ 128 h 160"/>
              <a:gd name="T74" fmla="*/ 85 w 176"/>
              <a:gd name="T75" fmla="*/ 104 h 160"/>
              <a:gd name="T76" fmla="*/ 104 w 176"/>
              <a:gd name="T77" fmla="*/ 88 h 160"/>
              <a:gd name="T78" fmla="*/ 104 w 176"/>
              <a:gd name="T79" fmla="*/ 80 h 160"/>
              <a:gd name="T80" fmla="*/ 80 w 176"/>
              <a:gd name="T81" fmla="*/ 64 h 160"/>
              <a:gd name="T82" fmla="*/ 104 w 176"/>
              <a:gd name="T83" fmla="*/ 80 h 160"/>
              <a:gd name="T84" fmla="*/ 112 w 176"/>
              <a:gd name="T85" fmla="*/ 128 h 160"/>
              <a:gd name="T86" fmla="*/ 130 w 176"/>
              <a:gd name="T87" fmla="*/ 112 h 160"/>
              <a:gd name="T88" fmla="*/ 131 w 176"/>
              <a:gd name="T89" fmla="*/ 104 h 160"/>
              <a:gd name="T90" fmla="*/ 112 w 176"/>
              <a:gd name="T91" fmla="*/ 88 h 160"/>
              <a:gd name="T92" fmla="*/ 131 w 176"/>
              <a:gd name="T93" fmla="*/ 104 h 160"/>
              <a:gd name="T94" fmla="*/ 112 w 176"/>
              <a:gd name="T95" fmla="*/ 80 h 160"/>
              <a:gd name="T96" fmla="*/ 136 w 176"/>
              <a:gd name="T97" fmla="*/ 64 h 160"/>
              <a:gd name="T98" fmla="*/ 144 w 176"/>
              <a:gd name="T99" fmla="*/ 152 h 160"/>
              <a:gd name="T100" fmla="*/ 144 w 176"/>
              <a:gd name="T101" fmla="*/ 136 h 160"/>
              <a:gd name="T102" fmla="*/ 144 w 176"/>
              <a:gd name="T103" fmla="*/ 152 h 160"/>
              <a:gd name="T104" fmla="*/ 136 w 176"/>
              <a:gd name="T105" fmla="*/ 128 h 160"/>
              <a:gd name="T106" fmla="*/ 156 w 176"/>
              <a:gd name="T107" fmla="*/ 112 h 160"/>
              <a:gd name="T108" fmla="*/ 139 w 176"/>
              <a:gd name="T109" fmla="*/ 104 h 160"/>
              <a:gd name="T110" fmla="*/ 162 w 176"/>
              <a:gd name="T111" fmla="*/ 88 h 160"/>
              <a:gd name="T112" fmla="*/ 139 w 176"/>
              <a:gd name="T113" fmla="*/ 104 h 1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76" h="160">
                <a:moveTo>
                  <a:pt x="88" y="28"/>
                </a:moveTo>
                <a:cubicBezTo>
                  <a:pt x="104" y="28"/>
                  <a:pt x="104" y="28"/>
                  <a:pt x="104" y="28"/>
                </a:cubicBezTo>
                <a:cubicBezTo>
                  <a:pt x="104" y="44"/>
                  <a:pt x="104" y="44"/>
                  <a:pt x="104" y="44"/>
                </a:cubicBezTo>
                <a:cubicBezTo>
                  <a:pt x="104" y="46"/>
                  <a:pt x="106" y="48"/>
                  <a:pt x="108" y="48"/>
                </a:cubicBezTo>
                <a:cubicBezTo>
                  <a:pt x="110" y="48"/>
                  <a:pt x="112" y="46"/>
                  <a:pt x="112" y="44"/>
                </a:cubicBezTo>
                <a:cubicBezTo>
                  <a:pt x="112" y="28"/>
                  <a:pt x="112" y="28"/>
                  <a:pt x="112" y="28"/>
                </a:cubicBezTo>
                <a:cubicBezTo>
                  <a:pt x="128" y="28"/>
                  <a:pt x="128" y="28"/>
                  <a:pt x="128" y="28"/>
                </a:cubicBezTo>
                <a:cubicBezTo>
                  <a:pt x="130" y="28"/>
                  <a:pt x="132" y="26"/>
                  <a:pt x="132" y="24"/>
                </a:cubicBezTo>
                <a:cubicBezTo>
                  <a:pt x="132" y="22"/>
                  <a:pt x="130" y="20"/>
                  <a:pt x="128" y="20"/>
                </a:cubicBezTo>
                <a:cubicBezTo>
                  <a:pt x="112" y="20"/>
                  <a:pt x="112" y="20"/>
                  <a:pt x="112" y="20"/>
                </a:cubicBezTo>
                <a:cubicBezTo>
                  <a:pt x="112" y="4"/>
                  <a:pt x="112" y="4"/>
                  <a:pt x="112" y="4"/>
                </a:cubicBezTo>
                <a:cubicBezTo>
                  <a:pt x="112" y="2"/>
                  <a:pt x="110" y="0"/>
                  <a:pt x="108" y="0"/>
                </a:cubicBezTo>
                <a:cubicBezTo>
                  <a:pt x="106" y="0"/>
                  <a:pt x="104" y="2"/>
                  <a:pt x="104" y="4"/>
                </a:cubicBezTo>
                <a:cubicBezTo>
                  <a:pt x="104" y="20"/>
                  <a:pt x="104" y="20"/>
                  <a:pt x="104" y="20"/>
                </a:cubicBezTo>
                <a:cubicBezTo>
                  <a:pt x="88" y="20"/>
                  <a:pt x="88" y="20"/>
                  <a:pt x="88" y="20"/>
                </a:cubicBezTo>
                <a:cubicBezTo>
                  <a:pt x="86" y="20"/>
                  <a:pt x="84" y="22"/>
                  <a:pt x="84" y="24"/>
                </a:cubicBezTo>
                <a:cubicBezTo>
                  <a:pt x="84" y="26"/>
                  <a:pt x="86" y="28"/>
                  <a:pt x="88" y="28"/>
                </a:cubicBezTo>
                <a:moveTo>
                  <a:pt x="160" y="133"/>
                </a:moveTo>
                <a:cubicBezTo>
                  <a:pt x="160" y="133"/>
                  <a:pt x="160" y="133"/>
                  <a:pt x="160" y="133"/>
                </a:cubicBezTo>
                <a:cubicBezTo>
                  <a:pt x="176" y="61"/>
                  <a:pt x="176" y="61"/>
                  <a:pt x="176" y="61"/>
                </a:cubicBezTo>
                <a:cubicBezTo>
                  <a:pt x="176" y="61"/>
                  <a:pt x="176" y="61"/>
                  <a:pt x="176" y="61"/>
                </a:cubicBezTo>
                <a:cubicBezTo>
                  <a:pt x="176" y="61"/>
                  <a:pt x="176" y="60"/>
                  <a:pt x="176" y="60"/>
                </a:cubicBezTo>
                <a:cubicBezTo>
                  <a:pt x="176" y="58"/>
                  <a:pt x="174" y="56"/>
                  <a:pt x="172" y="56"/>
                </a:cubicBezTo>
                <a:cubicBezTo>
                  <a:pt x="44" y="56"/>
                  <a:pt x="44" y="56"/>
                  <a:pt x="44" y="56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5"/>
                  <a:pt x="38" y="35"/>
                  <a:pt x="38" y="35"/>
                </a:cubicBezTo>
                <a:cubicBezTo>
                  <a:pt x="38" y="33"/>
                  <a:pt x="36" y="32"/>
                  <a:pt x="34" y="32"/>
                </a:cubicBezTo>
                <a:cubicBezTo>
                  <a:pt x="4" y="32"/>
                  <a:pt x="4" y="32"/>
                  <a:pt x="4" y="32"/>
                </a:cubicBezTo>
                <a:cubicBezTo>
                  <a:pt x="2" y="32"/>
                  <a:pt x="0" y="34"/>
                  <a:pt x="0" y="36"/>
                </a:cubicBezTo>
                <a:cubicBezTo>
                  <a:pt x="0" y="38"/>
                  <a:pt x="2" y="40"/>
                  <a:pt x="4" y="40"/>
                </a:cubicBezTo>
                <a:cubicBezTo>
                  <a:pt x="31" y="40"/>
                  <a:pt x="31" y="40"/>
                  <a:pt x="31" y="40"/>
                </a:cubicBezTo>
                <a:cubicBezTo>
                  <a:pt x="56" y="133"/>
                  <a:pt x="56" y="133"/>
                  <a:pt x="56" y="133"/>
                </a:cubicBezTo>
                <a:cubicBezTo>
                  <a:pt x="56" y="133"/>
                  <a:pt x="56" y="133"/>
                  <a:pt x="56" y="133"/>
                </a:cubicBezTo>
                <a:cubicBezTo>
                  <a:pt x="57" y="134"/>
                  <a:pt x="57" y="135"/>
                  <a:pt x="58" y="136"/>
                </a:cubicBezTo>
                <a:cubicBezTo>
                  <a:pt x="57" y="138"/>
                  <a:pt x="56" y="141"/>
                  <a:pt x="56" y="144"/>
                </a:cubicBezTo>
                <a:cubicBezTo>
                  <a:pt x="56" y="153"/>
                  <a:pt x="63" y="160"/>
                  <a:pt x="72" y="160"/>
                </a:cubicBezTo>
                <a:cubicBezTo>
                  <a:pt x="81" y="160"/>
                  <a:pt x="88" y="153"/>
                  <a:pt x="88" y="144"/>
                </a:cubicBezTo>
                <a:cubicBezTo>
                  <a:pt x="88" y="141"/>
                  <a:pt x="87" y="138"/>
                  <a:pt x="86" y="136"/>
                </a:cubicBezTo>
                <a:cubicBezTo>
                  <a:pt x="130" y="136"/>
                  <a:pt x="130" y="136"/>
                  <a:pt x="130" y="136"/>
                </a:cubicBezTo>
                <a:cubicBezTo>
                  <a:pt x="129" y="138"/>
                  <a:pt x="128" y="141"/>
                  <a:pt x="128" y="144"/>
                </a:cubicBezTo>
                <a:cubicBezTo>
                  <a:pt x="128" y="153"/>
                  <a:pt x="135" y="160"/>
                  <a:pt x="144" y="160"/>
                </a:cubicBezTo>
                <a:cubicBezTo>
                  <a:pt x="153" y="160"/>
                  <a:pt x="160" y="153"/>
                  <a:pt x="160" y="144"/>
                </a:cubicBezTo>
                <a:cubicBezTo>
                  <a:pt x="160" y="141"/>
                  <a:pt x="159" y="138"/>
                  <a:pt x="158" y="136"/>
                </a:cubicBezTo>
                <a:cubicBezTo>
                  <a:pt x="159" y="135"/>
                  <a:pt x="160" y="134"/>
                  <a:pt x="160" y="133"/>
                </a:cubicBezTo>
                <a:moveTo>
                  <a:pt x="144" y="64"/>
                </a:moveTo>
                <a:cubicBezTo>
                  <a:pt x="167" y="64"/>
                  <a:pt x="167" y="64"/>
                  <a:pt x="167" y="64"/>
                </a:cubicBezTo>
                <a:cubicBezTo>
                  <a:pt x="163" y="80"/>
                  <a:pt x="163" y="80"/>
                  <a:pt x="163" y="80"/>
                </a:cubicBezTo>
                <a:cubicBezTo>
                  <a:pt x="142" y="80"/>
                  <a:pt x="142" y="80"/>
                  <a:pt x="142" y="80"/>
                </a:cubicBezTo>
                <a:lnTo>
                  <a:pt x="144" y="64"/>
                </a:lnTo>
                <a:close/>
                <a:moveTo>
                  <a:pt x="46" y="64"/>
                </a:moveTo>
                <a:cubicBezTo>
                  <a:pt x="72" y="64"/>
                  <a:pt x="72" y="64"/>
                  <a:pt x="72" y="64"/>
                </a:cubicBezTo>
                <a:cubicBezTo>
                  <a:pt x="74" y="80"/>
                  <a:pt x="74" y="80"/>
                  <a:pt x="74" y="80"/>
                </a:cubicBezTo>
                <a:cubicBezTo>
                  <a:pt x="50" y="80"/>
                  <a:pt x="50" y="80"/>
                  <a:pt x="50" y="80"/>
                </a:cubicBezTo>
                <a:lnTo>
                  <a:pt x="46" y="64"/>
                </a:lnTo>
                <a:close/>
                <a:moveTo>
                  <a:pt x="57" y="104"/>
                </a:moveTo>
                <a:cubicBezTo>
                  <a:pt x="52" y="88"/>
                  <a:pt x="52" y="88"/>
                  <a:pt x="52" y="88"/>
                </a:cubicBezTo>
                <a:cubicBezTo>
                  <a:pt x="75" y="88"/>
                  <a:pt x="75" y="88"/>
                  <a:pt x="75" y="88"/>
                </a:cubicBezTo>
                <a:cubicBezTo>
                  <a:pt x="77" y="104"/>
                  <a:pt x="77" y="104"/>
                  <a:pt x="77" y="104"/>
                </a:cubicBezTo>
                <a:lnTo>
                  <a:pt x="57" y="104"/>
                </a:lnTo>
                <a:close/>
                <a:moveTo>
                  <a:pt x="59" y="112"/>
                </a:moveTo>
                <a:cubicBezTo>
                  <a:pt x="78" y="112"/>
                  <a:pt x="78" y="112"/>
                  <a:pt x="78" y="112"/>
                </a:cubicBezTo>
                <a:cubicBezTo>
                  <a:pt x="80" y="128"/>
                  <a:pt x="80" y="128"/>
                  <a:pt x="80" y="128"/>
                </a:cubicBezTo>
                <a:cubicBezTo>
                  <a:pt x="63" y="128"/>
                  <a:pt x="63" y="128"/>
                  <a:pt x="63" y="128"/>
                </a:cubicBezTo>
                <a:lnTo>
                  <a:pt x="59" y="112"/>
                </a:lnTo>
                <a:close/>
                <a:moveTo>
                  <a:pt x="72" y="152"/>
                </a:moveTo>
                <a:cubicBezTo>
                  <a:pt x="68" y="152"/>
                  <a:pt x="64" y="148"/>
                  <a:pt x="64" y="144"/>
                </a:cubicBezTo>
                <a:cubicBezTo>
                  <a:pt x="64" y="140"/>
                  <a:pt x="68" y="136"/>
                  <a:pt x="72" y="136"/>
                </a:cubicBezTo>
                <a:cubicBezTo>
                  <a:pt x="76" y="136"/>
                  <a:pt x="80" y="140"/>
                  <a:pt x="80" y="144"/>
                </a:cubicBezTo>
                <a:cubicBezTo>
                  <a:pt x="80" y="148"/>
                  <a:pt x="76" y="152"/>
                  <a:pt x="72" y="152"/>
                </a:cubicBezTo>
                <a:moveTo>
                  <a:pt x="104" y="128"/>
                </a:moveTo>
                <a:cubicBezTo>
                  <a:pt x="88" y="128"/>
                  <a:pt x="88" y="128"/>
                  <a:pt x="88" y="128"/>
                </a:cubicBezTo>
                <a:cubicBezTo>
                  <a:pt x="86" y="112"/>
                  <a:pt x="86" y="112"/>
                  <a:pt x="86" y="112"/>
                </a:cubicBezTo>
                <a:cubicBezTo>
                  <a:pt x="104" y="112"/>
                  <a:pt x="104" y="112"/>
                  <a:pt x="104" y="112"/>
                </a:cubicBezTo>
                <a:lnTo>
                  <a:pt x="104" y="128"/>
                </a:lnTo>
                <a:close/>
                <a:moveTo>
                  <a:pt x="104" y="104"/>
                </a:moveTo>
                <a:cubicBezTo>
                  <a:pt x="85" y="104"/>
                  <a:pt x="85" y="104"/>
                  <a:pt x="85" y="104"/>
                </a:cubicBezTo>
                <a:cubicBezTo>
                  <a:pt x="83" y="88"/>
                  <a:pt x="83" y="88"/>
                  <a:pt x="83" y="88"/>
                </a:cubicBezTo>
                <a:cubicBezTo>
                  <a:pt x="104" y="88"/>
                  <a:pt x="104" y="88"/>
                  <a:pt x="104" y="88"/>
                </a:cubicBezTo>
                <a:lnTo>
                  <a:pt x="104" y="104"/>
                </a:lnTo>
                <a:close/>
                <a:moveTo>
                  <a:pt x="104" y="80"/>
                </a:moveTo>
                <a:cubicBezTo>
                  <a:pt x="82" y="80"/>
                  <a:pt x="82" y="80"/>
                  <a:pt x="82" y="80"/>
                </a:cubicBezTo>
                <a:cubicBezTo>
                  <a:pt x="80" y="64"/>
                  <a:pt x="80" y="64"/>
                  <a:pt x="80" y="64"/>
                </a:cubicBezTo>
                <a:cubicBezTo>
                  <a:pt x="104" y="64"/>
                  <a:pt x="104" y="64"/>
                  <a:pt x="104" y="64"/>
                </a:cubicBezTo>
                <a:lnTo>
                  <a:pt x="104" y="80"/>
                </a:lnTo>
                <a:close/>
                <a:moveTo>
                  <a:pt x="128" y="128"/>
                </a:moveTo>
                <a:cubicBezTo>
                  <a:pt x="112" y="128"/>
                  <a:pt x="112" y="128"/>
                  <a:pt x="112" y="128"/>
                </a:cubicBezTo>
                <a:cubicBezTo>
                  <a:pt x="112" y="112"/>
                  <a:pt x="112" y="112"/>
                  <a:pt x="112" y="112"/>
                </a:cubicBezTo>
                <a:cubicBezTo>
                  <a:pt x="130" y="112"/>
                  <a:pt x="130" y="112"/>
                  <a:pt x="130" y="112"/>
                </a:cubicBezTo>
                <a:lnTo>
                  <a:pt x="128" y="128"/>
                </a:lnTo>
                <a:close/>
                <a:moveTo>
                  <a:pt x="131" y="104"/>
                </a:moveTo>
                <a:cubicBezTo>
                  <a:pt x="112" y="104"/>
                  <a:pt x="112" y="104"/>
                  <a:pt x="112" y="104"/>
                </a:cubicBezTo>
                <a:cubicBezTo>
                  <a:pt x="112" y="88"/>
                  <a:pt x="112" y="88"/>
                  <a:pt x="112" y="88"/>
                </a:cubicBezTo>
                <a:cubicBezTo>
                  <a:pt x="133" y="88"/>
                  <a:pt x="133" y="88"/>
                  <a:pt x="133" y="88"/>
                </a:cubicBezTo>
                <a:lnTo>
                  <a:pt x="131" y="104"/>
                </a:lnTo>
                <a:close/>
                <a:moveTo>
                  <a:pt x="134" y="80"/>
                </a:moveTo>
                <a:cubicBezTo>
                  <a:pt x="112" y="80"/>
                  <a:pt x="112" y="80"/>
                  <a:pt x="112" y="80"/>
                </a:cubicBezTo>
                <a:cubicBezTo>
                  <a:pt x="112" y="64"/>
                  <a:pt x="112" y="64"/>
                  <a:pt x="112" y="64"/>
                </a:cubicBezTo>
                <a:cubicBezTo>
                  <a:pt x="136" y="64"/>
                  <a:pt x="136" y="64"/>
                  <a:pt x="136" y="64"/>
                </a:cubicBezTo>
                <a:lnTo>
                  <a:pt x="134" y="80"/>
                </a:lnTo>
                <a:close/>
                <a:moveTo>
                  <a:pt x="144" y="152"/>
                </a:moveTo>
                <a:cubicBezTo>
                  <a:pt x="140" y="152"/>
                  <a:pt x="136" y="148"/>
                  <a:pt x="136" y="144"/>
                </a:cubicBezTo>
                <a:cubicBezTo>
                  <a:pt x="136" y="140"/>
                  <a:pt x="140" y="136"/>
                  <a:pt x="144" y="136"/>
                </a:cubicBezTo>
                <a:cubicBezTo>
                  <a:pt x="148" y="136"/>
                  <a:pt x="152" y="140"/>
                  <a:pt x="152" y="144"/>
                </a:cubicBezTo>
                <a:cubicBezTo>
                  <a:pt x="152" y="148"/>
                  <a:pt x="148" y="152"/>
                  <a:pt x="144" y="152"/>
                </a:cubicBezTo>
                <a:moveTo>
                  <a:pt x="153" y="128"/>
                </a:moveTo>
                <a:cubicBezTo>
                  <a:pt x="136" y="128"/>
                  <a:pt x="136" y="128"/>
                  <a:pt x="136" y="128"/>
                </a:cubicBezTo>
                <a:cubicBezTo>
                  <a:pt x="138" y="112"/>
                  <a:pt x="138" y="112"/>
                  <a:pt x="138" y="112"/>
                </a:cubicBezTo>
                <a:cubicBezTo>
                  <a:pt x="156" y="112"/>
                  <a:pt x="156" y="112"/>
                  <a:pt x="156" y="112"/>
                </a:cubicBezTo>
                <a:lnTo>
                  <a:pt x="153" y="128"/>
                </a:lnTo>
                <a:close/>
                <a:moveTo>
                  <a:pt x="139" y="104"/>
                </a:moveTo>
                <a:cubicBezTo>
                  <a:pt x="141" y="88"/>
                  <a:pt x="141" y="88"/>
                  <a:pt x="141" y="88"/>
                </a:cubicBezTo>
                <a:cubicBezTo>
                  <a:pt x="162" y="88"/>
                  <a:pt x="162" y="88"/>
                  <a:pt x="162" y="88"/>
                </a:cubicBezTo>
                <a:cubicBezTo>
                  <a:pt x="158" y="104"/>
                  <a:pt x="158" y="104"/>
                  <a:pt x="158" y="104"/>
                </a:cubicBezTo>
                <a:lnTo>
                  <a:pt x="139" y="1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3" name="Freeform 266"/>
          <p:cNvSpPr>
            <a:spLocks noEditPoints="1"/>
          </p:cNvSpPr>
          <p:nvPr/>
        </p:nvSpPr>
        <p:spPr bwMode="auto">
          <a:xfrm>
            <a:off x="5972652" y="4085755"/>
            <a:ext cx="503733" cy="401030"/>
          </a:xfrm>
          <a:custGeom>
            <a:avLst/>
            <a:gdLst>
              <a:gd name="T0" fmla="*/ 128 w 176"/>
              <a:gd name="T1" fmla="*/ 8 h 140"/>
              <a:gd name="T2" fmla="*/ 128 w 176"/>
              <a:gd name="T3" fmla="*/ 0 h 140"/>
              <a:gd name="T4" fmla="*/ 84 w 176"/>
              <a:gd name="T5" fmla="*/ 4 h 140"/>
              <a:gd name="T6" fmla="*/ 160 w 176"/>
              <a:gd name="T7" fmla="*/ 113 h 140"/>
              <a:gd name="T8" fmla="*/ 176 w 176"/>
              <a:gd name="T9" fmla="*/ 41 h 140"/>
              <a:gd name="T10" fmla="*/ 176 w 176"/>
              <a:gd name="T11" fmla="*/ 40 h 140"/>
              <a:gd name="T12" fmla="*/ 44 w 176"/>
              <a:gd name="T13" fmla="*/ 36 h 140"/>
              <a:gd name="T14" fmla="*/ 38 w 176"/>
              <a:gd name="T15" fmla="*/ 15 h 140"/>
              <a:gd name="T16" fmla="*/ 4 w 176"/>
              <a:gd name="T17" fmla="*/ 12 h 140"/>
              <a:gd name="T18" fmla="*/ 4 w 176"/>
              <a:gd name="T19" fmla="*/ 20 h 140"/>
              <a:gd name="T20" fmla="*/ 56 w 176"/>
              <a:gd name="T21" fmla="*/ 113 h 140"/>
              <a:gd name="T22" fmla="*/ 58 w 176"/>
              <a:gd name="T23" fmla="*/ 116 h 140"/>
              <a:gd name="T24" fmla="*/ 72 w 176"/>
              <a:gd name="T25" fmla="*/ 140 h 140"/>
              <a:gd name="T26" fmla="*/ 86 w 176"/>
              <a:gd name="T27" fmla="*/ 116 h 140"/>
              <a:gd name="T28" fmla="*/ 128 w 176"/>
              <a:gd name="T29" fmla="*/ 124 h 140"/>
              <a:gd name="T30" fmla="*/ 160 w 176"/>
              <a:gd name="T31" fmla="*/ 124 h 140"/>
              <a:gd name="T32" fmla="*/ 160 w 176"/>
              <a:gd name="T33" fmla="*/ 113 h 140"/>
              <a:gd name="T34" fmla="*/ 167 w 176"/>
              <a:gd name="T35" fmla="*/ 44 h 140"/>
              <a:gd name="T36" fmla="*/ 142 w 176"/>
              <a:gd name="T37" fmla="*/ 60 h 140"/>
              <a:gd name="T38" fmla="*/ 46 w 176"/>
              <a:gd name="T39" fmla="*/ 44 h 140"/>
              <a:gd name="T40" fmla="*/ 74 w 176"/>
              <a:gd name="T41" fmla="*/ 60 h 140"/>
              <a:gd name="T42" fmla="*/ 46 w 176"/>
              <a:gd name="T43" fmla="*/ 44 h 140"/>
              <a:gd name="T44" fmla="*/ 52 w 176"/>
              <a:gd name="T45" fmla="*/ 68 h 140"/>
              <a:gd name="T46" fmla="*/ 77 w 176"/>
              <a:gd name="T47" fmla="*/ 84 h 140"/>
              <a:gd name="T48" fmla="*/ 59 w 176"/>
              <a:gd name="T49" fmla="*/ 92 h 140"/>
              <a:gd name="T50" fmla="*/ 80 w 176"/>
              <a:gd name="T51" fmla="*/ 108 h 140"/>
              <a:gd name="T52" fmla="*/ 59 w 176"/>
              <a:gd name="T53" fmla="*/ 92 h 140"/>
              <a:gd name="T54" fmla="*/ 64 w 176"/>
              <a:gd name="T55" fmla="*/ 124 h 140"/>
              <a:gd name="T56" fmla="*/ 80 w 176"/>
              <a:gd name="T57" fmla="*/ 124 h 140"/>
              <a:gd name="T58" fmla="*/ 104 w 176"/>
              <a:gd name="T59" fmla="*/ 108 h 140"/>
              <a:gd name="T60" fmla="*/ 86 w 176"/>
              <a:gd name="T61" fmla="*/ 92 h 140"/>
              <a:gd name="T62" fmla="*/ 104 w 176"/>
              <a:gd name="T63" fmla="*/ 108 h 140"/>
              <a:gd name="T64" fmla="*/ 85 w 176"/>
              <a:gd name="T65" fmla="*/ 84 h 140"/>
              <a:gd name="T66" fmla="*/ 104 w 176"/>
              <a:gd name="T67" fmla="*/ 68 h 140"/>
              <a:gd name="T68" fmla="*/ 104 w 176"/>
              <a:gd name="T69" fmla="*/ 60 h 140"/>
              <a:gd name="T70" fmla="*/ 80 w 176"/>
              <a:gd name="T71" fmla="*/ 44 h 140"/>
              <a:gd name="T72" fmla="*/ 104 w 176"/>
              <a:gd name="T73" fmla="*/ 60 h 140"/>
              <a:gd name="T74" fmla="*/ 112 w 176"/>
              <a:gd name="T75" fmla="*/ 108 h 140"/>
              <a:gd name="T76" fmla="*/ 130 w 176"/>
              <a:gd name="T77" fmla="*/ 92 h 140"/>
              <a:gd name="T78" fmla="*/ 131 w 176"/>
              <a:gd name="T79" fmla="*/ 84 h 140"/>
              <a:gd name="T80" fmla="*/ 112 w 176"/>
              <a:gd name="T81" fmla="*/ 68 h 140"/>
              <a:gd name="T82" fmla="*/ 131 w 176"/>
              <a:gd name="T83" fmla="*/ 84 h 140"/>
              <a:gd name="T84" fmla="*/ 112 w 176"/>
              <a:gd name="T85" fmla="*/ 60 h 140"/>
              <a:gd name="T86" fmla="*/ 136 w 176"/>
              <a:gd name="T87" fmla="*/ 44 h 140"/>
              <a:gd name="T88" fmla="*/ 144 w 176"/>
              <a:gd name="T89" fmla="*/ 132 h 140"/>
              <a:gd name="T90" fmla="*/ 144 w 176"/>
              <a:gd name="T91" fmla="*/ 116 h 140"/>
              <a:gd name="T92" fmla="*/ 144 w 176"/>
              <a:gd name="T93" fmla="*/ 132 h 140"/>
              <a:gd name="T94" fmla="*/ 136 w 176"/>
              <a:gd name="T95" fmla="*/ 108 h 140"/>
              <a:gd name="T96" fmla="*/ 156 w 176"/>
              <a:gd name="T97" fmla="*/ 92 h 140"/>
              <a:gd name="T98" fmla="*/ 139 w 176"/>
              <a:gd name="T99" fmla="*/ 84 h 140"/>
              <a:gd name="T100" fmla="*/ 162 w 176"/>
              <a:gd name="T101" fmla="*/ 68 h 140"/>
              <a:gd name="T102" fmla="*/ 139 w 176"/>
              <a:gd name="T103" fmla="*/ 84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176" h="140">
                <a:moveTo>
                  <a:pt x="88" y="8"/>
                </a:moveTo>
                <a:cubicBezTo>
                  <a:pt x="128" y="8"/>
                  <a:pt x="128" y="8"/>
                  <a:pt x="128" y="8"/>
                </a:cubicBezTo>
                <a:cubicBezTo>
                  <a:pt x="130" y="8"/>
                  <a:pt x="132" y="6"/>
                  <a:pt x="132" y="4"/>
                </a:cubicBezTo>
                <a:cubicBezTo>
                  <a:pt x="132" y="2"/>
                  <a:pt x="130" y="0"/>
                  <a:pt x="128" y="0"/>
                </a:cubicBezTo>
                <a:cubicBezTo>
                  <a:pt x="88" y="0"/>
                  <a:pt x="88" y="0"/>
                  <a:pt x="88" y="0"/>
                </a:cubicBezTo>
                <a:cubicBezTo>
                  <a:pt x="86" y="0"/>
                  <a:pt x="84" y="2"/>
                  <a:pt x="84" y="4"/>
                </a:cubicBezTo>
                <a:cubicBezTo>
                  <a:pt x="84" y="6"/>
                  <a:pt x="86" y="8"/>
                  <a:pt x="88" y="8"/>
                </a:cubicBezTo>
                <a:moveTo>
                  <a:pt x="160" y="113"/>
                </a:moveTo>
                <a:cubicBezTo>
                  <a:pt x="160" y="113"/>
                  <a:pt x="160" y="113"/>
                  <a:pt x="160" y="113"/>
                </a:cubicBezTo>
                <a:cubicBezTo>
                  <a:pt x="176" y="41"/>
                  <a:pt x="176" y="41"/>
                  <a:pt x="176" y="41"/>
                </a:cubicBezTo>
                <a:cubicBezTo>
                  <a:pt x="176" y="41"/>
                  <a:pt x="176" y="41"/>
                  <a:pt x="176" y="41"/>
                </a:cubicBezTo>
                <a:cubicBezTo>
                  <a:pt x="176" y="41"/>
                  <a:pt x="176" y="40"/>
                  <a:pt x="176" y="40"/>
                </a:cubicBezTo>
                <a:cubicBezTo>
                  <a:pt x="176" y="38"/>
                  <a:pt x="174" y="36"/>
                  <a:pt x="172" y="36"/>
                </a:cubicBezTo>
                <a:cubicBezTo>
                  <a:pt x="44" y="36"/>
                  <a:pt x="44" y="36"/>
                  <a:pt x="44" y="36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5"/>
                  <a:pt x="38" y="15"/>
                  <a:pt x="38" y="15"/>
                </a:cubicBezTo>
                <a:cubicBezTo>
                  <a:pt x="38" y="13"/>
                  <a:pt x="36" y="12"/>
                  <a:pt x="34" y="12"/>
                </a:cubicBezTo>
                <a:cubicBezTo>
                  <a:pt x="4" y="12"/>
                  <a:pt x="4" y="12"/>
                  <a:pt x="4" y="12"/>
                </a:cubicBezTo>
                <a:cubicBezTo>
                  <a:pt x="2" y="12"/>
                  <a:pt x="0" y="14"/>
                  <a:pt x="0" y="16"/>
                </a:cubicBezTo>
                <a:cubicBezTo>
                  <a:pt x="0" y="18"/>
                  <a:pt x="2" y="20"/>
                  <a:pt x="4" y="20"/>
                </a:cubicBezTo>
                <a:cubicBezTo>
                  <a:pt x="31" y="20"/>
                  <a:pt x="31" y="20"/>
                  <a:pt x="31" y="20"/>
                </a:cubicBezTo>
                <a:cubicBezTo>
                  <a:pt x="56" y="113"/>
                  <a:pt x="56" y="113"/>
                  <a:pt x="56" y="113"/>
                </a:cubicBezTo>
                <a:cubicBezTo>
                  <a:pt x="56" y="113"/>
                  <a:pt x="56" y="113"/>
                  <a:pt x="56" y="113"/>
                </a:cubicBezTo>
                <a:cubicBezTo>
                  <a:pt x="57" y="114"/>
                  <a:pt x="57" y="115"/>
                  <a:pt x="58" y="116"/>
                </a:cubicBezTo>
                <a:cubicBezTo>
                  <a:pt x="57" y="118"/>
                  <a:pt x="56" y="121"/>
                  <a:pt x="56" y="124"/>
                </a:cubicBezTo>
                <a:cubicBezTo>
                  <a:pt x="56" y="133"/>
                  <a:pt x="63" y="140"/>
                  <a:pt x="72" y="140"/>
                </a:cubicBezTo>
                <a:cubicBezTo>
                  <a:pt x="81" y="140"/>
                  <a:pt x="88" y="133"/>
                  <a:pt x="88" y="124"/>
                </a:cubicBezTo>
                <a:cubicBezTo>
                  <a:pt x="88" y="121"/>
                  <a:pt x="87" y="118"/>
                  <a:pt x="86" y="116"/>
                </a:cubicBezTo>
                <a:cubicBezTo>
                  <a:pt x="130" y="116"/>
                  <a:pt x="130" y="116"/>
                  <a:pt x="130" y="116"/>
                </a:cubicBezTo>
                <a:cubicBezTo>
                  <a:pt x="129" y="118"/>
                  <a:pt x="128" y="121"/>
                  <a:pt x="128" y="124"/>
                </a:cubicBezTo>
                <a:cubicBezTo>
                  <a:pt x="128" y="133"/>
                  <a:pt x="135" y="140"/>
                  <a:pt x="144" y="140"/>
                </a:cubicBezTo>
                <a:cubicBezTo>
                  <a:pt x="153" y="140"/>
                  <a:pt x="160" y="133"/>
                  <a:pt x="160" y="124"/>
                </a:cubicBezTo>
                <a:cubicBezTo>
                  <a:pt x="160" y="121"/>
                  <a:pt x="159" y="118"/>
                  <a:pt x="158" y="116"/>
                </a:cubicBezTo>
                <a:cubicBezTo>
                  <a:pt x="159" y="115"/>
                  <a:pt x="160" y="114"/>
                  <a:pt x="160" y="113"/>
                </a:cubicBezTo>
                <a:moveTo>
                  <a:pt x="144" y="44"/>
                </a:moveTo>
                <a:cubicBezTo>
                  <a:pt x="167" y="44"/>
                  <a:pt x="167" y="44"/>
                  <a:pt x="167" y="44"/>
                </a:cubicBezTo>
                <a:cubicBezTo>
                  <a:pt x="163" y="60"/>
                  <a:pt x="163" y="60"/>
                  <a:pt x="163" y="60"/>
                </a:cubicBezTo>
                <a:cubicBezTo>
                  <a:pt x="142" y="60"/>
                  <a:pt x="142" y="60"/>
                  <a:pt x="142" y="60"/>
                </a:cubicBezTo>
                <a:lnTo>
                  <a:pt x="144" y="44"/>
                </a:lnTo>
                <a:close/>
                <a:moveTo>
                  <a:pt x="46" y="44"/>
                </a:moveTo>
                <a:cubicBezTo>
                  <a:pt x="72" y="44"/>
                  <a:pt x="72" y="44"/>
                  <a:pt x="72" y="44"/>
                </a:cubicBezTo>
                <a:cubicBezTo>
                  <a:pt x="74" y="60"/>
                  <a:pt x="74" y="60"/>
                  <a:pt x="74" y="60"/>
                </a:cubicBezTo>
                <a:cubicBezTo>
                  <a:pt x="50" y="60"/>
                  <a:pt x="50" y="60"/>
                  <a:pt x="50" y="60"/>
                </a:cubicBezTo>
                <a:lnTo>
                  <a:pt x="46" y="44"/>
                </a:lnTo>
                <a:close/>
                <a:moveTo>
                  <a:pt x="57" y="84"/>
                </a:moveTo>
                <a:cubicBezTo>
                  <a:pt x="52" y="68"/>
                  <a:pt x="52" y="68"/>
                  <a:pt x="52" y="68"/>
                </a:cubicBezTo>
                <a:cubicBezTo>
                  <a:pt x="75" y="68"/>
                  <a:pt x="75" y="68"/>
                  <a:pt x="75" y="68"/>
                </a:cubicBezTo>
                <a:cubicBezTo>
                  <a:pt x="77" y="84"/>
                  <a:pt x="77" y="84"/>
                  <a:pt x="77" y="84"/>
                </a:cubicBezTo>
                <a:lnTo>
                  <a:pt x="57" y="84"/>
                </a:lnTo>
                <a:close/>
                <a:moveTo>
                  <a:pt x="59" y="92"/>
                </a:moveTo>
                <a:cubicBezTo>
                  <a:pt x="78" y="92"/>
                  <a:pt x="78" y="92"/>
                  <a:pt x="78" y="92"/>
                </a:cubicBezTo>
                <a:cubicBezTo>
                  <a:pt x="80" y="108"/>
                  <a:pt x="80" y="108"/>
                  <a:pt x="80" y="108"/>
                </a:cubicBezTo>
                <a:cubicBezTo>
                  <a:pt x="63" y="108"/>
                  <a:pt x="63" y="108"/>
                  <a:pt x="63" y="108"/>
                </a:cubicBezTo>
                <a:lnTo>
                  <a:pt x="59" y="92"/>
                </a:lnTo>
                <a:close/>
                <a:moveTo>
                  <a:pt x="72" y="132"/>
                </a:moveTo>
                <a:cubicBezTo>
                  <a:pt x="68" y="132"/>
                  <a:pt x="64" y="128"/>
                  <a:pt x="64" y="124"/>
                </a:cubicBezTo>
                <a:cubicBezTo>
                  <a:pt x="64" y="120"/>
                  <a:pt x="68" y="116"/>
                  <a:pt x="72" y="116"/>
                </a:cubicBezTo>
                <a:cubicBezTo>
                  <a:pt x="76" y="116"/>
                  <a:pt x="80" y="120"/>
                  <a:pt x="80" y="124"/>
                </a:cubicBezTo>
                <a:cubicBezTo>
                  <a:pt x="80" y="128"/>
                  <a:pt x="76" y="132"/>
                  <a:pt x="72" y="132"/>
                </a:cubicBezTo>
                <a:moveTo>
                  <a:pt x="104" y="108"/>
                </a:moveTo>
                <a:cubicBezTo>
                  <a:pt x="88" y="108"/>
                  <a:pt x="88" y="108"/>
                  <a:pt x="88" y="108"/>
                </a:cubicBezTo>
                <a:cubicBezTo>
                  <a:pt x="86" y="92"/>
                  <a:pt x="86" y="92"/>
                  <a:pt x="86" y="92"/>
                </a:cubicBezTo>
                <a:cubicBezTo>
                  <a:pt x="104" y="92"/>
                  <a:pt x="104" y="92"/>
                  <a:pt x="104" y="92"/>
                </a:cubicBezTo>
                <a:lnTo>
                  <a:pt x="104" y="108"/>
                </a:lnTo>
                <a:close/>
                <a:moveTo>
                  <a:pt x="104" y="84"/>
                </a:moveTo>
                <a:cubicBezTo>
                  <a:pt x="85" y="84"/>
                  <a:pt x="85" y="84"/>
                  <a:pt x="85" y="84"/>
                </a:cubicBezTo>
                <a:cubicBezTo>
                  <a:pt x="83" y="68"/>
                  <a:pt x="83" y="68"/>
                  <a:pt x="83" y="68"/>
                </a:cubicBezTo>
                <a:cubicBezTo>
                  <a:pt x="104" y="68"/>
                  <a:pt x="104" y="68"/>
                  <a:pt x="104" y="68"/>
                </a:cubicBezTo>
                <a:lnTo>
                  <a:pt x="104" y="84"/>
                </a:lnTo>
                <a:close/>
                <a:moveTo>
                  <a:pt x="104" y="60"/>
                </a:moveTo>
                <a:cubicBezTo>
                  <a:pt x="82" y="60"/>
                  <a:pt x="82" y="60"/>
                  <a:pt x="82" y="60"/>
                </a:cubicBezTo>
                <a:cubicBezTo>
                  <a:pt x="80" y="44"/>
                  <a:pt x="80" y="44"/>
                  <a:pt x="80" y="44"/>
                </a:cubicBezTo>
                <a:cubicBezTo>
                  <a:pt x="104" y="44"/>
                  <a:pt x="104" y="44"/>
                  <a:pt x="104" y="44"/>
                </a:cubicBezTo>
                <a:lnTo>
                  <a:pt x="104" y="60"/>
                </a:lnTo>
                <a:close/>
                <a:moveTo>
                  <a:pt x="128" y="108"/>
                </a:moveTo>
                <a:cubicBezTo>
                  <a:pt x="112" y="108"/>
                  <a:pt x="112" y="108"/>
                  <a:pt x="112" y="108"/>
                </a:cubicBezTo>
                <a:cubicBezTo>
                  <a:pt x="112" y="92"/>
                  <a:pt x="112" y="92"/>
                  <a:pt x="112" y="92"/>
                </a:cubicBezTo>
                <a:cubicBezTo>
                  <a:pt x="130" y="92"/>
                  <a:pt x="130" y="92"/>
                  <a:pt x="130" y="92"/>
                </a:cubicBezTo>
                <a:lnTo>
                  <a:pt x="128" y="108"/>
                </a:lnTo>
                <a:close/>
                <a:moveTo>
                  <a:pt x="131" y="84"/>
                </a:moveTo>
                <a:cubicBezTo>
                  <a:pt x="112" y="84"/>
                  <a:pt x="112" y="84"/>
                  <a:pt x="112" y="84"/>
                </a:cubicBezTo>
                <a:cubicBezTo>
                  <a:pt x="112" y="68"/>
                  <a:pt x="112" y="68"/>
                  <a:pt x="112" y="68"/>
                </a:cubicBezTo>
                <a:cubicBezTo>
                  <a:pt x="133" y="68"/>
                  <a:pt x="133" y="68"/>
                  <a:pt x="133" y="68"/>
                </a:cubicBezTo>
                <a:lnTo>
                  <a:pt x="131" y="84"/>
                </a:lnTo>
                <a:close/>
                <a:moveTo>
                  <a:pt x="134" y="60"/>
                </a:moveTo>
                <a:cubicBezTo>
                  <a:pt x="112" y="60"/>
                  <a:pt x="112" y="60"/>
                  <a:pt x="112" y="60"/>
                </a:cubicBezTo>
                <a:cubicBezTo>
                  <a:pt x="112" y="44"/>
                  <a:pt x="112" y="44"/>
                  <a:pt x="112" y="44"/>
                </a:cubicBezTo>
                <a:cubicBezTo>
                  <a:pt x="136" y="44"/>
                  <a:pt x="136" y="44"/>
                  <a:pt x="136" y="44"/>
                </a:cubicBezTo>
                <a:lnTo>
                  <a:pt x="134" y="60"/>
                </a:lnTo>
                <a:close/>
                <a:moveTo>
                  <a:pt x="144" y="132"/>
                </a:moveTo>
                <a:cubicBezTo>
                  <a:pt x="140" y="132"/>
                  <a:pt x="136" y="128"/>
                  <a:pt x="136" y="124"/>
                </a:cubicBezTo>
                <a:cubicBezTo>
                  <a:pt x="136" y="120"/>
                  <a:pt x="140" y="116"/>
                  <a:pt x="144" y="116"/>
                </a:cubicBezTo>
                <a:cubicBezTo>
                  <a:pt x="148" y="116"/>
                  <a:pt x="152" y="120"/>
                  <a:pt x="152" y="124"/>
                </a:cubicBezTo>
                <a:cubicBezTo>
                  <a:pt x="152" y="128"/>
                  <a:pt x="148" y="132"/>
                  <a:pt x="144" y="132"/>
                </a:cubicBezTo>
                <a:moveTo>
                  <a:pt x="153" y="108"/>
                </a:moveTo>
                <a:cubicBezTo>
                  <a:pt x="136" y="108"/>
                  <a:pt x="136" y="108"/>
                  <a:pt x="136" y="108"/>
                </a:cubicBezTo>
                <a:cubicBezTo>
                  <a:pt x="138" y="92"/>
                  <a:pt x="138" y="92"/>
                  <a:pt x="138" y="92"/>
                </a:cubicBezTo>
                <a:cubicBezTo>
                  <a:pt x="156" y="92"/>
                  <a:pt x="156" y="92"/>
                  <a:pt x="156" y="92"/>
                </a:cubicBezTo>
                <a:lnTo>
                  <a:pt x="153" y="108"/>
                </a:lnTo>
                <a:close/>
                <a:moveTo>
                  <a:pt x="139" y="84"/>
                </a:moveTo>
                <a:cubicBezTo>
                  <a:pt x="141" y="68"/>
                  <a:pt x="141" y="68"/>
                  <a:pt x="141" y="68"/>
                </a:cubicBezTo>
                <a:cubicBezTo>
                  <a:pt x="162" y="68"/>
                  <a:pt x="162" y="68"/>
                  <a:pt x="162" y="68"/>
                </a:cubicBezTo>
                <a:cubicBezTo>
                  <a:pt x="158" y="84"/>
                  <a:pt x="158" y="84"/>
                  <a:pt x="158" y="84"/>
                </a:cubicBezTo>
                <a:lnTo>
                  <a:pt x="139" y="84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197042" y="4741988"/>
            <a:ext cx="2049377" cy="1290320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ctr">
              <a:lnSpc>
                <a:spcPct val="130000"/>
              </a:lnSpc>
              <a:spcAft>
                <a:spcPts val="600"/>
              </a:spcAft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</a:t>
            </a:r>
          </a:p>
        </p:txBody>
      </p:sp>
      <p:graphicFrame>
        <p:nvGraphicFramePr>
          <p:cNvPr id="42" name="Объект 10"/>
          <p:cNvGraphicFramePr/>
          <p:nvPr/>
        </p:nvGraphicFramePr>
        <p:xfrm>
          <a:off x="7616849" y="1353186"/>
          <a:ext cx="3767475" cy="412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3" name="Group 42"/>
          <p:cNvGrpSpPr/>
          <p:nvPr/>
        </p:nvGrpSpPr>
        <p:grpSpPr>
          <a:xfrm flipH="1">
            <a:off x="9889585" y="1601905"/>
            <a:ext cx="1479505" cy="457235"/>
            <a:chOff x="1756612" y="2269079"/>
            <a:chExt cx="868045" cy="268266"/>
          </a:xfrm>
          <a:effectLst/>
        </p:grpSpPr>
        <p:sp>
          <p:nvSpPr>
            <p:cNvPr id="44" name="Rectangle 43"/>
            <p:cNvSpPr/>
            <p:nvPr/>
          </p:nvSpPr>
          <p:spPr>
            <a:xfrm>
              <a:off x="1756612" y="2269079"/>
              <a:ext cx="868045" cy="19713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8000" rIns="240000" rtlCol="0" anchor="ctr"/>
            <a:lstStyle/>
            <a:p>
              <a:pPr algn="r"/>
              <a:r>
                <a:rPr lang="en-US" dirty="0">
                  <a:solidFill>
                    <a:srgbClr val="FFFFFF"/>
                  </a:solidFill>
                  <a:cs typeface="+mn-ea"/>
                  <a:sym typeface="+mn-lt"/>
                </a:rPr>
                <a:t>+US$123</a:t>
              </a:r>
              <a:r>
                <a:rPr lang="en-US" baseline="30000" dirty="0">
                  <a:solidFill>
                    <a:srgbClr val="FFFFFF"/>
                  </a:solidFill>
                  <a:cs typeface="+mn-ea"/>
                  <a:sym typeface="+mn-lt"/>
                </a:rPr>
                <a:t>th </a:t>
              </a:r>
              <a:endParaRPr lang="uk-UA" baseline="30000" dirty="0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45" name="Right Triangle 44"/>
            <p:cNvSpPr/>
            <p:nvPr/>
          </p:nvSpPr>
          <p:spPr>
            <a:xfrm flipV="1">
              <a:off x="2512683" y="2466215"/>
              <a:ext cx="111974" cy="71130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uk-UA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</p:grp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bldLvl="0" animBg="1"/>
      <p:bldP spid="41" grpId="0" bldLvl="0" animBg="1"/>
      <p:bldGraphic spid="19" grpId="0">
        <p:bldAsOne/>
      </p:bldGraphic>
      <p:bldP spid="20" grpId="0"/>
      <p:bldP spid="21" grpId="0"/>
      <p:bldP spid="22" grpId="0" bldLvl="0" animBg="1"/>
      <p:bldP spid="23" grpId="0" bldLvl="0" animBg="1"/>
      <p:bldP spid="24" grpId="0"/>
      <p:bldGraphic spid="4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48516" y="1077936"/>
            <a:ext cx="3897217" cy="3236205"/>
          </a:xfrm>
          <a:custGeom>
            <a:avLst/>
            <a:gdLst>
              <a:gd name="connsiteX0" fmla="*/ 0 w 3886200"/>
              <a:gd name="connsiteY0" fmla="*/ 0 h 3886200"/>
              <a:gd name="connsiteX1" fmla="*/ 3886200 w 3886200"/>
              <a:gd name="connsiteY1" fmla="*/ 0 h 3886200"/>
              <a:gd name="connsiteX2" fmla="*/ 3886200 w 3886200"/>
              <a:gd name="connsiteY2" fmla="*/ 3886200 h 3886200"/>
              <a:gd name="connsiteX3" fmla="*/ 0 w 3886200"/>
              <a:gd name="connsiteY3" fmla="*/ 3886200 h 3886200"/>
              <a:gd name="connsiteX4" fmla="*/ 0 w 3886200"/>
              <a:gd name="connsiteY4" fmla="*/ 0 h 3886200"/>
              <a:gd name="connsiteX0-1" fmla="*/ 99152 w 3886200"/>
              <a:gd name="connsiteY0-2" fmla="*/ 705080 h 3886200"/>
              <a:gd name="connsiteX1-3" fmla="*/ 3886200 w 3886200"/>
              <a:gd name="connsiteY1-4" fmla="*/ 0 h 3886200"/>
              <a:gd name="connsiteX2-5" fmla="*/ 3886200 w 3886200"/>
              <a:gd name="connsiteY2-6" fmla="*/ 3886200 h 3886200"/>
              <a:gd name="connsiteX3-7" fmla="*/ 0 w 3886200"/>
              <a:gd name="connsiteY3-8" fmla="*/ 3886200 h 3886200"/>
              <a:gd name="connsiteX4-9" fmla="*/ 99152 w 3886200"/>
              <a:gd name="connsiteY4-10" fmla="*/ 705080 h 3886200"/>
              <a:gd name="connsiteX0-11" fmla="*/ 99152 w 3886200"/>
              <a:gd name="connsiteY0-12" fmla="*/ 705080 h 3886200"/>
              <a:gd name="connsiteX1-13" fmla="*/ 3886200 w 3886200"/>
              <a:gd name="connsiteY1-14" fmla="*/ 0 h 3886200"/>
              <a:gd name="connsiteX2-15" fmla="*/ 3104003 w 3886200"/>
              <a:gd name="connsiteY2-16" fmla="*/ 2828580 h 3886200"/>
              <a:gd name="connsiteX3-17" fmla="*/ 0 w 3886200"/>
              <a:gd name="connsiteY3-18" fmla="*/ 3886200 h 3886200"/>
              <a:gd name="connsiteX4-19" fmla="*/ 99152 w 3886200"/>
              <a:gd name="connsiteY4-20" fmla="*/ 705080 h 3886200"/>
              <a:gd name="connsiteX0-21" fmla="*/ 319490 w 4106538"/>
              <a:gd name="connsiteY0-22" fmla="*/ 705080 h 4844668"/>
              <a:gd name="connsiteX1-23" fmla="*/ 4106538 w 4106538"/>
              <a:gd name="connsiteY1-24" fmla="*/ 0 h 4844668"/>
              <a:gd name="connsiteX2-25" fmla="*/ 3324341 w 4106538"/>
              <a:gd name="connsiteY2-26" fmla="*/ 2828580 h 4844668"/>
              <a:gd name="connsiteX3-27" fmla="*/ 0 w 4106538"/>
              <a:gd name="connsiteY3-28" fmla="*/ 4844668 h 4844668"/>
              <a:gd name="connsiteX4-29" fmla="*/ 319490 w 4106538"/>
              <a:gd name="connsiteY4-30" fmla="*/ 705080 h 4844668"/>
              <a:gd name="connsiteX0-31" fmla="*/ 727114 w 4106538"/>
              <a:gd name="connsiteY0-32" fmla="*/ 903384 h 4844668"/>
              <a:gd name="connsiteX1-33" fmla="*/ 4106538 w 4106538"/>
              <a:gd name="connsiteY1-34" fmla="*/ 0 h 4844668"/>
              <a:gd name="connsiteX2-35" fmla="*/ 3324341 w 4106538"/>
              <a:gd name="connsiteY2-36" fmla="*/ 2828580 h 4844668"/>
              <a:gd name="connsiteX3-37" fmla="*/ 0 w 4106538"/>
              <a:gd name="connsiteY3-38" fmla="*/ 4844668 h 4844668"/>
              <a:gd name="connsiteX4-39" fmla="*/ 727114 w 4106538"/>
              <a:gd name="connsiteY4-40" fmla="*/ 903384 h 4844668"/>
              <a:gd name="connsiteX0-41" fmla="*/ 0 w 3379424"/>
              <a:gd name="connsiteY0-42" fmla="*/ 903384 h 3236205"/>
              <a:gd name="connsiteX1-43" fmla="*/ 3379424 w 3379424"/>
              <a:gd name="connsiteY1-44" fmla="*/ 0 h 3236205"/>
              <a:gd name="connsiteX2-45" fmla="*/ 2597227 w 3379424"/>
              <a:gd name="connsiteY2-46" fmla="*/ 2828580 h 3236205"/>
              <a:gd name="connsiteX3-47" fmla="*/ 804231 w 3379424"/>
              <a:gd name="connsiteY3-48" fmla="*/ 3236205 h 3236205"/>
              <a:gd name="connsiteX4-49" fmla="*/ 0 w 3379424"/>
              <a:gd name="connsiteY4-50" fmla="*/ 903384 h 3236205"/>
              <a:gd name="connsiteX0-51" fmla="*/ 0 w 3798065"/>
              <a:gd name="connsiteY0-52" fmla="*/ 616945 h 3236205"/>
              <a:gd name="connsiteX1-53" fmla="*/ 3798065 w 3798065"/>
              <a:gd name="connsiteY1-54" fmla="*/ 0 h 3236205"/>
              <a:gd name="connsiteX2-55" fmla="*/ 3015868 w 3798065"/>
              <a:gd name="connsiteY2-56" fmla="*/ 2828580 h 3236205"/>
              <a:gd name="connsiteX3-57" fmla="*/ 1222872 w 3798065"/>
              <a:gd name="connsiteY3-58" fmla="*/ 3236205 h 3236205"/>
              <a:gd name="connsiteX4-59" fmla="*/ 0 w 3798065"/>
              <a:gd name="connsiteY4-60" fmla="*/ 616945 h 3236205"/>
              <a:gd name="connsiteX0-61" fmla="*/ 0 w 3897217"/>
              <a:gd name="connsiteY0-62" fmla="*/ 1123721 h 3236205"/>
              <a:gd name="connsiteX1-63" fmla="*/ 3897217 w 3897217"/>
              <a:gd name="connsiteY1-64" fmla="*/ 0 h 3236205"/>
              <a:gd name="connsiteX2-65" fmla="*/ 3115020 w 3897217"/>
              <a:gd name="connsiteY2-66" fmla="*/ 2828580 h 3236205"/>
              <a:gd name="connsiteX3-67" fmla="*/ 1322024 w 3897217"/>
              <a:gd name="connsiteY3-68" fmla="*/ 3236205 h 3236205"/>
              <a:gd name="connsiteX4-69" fmla="*/ 0 w 3897217"/>
              <a:gd name="connsiteY4-70" fmla="*/ 1123721 h 323620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897217" h="3236205">
                <a:moveTo>
                  <a:pt x="0" y="1123721"/>
                </a:moveTo>
                <a:lnTo>
                  <a:pt x="3897217" y="0"/>
                </a:lnTo>
                <a:lnTo>
                  <a:pt x="3115020" y="2828580"/>
                </a:lnTo>
                <a:lnTo>
                  <a:pt x="1322024" y="3236205"/>
                </a:lnTo>
                <a:lnTo>
                  <a:pt x="0" y="11237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1215" y="2990680"/>
            <a:ext cx="5730998" cy="265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70000"/>
              </a:lnSpc>
              <a:spcAft>
                <a:spcPts val="600"/>
              </a:spcAft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21215" y="1923069"/>
            <a:ext cx="5730998" cy="7683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zh-CN" altLang="en-US" sz="4400" b="1" dirty="0">
                <a:cs typeface="+mn-ea"/>
                <a:sym typeface="+mn-lt"/>
              </a:rPr>
              <a:t>在此输入标题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26377" y="5398317"/>
            <a:ext cx="32875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1200" i="1" dirty="0">
                <a:solidFill>
                  <a:schemeClr val="tx2"/>
                </a:solidFill>
                <a:cs typeface="+mn-ea"/>
                <a:sym typeface="+mn-lt"/>
              </a:rPr>
              <a:t>Lorem Ipsum is simply dummy text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26377" y="4751986"/>
            <a:ext cx="3287566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accent2"/>
                </a:solidFill>
                <a:cs typeface="+mn-ea"/>
                <a:sym typeface="+mn-lt"/>
              </a:rPr>
              <a:t>输入标题</a:t>
            </a:r>
          </a:p>
        </p:txBody>
      </p:sp>
      <p:pic>
        <p:nvPicPr>
          <p:cNvPr id="3" name="图片 2" descr="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788670" y="1052830"/>
            <a:ext cx="4439285" cy="3698875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031356" y="973750"/>
            <a:ext cx="965174" cy="965174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72481" y="1167929"/>
            <a:ext cx="887804" cy="4996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en-US" sz="2000" b="1" dirty="0" smtClean="0">
                <a:solidFill>
                  <a:srgbClr val="FFFFFF"/>
                </a:solidFill>
                <a:cs typeface="+mn-ea"/>
                <a:sym typeface="+mn-lt"/>
              </a:rPr>
              <a:t>20</a:t>
            </a:r>
            <a:r>
              <a:rPr lang="en-US" altLang="zh-CN" sz="2000" b="1" dirty="0" smtClean="0">
                <a:solidFill>
                  <a:srgbClr val="FFFFFF"/>
                </a:solidFill>
                <a:cs typeface="+mn-ea"/>
                <a:sym typeface="+mn-lt"/>
              </a:rPr>
              <a:t>XX</a:t>
            </a:r>
            <a:endParaRPr lang="en-US" sz="20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6" grpId="0"/>
      <p:bldP spid="7" grpId="0"/>
      <p:bldP spid="10" grpId="0"/>
      <p:bldP spid="11" grpId="0"/>
      <p:bldP spid="4" grpId="0" bldLvl="0" animBg="1"/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7740" y="365125"/>
            <a:ext cx="10652760" cy="6139815"/>
          </a:xfrm>
          <a:custGeom>
            <a:avLst/>
            <a:gdLst>
              <a:gd name="connsiteX0" fmla="*/ 0 w 9669194"/>
              <a:gd name="connsiteY0" fmla="*/ 0 h 5071404"/>
              <a:gd name="connsiteX1" fmla="*/ 9669194 w 9669194"/>
              <a:gd name="connsiteY1" fmla="*/ 0 h 5071404"/>
              <a:gd name="connsiteX2" fmla="*/ 9669194 w 9669194"/>
              <a:gd name="connsiteY2" fmla="*/ 5071404 h 5071404"/>
              <a:gd name="connsiteX3" fmla="*/ 0 w 9669194"/>
              <a:gd name="connsiteY3" fmla="*/ 5071404 h 5071404"/>
              <a:gd name="connsiteX4" fmla="*/ 0 w 9669194"/>
              <a:gd name="connsiteY4" fmla="*/ 0 h 5071404"/>
              <a:gd name="connsiteX0-1" fmla="*/ 0 w 10032750"/>
              <a:gd name="connsiteY0-2" fmla="*/ 0 h 5644281"/>
              <a:gd name="connsiteX1-3" fmla="*/ 10032750 w 10032750"/>
              <a:gd name="connsiteY1-4" fmla="*/ 572877 h 5644281"/>
              <a:gd name="connsiteX2-5" fmla="*/ 10032750 w 10032750"/>
              <a:gd name="connsiteY2-6" fmla="*/ 5644281 h 5644281"/>
              <a:gd name="connsiteX3-7" fmla="*/ 363556 w 10032750"/>
              <a:gd name="connsiteY3-8" fmla="*/ 5644281 h 5644281"/>
              <a:gd name="connsiteX4-9" fmla="*/ 0 w 10032750"/>
              <a:gd name="connsiteY4-10" fmla="*/ 0 h 5644281"/>
              <a:gd name="connsiteX0-11" fmla="*/ 0 w 10032750"/>
              <a:gd name="connsiteY0-12" fmla="*/ 0 h 6437495"/>
              <a:gd name="connsiteX1-13" fmla="*/ 10032750 w 10032750"/>
              <a:gd name="connsiteY1-14" fmla="*/ 572877 h 6437495"/>
              <a:gd name="connsiteX2-15" fmla="*/ 9691227 w 10032750"/>
              <a:gd name="connsiteY2-16" fmla="*/ 6437495 h 6437495"/>
              <a:gd name="connsiteX3-17" fmla="*/ 363556 w 10032750"/>
              <a:gd name="connsiteY3-18" fmla="*/ 5644281 h 6437495"/>
              <a:gd name="connsiteX4-19" fmla="*/ 0 w 10032750"/>
              <a:gd name="connsiteY4-20" fmla="*/ 0 h 6437495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10032750" h="6437495">
                <a:moveTo>
                  <a:pt x="0" y="0"/>
                </a:moveTo>
                <a:lnTo>
                  <a:pt x="10032750" y="572877"/>
                </a:lnTo>
                <a:lnTo>
                  <a:pt x="9691227" y="6437495"/>
                </a:lnTo>
                <a:lnTo>
                  <a:pt x="363556" y="56442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Rectangle 7"/>
          <p:cNvSpPr/>
          <p:nvPr/>
        </p:nvSpPr>
        <p:spPr>
          <a:xfrm flipH="1">
            <a:off x="6532695" y="1607817"/>
            <a:ext cx="4397902" cy="924091"/>
          </a:xfrm>
          <a:custGeom>
            <a:avLst/>
            <a:gdLst>
              <a:gd name="connsiteX0" fmla="*/ 0 w 4037011"/>
              <a:gd name="connsiteY0" fmla="*/ 0 h 791888"/>
              <a:gd name="connsiteX1" fmla="*/ 4037011 w 4037011"/>
              <a:gd name="connsiteY1" fmla="*/ 0 h 791888"/>
              <a:gd name="connsiteX2" fmla="*/ 4037011 w 4037011"/>
              <a:gd name="connsiteY2" fmla="*/ 791888 h 791888"/>
              <a:gd name="connsiteX3" fmla="*/ 0 w 4037011"/>
              <a:gd name="connsiteY3" fmla="*/ 791888 h 791888"/>
              <a:gd name="connsiteX4" fmla="*/ 0 w 4037011"/>
              <a:gd name="connsiteY4" fmla="*/ 0 h 791888"/>
              <a:gd name="connsiteX0-1" fmla="*/ 0 w 4268365"/>
              <a:gd name="connsiteY0-2" fmla="*/ 0 h 913074"/>
              <a:gd name="connsiteX1-3" fmla="*/ 4037011 w 4268365"/>
              <a:gd name="connsiteY1-4" fmla="*/ 0 h 913074"/>
              <a:gd name="connsiteX2-5" fmla="*/ 4268365 w 4268365"/>
              <a:gd name="connsiteY2-6" fmla="*/ 913074 h 913074"/>
              <a:gd name="connsiteX3-7" fmla="*/ 0 w 4268365"/>
              <a:gd name="connsiteY3-8" fmla="*/ 791888 h 913074"/>
              <a:gd name="connsiteX4-9" fmla="*/ 0 w 4268365"/>
              <a:gd name="connsiteY4-10" fmla="*/ 0 h 913074"/>
              <a:gd name="connsiteX0-11" fmla="*/ 0 w 4268365"/>
              <a:gd name="connsiteY0-12" fmla="*/ 11017 h 924091"/>
              <a:gd name="connsiteX1-13" fmla="*/ 3926842 w 4268365"/>
              <a:gd name="connsiteY1-14" fmla="*/ 0 h 924091"/>
              <a:gd name="connsiteX2-15" fmla="*/ 4268365 w 4268365"/>
              <a:gd name="connsiteY2-16" fmla="*/ 924091 h 924091"/>
              <a:gd name="connsiteX3-17" fmla="*/ 0 w 4268365"/>
              <a:gd name="connsiteY3-18" fmla="*/ 802905 h 924091"/>
              <a:gd name="connsiteX4-19" fmla="*/ 0 w 4268365"/>
              <a:gd name="connsiteY4-20" fmla="*/ 11017 h 924091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4268365" h="924091">
                <a:moveTo>
                  <a:pt x="0" y="11017"/>
                </a:moveTo>
                <a:lnTo>
                  <a:pt x="3926842" y="0"/>
                </a:lnTo>
                <a:lnTo>
                  <a:pt x="4268365" y="924091"/>
                </a:lnTo>
                <a:lnTo>
                  <a:pt x="0" y="802905"/>
                </a:lnTo>
                <a:lnTo>
                  <a:pt x="0" y="11017"/>
                </a:lnTo>
                <a:close/>
              </a:path>
            </a:pathLst>
          </a:custGeom>
          <a:solidFill>
            <a:schemeClr val="bg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87600" y="3076575"/>
            <a:ext cx="854265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50000"/>
              </a:lnSpc>
              <a:spcAft>
                <a:spcPts val="600"/>
              </a:spcAft>
            </a:pPr>
            <a:r>
              <a:rPr lang="en-US" sz="120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87600" y="1688465"/>
            <a:ext cx="4049395" cy="76835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dist">
              <a:spcAft>
                <a:spcPts val="600"/>
              </a:spcAft>
            </a:pPr>
            <a:r>
              <a:rPr lang="zh-CN" altLang="en-US" sz="4400" b="1" dirty="0">
                <a:solidFill>
                  <a:schemeClr val="accent2"/>
                </a:solidFill>
                <a:cs typeface="+mn-ea"/>
                <a:sym typeface="+mn-lt"/>
              </a:rPr>
              <a:t>在此输入标题</a:t>
            </a:r>
            <a:endParaRPr lang="zh-CN" altLang="en-US" sz="4400" b="1" i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5382" y="1626564"/>
            <a:ext cx="3224663" cy="82994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>
              <a:spcAft>
                <a:spcPts val="600"/>
              </a:spcAft>
            </a:pPr>
            <a:r>
              <a:rPr lang="en-US" sz="4800" b="1" i="1" dirty="0" smtClean="0">
                <a:solidFill>
                  <a:schemeClr val="accent2"/>
                </a:solidFill>
                <a:cs typeface="+mn-ea"/>
                <a:sym typeface="+mn-lt"/>
              </a:rPr>
              <a:t>20</a:t>
            </a:r>
            <a:r>
              <a:rPr lang="en-US" altLang="zh-CN" sz="4800" b="1" i="1" dirty="0" smtClean="0">
                <a:solidFill>
                  <a:schemeClr val="accent2"/>
                </a:solidFill>
                <a:cs typeface="+mn-ea"/>
                <a:sym typeface="+mn-lt"/>
              </a:rPr>
              <a:t>XX</a:t>
            </a:r>
            <a:endParaRPr lang="en-US" sz="4800" b="1" i="1" dirty="0">
              <a:solidFill>
                <a:schemeClr val="accent2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8" grpId="0" bldLvl="0" animBg="1"/>
      <p:bldP spid="5" grpId="0"/>
      <p:bldP spid="6" grpId="0"/>
      <p:bldP spid="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1395947" y="1154665"/>
            <a:ext cx="758268" cy="758268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Title 1"/>
          <p:cNvSpPr txBox="1"/>
          <p:nvPr/>
        </p:nvSpPr>
        <p:spPr>
          <a:xfrm>
            <a:off x="606896" y="2262397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zh-CN" altLang="en-US" sz="2000" dirty="0"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9" name="Rectangle 8"/>
          <p:cNvSpPr/>
          <p:nvPr/>
        </p:nvSpPr>
        <p:spPr>
          <a:xfrm>
            <a:off x="606896" y="3153499"/>
            <a:ext cx="2336372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10" name="Freeform 9"/>
          <p:cNvSpPr/>
          <p:nvPr/>
        </p:nvSpPr>
        <p:spPr>
          <a:xfrm>
            <a:off x="1656007" y="1451427"/>
            <a:ext cx="238149" cy="161666"/>
          </a:xfrm>
          <a:custGeom>
            <a:avLst/>
            <a:gdLst/>
            <a:ahLst/>
            <a:cxnLst/>
            <a:rect l="l" t="t" r="r" b="b"/>
            <a:pathLst>
              <a:path w="473664" h="321543">
                <a:moveTo>
                  <a:pt x="385909" y="252016"/>
                </a:moveTo>
                <a:lnTo>
                  <a:pt x="386063" y="252542"/>
                </a:lnTo>
                <a:lnTo>
                  <a:pt x="386115" y="252540"/>
                </a:lnTo>
                <a:close/>
                <a:moveTo>
                  <a:pt x="139516" y="252016"/>
                </a:moveTo>
                <a:lnTo>
                  <a:pt x="139670" y="252544"/>
                </a:lnTo>
                <a:lnTo>
                  <a:pt x="139723" y="252541"/>
                </a:lnTo>
                <a:close/>
                <a:moveTo>
                  <a:pt x="119530" y="196452"/>
                </a:moveTo>
                <a:lnTo>
                  <a:pt x="120390" y="201762"/>
                </a:lnTo>
                <a:lnTo>
                  <a:pt x="125724" y="201762"/>
                </a:lnTo>
                <a:close/>
                <a:moveTo>
                  <a:pt x="365899" y="196432"/>
                </a:moveTo>
                <a:lnTo>
                  <a:pt x="366764" y="201762"/>
                </a:lnTo>
                <a:lnTo>
                  <a:pt x="372117" y="201762"/>
                </a:lnTo>
                <a:close/>
                <a:moveTo>
                  <a:pt x="323619" y="60331"/>
                </a:moveTo>
                <a:lnTo>
                  <a:pt x="321677" y="60582"/>
                </a:lnTo>
                <a:lnTo>
                  <a:pt x="320525" y="61924"/>
                </a:lnTo>
                <a:lnTo>
                  <a:pt x="322714" y="60997"/>
                </a:lnTo>
                <a:close/>
                <a:moveTo>
                  <a:pt x="77226" y="60331"/>
                </a:moveTo>
                <a:lnTo>
                  <a:pt x="75284" y="60582"/>
                </a:lnTo>
                <a:lnTo>
                  <a:pt x="74120" y="61939"/>
                </a:lnTo>
                <a:lnTo>
                  <a:pt x="76289" y="61021"/>
                </a:lnTo>
                <a:close/>
                <a:moveTo>
                  <a:pt x="397956" y="30"/>
                </a:moveTo>
                <a:cubicBezTo>
                  <a:pt x="406542" y="-178"/>
                  <a:pt x="415138" y="715"/>
                  <a:pt x="423742" y="2708"/>
                </a:cubicBezTo>
                <a:cubicBezTo>
                  <a:pt x="431565" y="1121"/>
                  <a:pt x="438455" y="4201"/>
                  <a:pt x="444411" y="11948"/>
                </a:cubicBezTo>
                <a:cubicBezTo>
                  <a:pt x="450368" y="19695"/>
                  <a:pt x="450069" y="28864"/>
                  <a:pt x="443516" y="39456"/>
                </a:cubicBezTo>
                <a:cubicBezTo>
                  <a:pt x="426066" y="55140"/>
                  <a:pt x="412239" y="68688"/>
                  <a:pt x="402035" y="80099"/>
                </a:cubicBezTo>
                <a:cubicBezTo>
                  <a:pt x="391830" y="91510"/>
                  <a:pt x="383420" y="99209"/>
                  <a:pt x="376803" y="103197"/>
                </a:cubicBezTo>
                <a:cubicBezTo>
                  <a:pt x="392780" y="103197"/>
                  <a:pt x="408699" y="108642"/>
                  <a:pt x="424561" y="119533"/>
                </a:cubicBezTo>
                <a:cubicBezTo>
                  <a:pt x="440424" y="130423"/>
                  <a:pt x="452327" y="143593"/>
                  <a:pt x="460271" y="159042"/>
                </a:cubicBezTo>
                <a:cubicBezTo>
                  <a:pt x="468214" y="174492"/>
                  <a:pt x="472628" y="191246"/>
                  <a:pt x="473510" y="209306"/>
                </a:cubicBezTo>
                <a:cubicBezTo>
                  <a:pt x="474393" y="227365"/>
                  <a:pt x="471491" y="244428"/>
                  <a:pt x="464804" y="260493"/>
                </a:cubicBezTo>
                <a:cubicBezTo>
                  <a:pt x="458118" y="276559"/>
                  <a:pt x="447732" y="290500"/>
                  <a:pt x="433648" y="302317"/>
                </a:cubicBezTo>
                <a:cubicBezTo>
                  <a:pt x="419564" y="314135"/>
                  <a:pt x="401860" y="320507"/>
                  <a:pt x="380537" y="321434"/>
                </a:cubicBezTo>
                <a:cubicBezTo>
                  <a:pt x="360915" y="322234"/>
                  <a:pt x="342678" y="318646"/>
                  <a:pt x="325825" y="310671"/>
                </a:cubicBezTo>
                <a:cubicBezTo>
                  <a:pt x="301632" y="299457"/>
                  <a:pt x="283588" y="285693"/>
                  <a:pt x="271695" y="269380"/>
                </a:cubicBezTo>
                <a:cubicBezTo>
                  <a:pt x="259801" y="253067"/>
                  <a:pt x="252140" y="235487"/>
                  <a:pt x="248711" y="216640"/>
                </a:cubicBezTo>
                <a:cubicBezTo>
                  <a:pt x="245282" y="197793"/>
                  <a:pt x="245631" y="178080"/>
                  <a:pt x="249758" y="157499"/>
                </a:cubicBezTo>
                <a:cubicBezTo>
                  <a:pt x="253886" y="136919"/>
                  <a:pt x="260757" y="116615"/>
                  <a:pt x="270371" y="96587"/>
                </a:cubicBezTo>
                <a:cubicBezTo>
                  <a:pt x="275514" y="83709"/>
                  <a:pt x="282893" y="70939"/>
                  <a:pt x="292507" y="58277"/>
                </a:cubicBezTo>
                <a:cubicBezTo>
                  <a:pt x="302121" y="45615"/>
                  <a:pt x="313525" y="34601"/>
                  <a:pt x="326720" y="25235"/>
                </a:cubicBezTo>
                <a:cubicBezTo>
                  <a:pt x="339916" y="15869"/>
                  <a:pt x="355083" y="8776"/>
                  <a:pt x="372221" y="3956"/>
                </a:cubicBezTo>
                <a:cubicBezTo>
                  <a:pt x="380791" y="1546"/>
                  <a:pt x="389369" y="238"/>
                  <a:pt x="397956" y="30"/>
                </a:cubicBezTo>
                <a:close/>
                <a:moveTo>
                  <a:pt x="151563" y="30"/>
                </a:moveTo>
                <a:cubicBezTo>
                  <a:pt x="160150" y="-178"/>
                  <a:pt x="168745" y="715"/>
                  <a:pt x="177349" y="2708"/>
                </a:cubicBezTo>
                <a:cubicBezTo>
                  <a:pt x="185173" y="1121"/>
                  <a:pt x="192062" y="4201"/>
                  <a:pt x="198019" y="11948"/>
                </a:cubicBezTo>
                <a:cubicBezTo>
                  <a:pt x="203975" y="19695"/>
                  <a:pt x="203677" y="28864"/>
                  <a:pt x="197123" y="39456"/>
                </a:cubicBezTo>
                <a:cubicBezTo>
                  <a:pt x="179674" y="55140"/>
                  <a:pt x="165846" y="68688"/>
                  <a:pt x="155642" y="80099"/>
                </a:cubicBezTo>
                <a:cubicBezTo>
                  <a:pt x="145438" y="91510"/>
                  <a:pt x="137027" y="99209"/>
                  <a:pt x="130410" y="103197"/>
                </a:cubicBezTo>
                <a:cubicBezTo>
                  <a:pt x="146387" y="103197"/>
                  <a:pt x="162309" y="108642"/>
                  <a:pt x="178178" y="119533"/>
                </a:cubicBezTo>
                <a:cubicBezTo>
                  <a:pt x="194047" y="130423"/>
                  <a:pt x="205953" y="143596"/>
                  <a:pt x="213897" y="159052"/>
                </a:cubicBezTo>
                <a:cubicBezTo>
                  <a:pt x="221841" y="174508"/>
                  <a:pt x="226248" y="191269"/>
                  <a:pt x="227118" y="209334"/>
                </a:cubicBezTo>
                <a:cubicBezTo>
                  <a:pt x="227988" y="227400"/>
                  <a:pt x="225086" y="244459"/>
                  <a:pt x="218412" y="260512"/>
                </a:cubicBezTo>
                <a:cubicBezTo>
                  <a:pt x="211738" y="276565"/>
                  <a:pt x="201356" y="290500"/>
                  <a:pt x="187265" y="302317"/>
                </a:cubicBezTo>
                <a:cubicBezTo>
                  <a:pt x="173174" y="314135"/>
                  <a:pt x="155467" y="320507"/>
                  <a:pt x="134144" y="321434"/>
                </a:cubicBezTo>
                <a:cubicBezTo>
                  <a:pt x="114523" y="322234"/>
                  <a:pt x="96323" y="318646"/>
                  <a:pt x="79547" y="310671"/>
                </a:cubicBezTo>
                <a:cubicBezTo>
                  <a:pt x="55277" y="299457"/>
                  <a:pt x="37195" y="285693"/>
                  <a:pt x="25302" y="269380"/>
                </a:cubicBezTo>
                <a:cubicBezTo>
                  <a:pt x="13408" y="253067"/>
                  <a:pt x="5750" y="235487"/>
                  <a:pt x="2328" y="216640"/>
                </a:cubicBezTo>
                <a:cubicBezTo>
                  <a:pt x="-1095" y="197793"/>
                  <a:pt x="-743" y="178080"/>
                  <a:pt x="3385" y="157499"/>
                </a:cubicBezTo>
                <a:cubicBezTo>
                  <a:pt x="7512" y="136919"/>
                  <a:pt x="14377" y="116621"/>
                  <a:pt x="23978" y="96606"/>
                </a:cubicBezTo>
                <a:cubicBezTo>
                  <a:pt x="29134" y="83715"/>
                  <a:pt x="36516" y="70939"/>
                  <a:pt x="46124" y="58277"/>
                </a:cubicBezTo>
                <a:cubicBezTo>
                  <a:pt x="55731" y="45615"/>
                  <a:pt x="67132" y="34601"/>
                  <a:pt x="80328" y="25235"/>
                </a:cubicBezTo>
                <a:cubicBezTo>
                  <a:pt x="93523" y="15869"/>
                  <a:pt x="108690" y="8776"/>
                  <a:pt x="125829" y="3956"/>
                </a:cubicBezTo>
                <a:cubicBezTo>
                  <a:pt x="134398" y="1546"/>
                  <a:pt x="142976" y="238"/>
                  <a:pt x="151563" y="30"/>
                </a:cubicBez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1" name="Title 1"/>
          <p:cNvSpPr txBox="1"/>
          <p:nvPr/>
        </p:nvSpPr>
        <p:spPr>
          <a:xfrm>
            <a:off x="606896" y="2603229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2" name="Oval 11"/>
          <p:cNvSpPr/>
          <p:nvPr/>
        </p:nvSpPr>
        <p:spPr>
          <a:xfrm>
            <a:off x="4275625" y="1154665"/>
            <a:ext cx="758268" cy="758268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3" name="Title 1"/>
          <p:cNvSpPr txBox="1"/>
          <p:nvPr/>
        </p:nvSpPr>
        <p:spPr>
          <a:xfrm>
            <a:off x="3486574" y="2262397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3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86574" y="3166946"/>
            <a:ext cx="2336372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4535685" y="1451427"/>
            <a:ext cx="238149" cy="161666"/>
          </a:xfrm>
          <a:custGeom>
            <a:avLst/>
            <a:gdLst/>
            <a:ahLst/>
            <a:cxnLst/>
            <a:rect l="l" t="t" r="r" b="b"/>
            <a:pathLst>
              <a:path w="473664" h="321543">
                <a:moveTo>
                  <a:pt x="385909" y="252016"/>
                </a:moveTo>
                <a:lnTo>
                  <a:pt x="386063" y="252542"/>
                </a:lnTo>
                <a:lnTo>
                  <a:pt x="386115" y="252540"/>
                </a:lnTo>
                <a:close/>
                <a:moveTo>
                  <a:pt x="139516" y="252016"/>
                </a:moveTo>
                <a:lnTo>
                  <a:pt x="139670" y="252544"/>
                </a:lnTo>
                <a:lnTo>
                  <a:pt x="139723" y="252541"/>
                </a:lnTo>
                <a:close/>
                <a:moveTo>
                  <a:pt x="119530" y="196452"/>
                </a:moveTo>
                <a:lnTo>
                  <a:pt x="120390" y="201762"/>
                </a:lnTo>
                <a:lnTo>
                  <a:pt x="125724" y="201762"/>
                </a:lnTo>
                <a:close/>
                <a:moveTo>
                  <a:pt x="365899" y="196432"/>
                </a:moveTo>
                <a:lnTo>
                  <a:pt x="366764" y="201762"/>
                </a:lnTo>
                <a:lnTo>
                  <a:pt x="372117" y="201762"/>
                </a:lnTo>
                <a:close/>
                <a:moveTo>
                  <a:pt x="323619" y="60331"/>
                </a:moveTo>
                <a:lnTo>
                  <a:pt x="321677" y="60582"/>
                </a:lnTo>
                <a:lnTo>
                  <a:pt x="320525" y="61924"/>
                </a:lnTo>
                <a:lnTo>
                  <a:pt x="322714" y="60997"/>
                </a:lnTo>
                <a:close/>
                <a:moveTo>
                  <a:pt x="77226" y="60331"/>
                </a:moveTo>
                <a:lnTo>
                  <a:pt x="75284" y="60582"/>
                </a:lnTo>
                <a:lnTo>
                  <a:pt x="74120" y="61939"/>
                </a:lnTo>
                <a:lnTo>
                  <a:pt x="76289" y="61021"/>
                </a:lnTo>
                <a:close/>
                <a:moveTo>
                  <a:pt x="397956" y="30"/>
                </a:moveTo>
                <a:cubicBezTo>
                  <a:pt x="406542" y="-178"/>
                  <a:pt x="415138" y="715"/>
                  <a:pt x="423742" y="2708"/>
                </a:cubicBezTo>
                <a:cubicBezTo>
                  <a:pt x="431565" y="1121"/>
                  <a:pt x="438455" y="4201"/>
                  <a:pt x="444411" y="11948"/>
                </a:cubicBezTo>
                <a:cubicBezTo>
                  <a:pt x="450368" y="19695"/>
                  <a:pt x="450069" y="28864"/>
                  <a:pt x="443516" y="39456"/>
                </a:cubicBezTo>
                <a:cubicBezTo>
                  <a:pt x="426066" y="55140"/>
                  <a:pt x="412239" y="68688"/>
                  <a:pt x="402035" y="80099"/>
                </a:cubicBezTo>
                <a:cubicBezTo>
                  <a:pt x="391830" y="91510"/>
                  <a:pt x="383420" y="99209"/>
                  <a:pt x="376803" y="103197"/>
                </a:cubicBezTo>
                <a:cubicBezTo>
                  <a:pt x="392780" y="103197"/>
                  <a:pt x="408699" y="108642"/>
                  <a:pt x="424561" y="119533"/>
                </a:cubicBezTo>
                <a:cubicBezTo>
                  <a:pt x="440424" y="130423"/>
                  <a:pt x="452327" y="143593"/>
                  <a:pt x="460271" y="159042"/>
                </a:cubicBezTo>
                <a:cubicBezTo>
                  <a:pt x="468214" y="174492"/>
                  <a:pt x="472628" y="191246"/>
                  <a:pt x="473510" y="209306"/>
                </a:cubicBezTo>
                <a:cubicBezTo>
                  <a:pt x="474393" y="227365"/>
                  <a:pt x="471491" y="244428"/>
                  <a:pt x="464804" y="260493"/>
                </a:cubicBezTo>
                <a:cubicBezTo>
                  <a:pt x="458118" y="276559"/>
                  <a:pt x="447732" y="290500"/>
                  <a:pt x="433648" y="302317"/>
                </a:cubicBezTo>
                <a:cubicBezTo>
                  <a:pt x="419564" y="314135"/>
                  <a:pt x="401860" y="320507"/>
                  <a:pt x="380537" y="321434"/>
                </a:cubicBezTo>
                <a:cubicBezTo>
                  <a:pt x="360915" y="322234"/>
                  <a:pt x="342678" y="318646"/>
                  <a:pt x="325825" y="310671"/>
                </a:cubicBezTo>
                <a:cubicBezTo>
                  <a:pt x="301632" y="299457"/>
                  <a:pt x="283588" y="285693"/>
                  <a:pt x="271695" y="269380"/>
                </a:cubicBezTo>
                <a:cubicBezTo>
                  <a:pt x="259801" y="253067"/>
                  <a:pt x="252140" y="235487"/>
                  <a:pt x="248711" y="216640"/>
                </a:cubicBezTo>
                <a:cubicBezTo>
                  <a:pt x="245282" y="197793"/>
                  <a:pt x="245631" y="178080"/>
                  <a:pt x="249758" y="157499"/>
                </a:cubicBezTo>
                <a:cubicBezTo>
                  <a:pt x="253886" y="136919"/>
                  <a:pt x="260757" y="116615"/>
                  <a:pt x="270371" y="96587"/>
                </a:cubicBezTo>
                <a:cubicBezTo>
                  <a:pt x="275514" y="83709"/>
                  <a:pt x="282893" y="70939"/>
                  <a:pt x="292507" y="58277"/>
                </a:cubicBezTo>
                <a:cubicBezTo>
                  <a:pt x="302121" y="45615"/>
                  <a:pt x="313525" y="34601"/>
                  <a:pt x="326720" y="25235"/>
                </a:cubicBezTo>
                <a:cubicBezTo>
                  <a:pt x="339916" y="15869"/>
                  <a:pt x="355083" y="8776"/>
                  <a:pt x="372221" y="3956"/>
                </a:cubicBezTo>
                <a:cubicBezTo>
                  <a:pt x="380791" y="1546"/>
                  <a:pt x="389369" y="238"/>
                  <a:pt x="397956" y="30"/>
                </a:cubicBezTo>
                <a:close/>
                <a:moveTo>
                  <a:pt x="151563" y="30"/>
                </a:moveTo>
                <a:cubicBezTo>
                  <a:pt x="160150" y="-178"/>
                  <a:pt x="168745" y="715"/>
                  <a:pt x="177349" y="2708"/>
                </a:cubicBezTo>
                <a:cubicBezTo>
                  <a:pt x="185173" y="1121"/>
                  <a:pt x="192062" y="4201"/>
                  <a:pt x="198019" y="11948"/>
                </a:cubicBezTo>
                <a:cubicBezTo>
                  <a:pt x="203975" y="19695"/>
                  <a:pt x="203677" y="28864"/>
                  <a:pt x="197123" y="39456"/>
                </a:cubicBezTo>
                <a:cubicBezTo>
                  <a:pt x="179674" y="55140"/>
                  <a:pt x="165846" y="68688"/>
                  <a:pt x="155642" y="80099"/>
                </a:cubicBezTo>
                <a:cubicBezTo>
                  <a:pt x="145438" y="91510"/>
                  <a:pt x="137027" y="99209"/>
                  <a:pt x="130410" y="103197"/>
                </a:cubicBezTo>
                <a:cubicBezTo>
                  <a:pt x="146387" y="103197"/>
                  <a:pt x="162309" y="108642"/>
                  <a:pt x="178178" y="119533"/>
                </a:cubicBezTo>
                <a:cubicBezTo>
                  <a:pt x="194047" y="130423"/>
                  <a:pt x="205953" y="143596"/>
                  <a:pt x="213897" y="159052"/>
                </a:cubicBezTo>
                <a:cubicBezTo>
                  <a:pt x="221841" y="174508"/>
                  <a:pt x="226248" y="191269"/>
                  <a:pt x="227118" y="209334"/>
                </a:cubicBezTo>
                <a:cubicBezTo>
                  <a:pt x="227988" y="227400"/>
                  <a:pt x="225086" y="244459"/>
                  <a:pt x="218412" y="260512"/>
                </a:cubicBezTo>
                <a:cubicBezTo>
                  <a:pt x="211738" y="276565"/>
                  <a:pt x="201356" y="290500"/>
                  <a:pt x="187265" y="302317"/>
                </a:cubicBezTo>
                <a:cubicBezTo>
                  <a:pt x="173174" y="314135"/>
                  <a:pt x="155467" y="320507"/>
                  <a:pt x="134144" y="321434"/>
                </a:cubicBezTo>
                <a:cubicBezTo>
                  <a:pt x="114523" y="322234"/>
                  <a:pt x="96323" y="318646"/>
                  <a:pt x="79547" y="310671"/>
                </a:cubicBezTo>
                <a:cubicBezTo>
                  <a:pt x="55277" y="299457"/>
                  <a:pt x="37195" y="285693"/>
                  <a:pt x="25302" y="269380"/>
                </a:cubicBezTo>
                <a:cubicBezTo>
                  <a:pt x="13408" y="253067"/>
                  <a:pt x="5750" y="235487"/>
                  <a:pt x="2328" y="216640"/>
                </a:cubicBezTo>
                <a:cubicBezTo>
                  <a:pt x="-1095" y="197793"/>
                  <a:pt x="-743" y="178080"/>
                  <a:pt x="3385" y="157499"/>
                </a:cubicBezTo>
                <a:cubicBezTo>
                  <a:pt x="7512" y="136919"/>
                  <a:pt x="14377" y="116621"/>
                  <a:pt x="23978" y="96606"/>
                </a:cubicBezTo>
                <a:cubicBezTo>
                  <a:pt x="29134" y="83715"/>
                  <a:pt x="36516" y="70939"/>
                  <a:pt x="46124" y="58277"/>
                </a:cubicBezTo>
                <a:cubicBezTo>
                  <a:pt x="55731" y="45615"/>
                  <a:pt x="67132" y="34601"/>
                  <a:pt x="80328" y="25235"/>
                </a:cubicBezTo>
                <a:cubicBezTo>
                  <a:pt x="93523" y="15869"/>
                  <a:pt x="108690" y="8776"/>
                  <a:pt x="125829" y="3956"/>
                </a:cubicBezTo>
                <a:cubicBezTo>
                  <a:pt x="134398" y="1546"/>
                  <a:pt x="142976" y="238"/>
                  <a:pt x="151563" y="30"/>
                </a:cubicBez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6" name="Title 1"/>
          <p:cNvSpPr txBox="1"/>
          <p:nvPr/>
        </p:nvSpPr>
        <p:spPr>
          <a:xfrm>
            <a:off x="3486574" y="2603229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17" name="Oval 16"/>
          <p:cNvSpPr/>
          <p:nvPr/>
        </p:nvSpPr>
        <p:spPr>
          <a:xfrm>
            <a:off x="7155303" y="1154665"/>
            <a:ext cx="758268" cy="75826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8" name="Title 1"/>
          <p:cNvSpPr txBox="1"/>
          <p:nvPr/>
        </p:nvSpPr>
        <p:spPr>
          <a:xfrm>
            <a:off x="6366252" y="2262397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2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366252" y="3166946"/>
            <a:ext cx="2336372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7415363" y="1451427"/>
            <a:ext cx="238149" cy="161666"/>
          </a:xfrm>
          <a:custGeom>
            <a:avLst/>
            <a:gdLst/>
            <a:ahLst/>
            <a:cxnLst/>
            <a:rect l="l" t="t" r="r" b="b"/>
            <a:pathLst>
              <a:path w="473664" h="321543">
                <a:moveTo>
                  <a:pt x="385909" y="252016"/>
                </a:moveTo>
                <a:lnTo>
                  <a:pt x="386063" y="252542"/>
                </a:lnTo>
                <a:lnTo>
                  <a:pt x="386115" y="252540"/>
                </a:lnTo>
                <a:close/>
                <a:moveTo>
                  <a:pt x="139516" y="252016"/>
                </a:moveTo>
                <a:lnTo>
                  <a:pt x="139670" y="252544"/>
                </a:lnTo>
                <a:lnTo>
                  <a:pt x="139723" y="252541"/>
                </a:lnTo>
                <a:close/>
                <a:moveTo>
                  <a:pt x="119530" y="196452"/>
                </a:moveTo>
                <a:lnTo>
                  <a:pt x="120390" y="201762"/>
                </a:lnTo>
                <a:lnTo>
                  <a:pt x="125724" y="201762"/>
                </a:lnTo>
                <a:close/>
                <a:moveTo>
                  <a:pt x="365899" y="196432"/>
                </a:moveTo>
                <a:lnTo>
                  <a:pt x="366764" y="201762"/>
                </a:lnTo>
                <a:lnTo>
                  <a:pt x="372117" y="201762"/>
                </a:lnTo>
                <a:close/>
                <a:moveTo>
                  <a:pt x="323619" y="60331"/>
                </a:moveTo>
                <a:lnTo>
                  <a:pt x="321677" y="60582"/>
                </a:lnTo>
                <a:lnTo>
                  <a:pt x="320525" y="61924"/>
                </a:lnTo>
                <a:lnTo>
                  <a:pt x="322714" y="60997"/>
                </a:lnTo>
                <a:close/>
                <a:moveTo>
                  <a:pt x="77226" y="60331"/>
                </a:moveTo>
                <a:lnTo>
                  <a:pt x="75284" y="60582"/>
                </a:lnTo>
                <a:lnTo>
                  <a:pt x="74120" y="61939"/>
                </a:lnTo>
                <a:lnTo>
                  <a:pt x="76289" y="61021"/>
                </a:lnTo>
                <a:close/>
                <a:moveTo>
                  <a:pt x="397956" y="30"/>
                </a:moveTo>
                <a:cubicBezTo>
                  <a:pt x="406542" y="-178"/>
                  <a:pt x="415138" y="715"/>
                  <a:pt x="423742" y="2708"/>
                </a:cubicBezTo>
                <a:cubicBezTo>
                  <a:pt x="431565" y="1121"/>
                  <a:pt x="438455" y="4201"/>
                  <a:pt x="444411" y="11948"/>
                </a:cubicBezTo>
                <a:cubicBezTo>
                  <a:pt x="450368" y="19695"/>
                  <a:pt x="450069" y="28864"/>
                  <a:pt x="443516" y="39456"/>
                </a:cubicBezTo>
                <a:cubicBezTo>
                  <a:pt x="426066" y="55140"/>
                  <a:pt x="412239" y="68688"/>
                  <a:pt x="402035" y="80099"/>
                </a:cubicBezTo>
                <a:cubicBezTo>
                  <a:pt x="391830" y="91510"/>
                  <a:pt x="383420" y="99209"/>
                  <a:pt x="376803" y="103197"/>
                </a:cubicBezTo>
                <a:cubicBezTo>
                  <a:pt x="392780" y="103197"/>
                  <a:pt x="408699" y="108642"/>
                  <a:pt x="424561" y="119533"/>
                </a:cubicBezTo>
                <a:cubicBezTo>
                  <a:pt x="440424" y="130423"/>
                  <a:pt x="452327" y="143593"/>
                  <a:pt x="460271" y="159042"/>
                </a:cubicBezTo>
                <a:cubicBezTo>
                  <a:pt x="468214" y="174492"/>
                  <a:pt x="472628" y="191246"/>
                  <a:pt x="473510" y="209306"/>
                </a:cubicBezTo>
                <a:cubicBezTo>
                  <a:pt x="474393" y="227365"/>
                  <a:pt x="471491" y="244428"/>
                  <a:pt x="464804" y="260493"/>
                </a:cubicBezTo>
                <a:cubicBezTo>
                  <a:pt x="458118" y="276559"/>
                  <a:pt x="447732" y="290500"/>
                  <a:pt x="433648" y="302317"/>
                </a:cubicBezTo>
                <a:cubicBezTo>
                  <a:pt x="419564" y="314135"/>
                  <a:pt x="401860" y="320507"/>
                  <a:pt x="380537" y="321434"/>
                </a:cubicBezTo>
                <a:cubicBezTo>
                  <a:pt x="360915" y="322234"/>
                  <a:pt x="342678" y="318646"/>
                  <a:pt x="325825" y="310671"/>
                </a:cubicBezTo>
                <a:cubicBezTo>
                  <a:pt x="301632" y="299457"/>
                  <a:pt x="283588" y="285693"/>
                  <a:pt x="271695" y="269380"/>
                </a:cubicBezTo>
                <a:cubicBezTo>
                  <a:pt x="259801" y="253067"/>
                  <a:pt x="252140" y="235487"/>
                  <a:pt x="248711" y="216640"/>
                </a:cubicBezTo>
                <a:cubicBezTo>
                  <a:pt x="245282" y="197793"/>
                  <a:pt x="245631" y="178080"/>
                  <a:pt x="249758" y="157499"/>
                </a:cubicBezTo>
                <a:cubicBezTo>
                  <a:pt x="253886" y="136919"/>
                  <a:pt x="260757" y="116615"/>
                  <a:pt x="270371" y="96587"/>
                </a:cubicBezTo>
                <a:cubicBezTo>
                  <a:pt x="275514" y="83709"/>
                  <a:pt x="282893" y="70939"/>
                  <a:pt x="292507" y="58277"/>
                </a:cubicBezTo>
                <a:cubicBezTo>
                  <a:pt x="302121" y="45615"/>
                  <a:pt x="313525" y="34601"/>
                  <a:pt x="326720" y="25235"/>
                </a:cubicBezTo>
                <a:cubicBezTo>
                  <a:pt x="339916" y="15869"/>
                  <a:pt x="355083" y="8776"/>
                  <a:pt x="372221" y="3956"/>
                </a:cubicBezTo>
                <a:cubicBezTo>
                  <a:pt x="380791" y="1546"/>
                  <a:pt x="389369" y="238"/>
                  <a:pt x="397956" y="30"/>
                </a:cubicBezTo>
                <a:close/>
                <a:moveTo>
                  <a:pt x="151563" y="30"/>
                </a:moveTo>
                <a:cubicBezTo>
                  <a:pt x="160150" y="-178"/>
                  <a:pt x="168745" y="715"/>
                  <a:pt x="177349" y="2708"/>
                </a:cubicBezTo>
                <a:cubicBezTo>
                  <a:pt x="185173" y="1121"/>
                  <a:pt x="192062" y="4201"/>
                  <a:pt x="198019" y="11948"/>
                </a:cubicBezTo>
                <a:cubicBezTo>
                  <a:pt x="203975" y="19695"/>
                  <a:pt x="203677" y="28864"/>
                  <a:pt x="197123" y="39456"/>
                </a:cubicBezTo>
                <a:cubicBezTo>
                  <a:pt x="179674" y="55140"/>
                  <a:pt x="165846" y="68688"/>
                  <a:pt x="155642" y="80099"/>
                </a:cubicBezTo>
                <a:cubicBezTo>
                  <a:pt x="145438" y="91510"/>
                  <a:pt x="137027" y="99209"/>
                  <a:pt x="130410" y="103197"/>
                </a:cubicBezTo>
                <a:cubicBezTo>
                  <a:pt x="146387" y="103197"/>
                  <a:pt x="162309" y="108642"/>
                  <a:pt x="178178" y="119533"/>
                </a:cubicBezTo>
                <a:cubicBezTo>
                  <a:pt x="194047" y="130423"/>
                  <a:pt x="205953" y="143596"/>
                  <a:pt x="213897" y="159052"/>
                </a:cubicBezTo>
                <a:cubicBezTo>
                  <a:pt x="221841" y="174508"/>
                  <a:pt x="226248" y="191269"/>
                  <a:pt x="227118" y="209334"/>
                </a:cubicBezTo>
                <a:cubicBezTo>
                  <a:pt x="227988" y="227400"/>
                  <a:pt x="225086" y="244459"/>
                  <a:pt x="218412" y="260512"/>
                </a:cubicBezTo>
                <a:cubicBezTo>
                  <a:pt x="211738" y="276565"/>
                  <a:pt x="201356" y="290500"/>
                  <a:pt x="187265" y="302317"/>
                </a:cubicBezTo>
                <a:cubicBezTo>
                  <a:pt x="173174" y="314135"/>
                  <a:pt x="155467" y="320507"/>
                  <a:pt x="134144" y="321434"/>
                </a:cubicBezTo>
                <a:cubicBezTo>
                  <a:pt x="114523" y="322234"/>
                  <a:pt x="96323" y="318646"/>
                  <a:pt x="79547" y="310671"/>
                </a:cubicBezTo>
                <a:cubicBezTo>
                  <a:pt x="55277" y="299457"/>
                  <a:pt x="37195" y="285693"/>
                  <a:pt x="25302" y="269380"/>
                </a:cubicBezTo>
                <a:cubicBezTo>
                  <a:pt x="13408" y="253067"/>
                  <a:pt x="5750" y="235487"/>
                  <a:pt x="2328" y="216640"/>
                </a:cubicBezTo>
                <a:cubicBezTo>
                  <a:pt x="-1095" y="197793"/>
                  <a:pt x="-743" y="178080"/>
                  <a:pt x="3385" y="157499"/>
                </a:cubicBezTo>
                <a:cubicBezTo>
                  <a:pt x="7512" y="136919"/>
                  <a:pt x="14377" y="116621"/>
                  <a:pt x="23978" y="96606"/>
                </a:cubicBezTo>
                <a:cubicBezTo>
                  <a:pt x="29134" y="83715"/>
                  <a:pt x="36516" y="70939"/>
                  <a:pt x="46124" y="58277"/>
                </a:cubicBezTo>
                <a:cubicBezTo>
                  <a:pt x="55731" y="45615"/>
                  <a:pt x="67132" y="34601"/>
                  <a:pt x="80328" y="25235"/>
                </a:cubicBezTo>
                <a:cubicBezTo>
                  <a:pt x="93523" y="15869"/>
                  <a:pt x="108690" y="8776"/>
                  <a:pt x="125829" y="3956"/>
                </a:cubicBezTo>
                <a:cubicBezTo>
                  <a:pt x="134398" y="1546"/>
                  <a:pt x="142976" y="238"/>
                  <a:pt x="151563" y="30"/>
                </a:cubicBez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1" name="Title 1"/>
          <p:cNvSpPr txBox="1"/>
          <p:nvPr/>
        </p:nvSpPr>
        <p:spPr>
          <a:xfrm>
            <a:off x="6366252" y="2603229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22" name="Oval 21"/>
          <p:cNvSpPr/>
          <p:nvPr/>
        </p:nvSpPr>
        <p:spPr>
          <a:xfrm>
            <a:off x="10034981" y="1154665"/>
            <a:ext cx="758268" cy="75826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3" name="Title 1"/>
          <p:cNvSpPr txBox="1"/>
          <p:nvPr/>
        </p:nvSpPr>
        <p:spPr>
          <a:xfrm>
            <a:off x="9245930" y="2262397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b="1" dirty="0">
                <a:solidFill>
                  <a:schemeClr val="accent1"/>
                </a:solidFill>
                <a:latin typeface="+mn-lt"/>
                <a:ea typeface="+mn-ea"/>
                <a:cs typeface="+mn-ea"/>
                <a:sym typeface="+mn-lt"/>
              </a:rPr>
              <a:t>输入标题</a:t>
            </a:r>
          </a:p>
        </p:txBody>
      </p:sp>
      <p:sp>
        <p:nvSpPr>
          <p:cNvPr id="24" name="Rectangle 23"/>
          <p:cNvSpPr/>
          <p:nvPr/>
        </p:nvSpPr>
        <p:spPr>
          <a:xfrm>
            <a:off x="9245930" y="3166946"/>
            <a:ext cx="2336372" cy="2030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sz="1400" dirty="0"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</a:t>
            </a:r>
            <a:endParaRPr lang="en-US" sz="1400" dirty="0">
              <a:cs typeface="+mn-ea"/>
              <a:sym typeface="+mn-lt"/>
            </a:endParaRPr>
          </a:p>
        </p:txBody>
      </p:sp>
      <p:sp>
        <p:nvSpPr>
          <p:cNvPr id="25" name="Freeform 24"/>
          <p:cNvSpPr/>
          <p:nvPr/>
        </p:nvSpPr>
        <p:spPr>
          <a:xfrm>
            <a:off x="10295041" y="1451427"/>
            <a:ext cx="238149" cy="161666"/>
          </a:xfrm>
          <a:custGeom>
            <a:avLst/>
            <a:gdLst/>
            <a:ahLst/>
            <a:cxnLst/>
            <a:rect l="l" t="t" r="r" b="b"/>
            <a:pathLst>
              <a:path w="473664" h="321543">
                <a:moveTo>
                  <a:pt x="385909" y="252016"/>
                </a:moveTo>
                <a:lnTo>
                  <a:pt x="386063" y="252542"/>
                </a:lnTo>
                <a:lnTo>
                  <a:pt x="386115" y="252540"/>
                </a:lnTo>
                <a:close/>
                <a:moveTo>
                  <a:pt x="139516" y="252016"/>
                </a:moveTo>
                <a:lnTo>
                  <a:pt x="139670" y="252544"/>
                </a:lnTo>
                <a:lnTo>
                  <a:pt x="139723" y="252541"/>
                </a:lnTo>
                <a:close/>
                <a:moveTo>
                  <a:pt x="119530" y="196452"/>
                </a:moveTo>
                <a:lnTo>
                  <a:pt x="120390" y="201762"/>
                </a:lnTo>
                <a:lnTo>
                  <a:pt x="125724" y="201762"/>
                </a:lnTo>
                <a:close/>
                <a:moveTo>
                  <a:pt x="365899" y="196432"/>
                </a:moveTo>
                <a:lnTo>
                  <a:pt x="366764" y="201762"/>
                </a:lnTo>
                <a:lnTo>
                  <a:pt x="372117" y="201762"/>
                </a:lnTo>
                <a:close/>
                <a:moveTo>
                  <a:pt x="323619" y="60331"/>
                </a:moveTo>
                <a:lnTo>
                  <a:pt x="321677" y="60582"/>
                </a:lnTo>
                <a:lnTo>
                  <a:pt x="320525" y="61924"/>
                </a:lnTo>
                <a:lnTo>
                  <a:pt x="322714" y="60997"/>
                </a:lnTo>
                <a:close/>
                <a:moveTo>
                  <a:pt x="77226" y="60331"/>
                </a:moveTo>
                <a:lnTo>
                  <a:pt x="75284" y="60582"/>
                </a:lnTo>
                <a:lnTo>
                  <a:pt x="74120" y="61939"/>
                </a:lnTo>
                <a:lnTo>
                  <a:pt x="76289" y="61021"/>
                </a:lnTo>
                <a:close/>
                <a:moveTo>
                  <a:pt x="397956" y="30"/>
                </a:moveTo>
                <a:cubicBezTo>
                  <a:pt x="406542" y="-178"/>
                  <a:pt x="415138" y="715"/>
                  <a:pt x="423742" y="2708"/>
                </a:cubicBezTo>
                <a:cubicBezTo>
                  <a:pt x="431565" y="1121"/>
                  <a:pt x="438455" y="4201"/>
                  <a:pt x="444411" y="11948"/>
                </a:cubicBezTo>
                <a:cubicBezTo>
                  <a:pt x="450368" y="19695"/>
                  <a:pt x="450069" y="28864"/>
                  <a:pt x="443516" y="39456"/>
                </a:cubicBezTo>
                <a:cubicBezTo>
                  <a:pt x="426066" y="55140"/>
                  <a:pt x="412239" y="68688"/>
                  <a:pt x="402035" y="80099"/>
                </a:cubicBezTo>
                <a:cubicBezTo>
                  <a:pt x="391830" y="91510"/>
                  <a:pt x="383420" y="99209"/>
                  <a:pt x="376803" y="103197"/>
                </a:cubicBezTo>
                <a:cubicBezTo>
                  <a:pt x="392780" y="103197"/>
                  <a:pt x="408699" y="108642"/>
                  <a:pt x="424561" y="119533"/>
                </a:cubicBezTo>
                <a:cubicBezTo>
                  <a:pt x="440424" y="130423"/>
                  <a:pt x="452327" y="143593"/>
                  <a:pt x="460271" y="159042"/>
                </a:cubicBezTo>
                <a:cubicBezTo>
                  <a:pt x="468214" y="174492"/>
                  <a:pt x="472628" y="191246"/>
                  <a:pt x="473510" y="209306"/>
                </a:cubicBezTo>
                <a:cubicBezTo>
                  <a:pt x="474393" y="227365"/>
                  <a:pt x="471491" y="244428"/>
                  <a:pt x="464804" y="260493"/>
                </a:cubicBezTo>
                <a:cubicBezTo>
                  <a:pt x="458118" y="276559"/>
                  <a:pt x="447732" y="290500"/>
                  <a:pt x="433648" y="302317"/>
                </a:cubicBezTo>
                <a:cubicBezTo>
                  <a:pt x="419564" y="314135"/>
                  <a:pt x="401860" y="320507"/>
                  <a:pt x="380537" y="321434"/>
                </a:cubicBezTo>
                <a:cubicBezTo>
                  <a:pt x="360915" y="322234"/>
                  <a:pt x="342678" y="318646"/>
                  <a:pt x="325825" y="310671"/>
                </a:cubicBezTo>
                <a:cubicBezTo>
                  <a:pt x="301632" y="299457"/>
                  <a:pt x="283588" y="285693"/>
                  <a:pt x="271695" y="269380"/>
                </a:cubicBezTo>
                <a:cubicBezTo>
                  <a:pt x="259801" y="253067"/>
                  <a:pt x="252140" y="235487"/>
                  <a:pt x="248711" y="216640"/>
                </a:cubicBezTo>
                <a:cubicBezTo>
                  <a:pt x="245282" y="197793"/>
                  <a:pt x="245631" y="178080"/>
                  <a:pt x="249758" y="157499"/>
                </a:cubicBezTo>
                <a:cubicBezTo>
                  <a:pt x="253886" y="136919"/>
                  <a:pt x="260757" y="116615"/>
                  <a:pt x="270371" y="96587"/>
                </a:cubicBezTo>
                <a:cubicBezTo>
                  <a:pt x="275514" y="83709"/>
                  <a:pt x="282893" y="70939"/>
                  <a:pt x="292507" y="58277"/>
                </a:cubicBezTo>
                <a:cubicBezTo>
                  <a:pt x="302121" y="45615"/>
                  <a:pt x="313525" y="34601"/>
                  <a:pt x="326720" y="25235"/>
                </a:cubicBezTo>
                <a:cubicBezTo>
                  <a:pt x="339916" y="15869"/>
                  <a:pt x="355083" y="8776"/>
                  <a:pt x="372221" y="3956"/>
                </a:cubicBezTo>
                <a:cubicBezTo>
                  <a:pt x="380791" y="1546"/>
                  <a:pt x="389369" y="238"/>
                  <a:pt x="397956" y="30"/>
                </a:cubicBezTo>
                <a:close/>
                <a:moveTo>
                  <a:pt x="151563" y="30"/>
                </a:moveTo>
                <a:cubicBezTo>
                  <a:pt x="160150" y="-178"/>
                  <a:pt x="168745" y="715"/>
                  <a:pt x="177349" y="2708"/>
                </a:cubicBezTo>
                <a:cubicBezTo>
                  <a:pt x="185173" y="1121"/>
                  <a:pt x="192062" y="4201"/>
                  <a:pt x="198019" y="11948"/>
                </a:cubicBezTo>
                <a:cubicBezTo>
                  <a:pt x="203975" y="19695"/>
                  <a:pt x="203677" y="28864"/>
                  <a:pt x="197123" y="39456"/>
                </a:cubicBezTo>
                <a:cubicBezTo>
                  <a:pt x="179674" y="55140"/>
                  <a:pt x="165846" y="68688"/>
                  <a:pt x="155642" y="80099"/>
                </a:cubicBezTo>
                <a:cubicBezTo>
                  <a:pt x="145438" y="91510"/>
                  <a:pt x="137027" y="99209"/>
                  <a:pt x="130410" y="103197"/>
                </a:cubicBezTo>
                <a:cubicBezTo>
                  <a:pt x="146387" y="103197"/>
                  <a:pt x="162309" y="108642"/>
                  <a:pt x="178178" y="119533"/>
                </a:cubicBezTo>
                <a:cubicBezTo>
                  <a:pt x="194047" y="130423"/>
                  <a:pt x="205953" y="143596"/>
                  <a:pt x="213897" y="159052"/>
                </a:cubicBezTo>
                <a:cubicBezTo>
                  <a:pt x="221841" y="174508"/>
                  <a:pt x="226248" y="191269"/>
                  <a:pt x="227118" y="209334"/>
                </a:cubicBezTo>
                <a:cubicBezTo>
                  <a:pt x="227988" y="227400"/>
                  <a:pt x="225086" y="244459"/>
                  <a:pt x="218412" y="260512"/>
                </a:cubicBezTo>
                <a:cubicBezTo>
                  <a:pt x="211738" y="276565"/>
                  <a:pt x="201356" y="290500"/>
                  <a:pt x="187265" y="302317"/>
                </a:cubicBezTo>
                <a:cubicBezTo>
                  <a:pt x="173174" y="314135"/>
                  <a:pt x="155467" y="320507"/>
                  <a:pt x="134144" y="321434"/>
                </a:cubicBezTo>
                <a:cubicBezTo>
                  <a:pt x="114523" y="322234"/>
                  <a:pt x="96323" y="318646"/>
                  <a:pt x="79547" y="310671"/>
                </a:cubicBezTo>
                <a:cubicBezTo>
                  <a:pt x="55277" y="299457"/>
                  <a:pt x="37195" y="285693"/>
                  <a:pt x="25302" y="269380"/>
                </a:cubicBezTo>
                <a:cubicBezTo>
                  <a:pt x="13408" y="253067"/>
                  <a:pt x="5750" y="235487"/>
                  <a:pt x="2328" y="216640"/>
                </a:cubicBezTo>
                <a:cubicBezTo>
                  <a:pt x="-1095" y="197793"/>
                  <a:pt x="-743" y="178080"/>
                  <a:pt x="3385" y="157499"/>
                </a:cubicBezTo>
                <a:cubicBezTo>
                  <a:pt x="7512" y="136919"/>
                  <a:pt x="14377" y="116621"/>
                  <a:pt x="23978" y="96606"/>
                </a:cubicBezTo>
                <a:cubicBezTo>
                  <a:pt x="29134" y="83715"/>
                  <a:pt x="36516" y="70939"/>
                  <a:pt x="46124" y="58277"/>
                </a:cubicBezTo>
                <a:cubicBezTo>
                  <a:pt x="55731" y="45615"/>
                  <a:pt x="67132" y="34601"/>
                  <a:pt x="80328" y="25235"/>
                </a:cubicBezTo>
                <a:cubicBezTo>
                  <a:pt x="93523" y="15869"/>
                  <a:pt x="108690" y="8776"/>
                  <a:pt x="125829" y="3956"/>
                </a:cubicBezTo>
                <a:cubicBezTo>
                  <a:pt x="134398" y="1546"/>
                  <a:pt x="142976" y="238"/>
                  <a:pt x="151563" y="30"/>
                </a:cubicBezTo>
                <a:close/>
              </a:path>
            </a:pathLst>
          </a:custGeom>
          <a:solidFill>
            <a:schemeClr val="tx1">
              <a:alpha val="3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6" name="Title 1"/>
          <p:cNvSpPr txBox="1"/>
          <p:nvPr/>
        </p:nvSpPr>
        <p:spPr>
          <a:xfrm>
            <a:off x="9245930" y="2603229"/>
            <a:ext cx="2336372" cy="362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accent4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1200" dirty="0">
                <a:solidFill>
                  <a:schemeClr val="tx1"/>
                </a:solidFill>
                <a:latin typeface="+mn-lt"/>
                <a:ea typeface="+mn-ea"/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27" name="Flowchart: Process 26"/>
          <p:cNvSpPr/>
          <p:nvPr/>
        </p:nvSpPr>
        <p:spPr>
          <a:xfrm>
            <a:off x="531556" y="2424322"/>
            <a:ext cx="2492417" cy="2965018"/>
          </a:xfrm>
          <a:prstGeom prst="flowChartProcess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408550" y="2424322"/>
            <a:ext cx="2492417" cy="2965018"/>
          </a:xfrm>
          <a:prstGeom prst="flowChartProcess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6285544" y="2424322"/>
            <a:ext cx="2492417" cy="2965018"/>
          </a:xfrm>
          <a:prstGeom prst="flowChartProcess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9167906" y="2424322"/>
            <a:ext cx="2492417" cy="2965018"/>
          </a:xfrm>
          <a:prstGeom prst="flowChartProcess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17097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716405"/>
            <a:ext cx="12668250" cy="1709420"/>
          </a:xfrm>
          <a:prstGeom prst="rect">
            <a:avLst/>
          </a:prstGeom>
          <a:solidFill>
            <a:srgbClr val="F3D040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432175"/>
            <a:ext cx="12668250" cy="1710055"/>
          </a:xfrm>
          <a:prstGeom prst="rect">
            <a:avLst/>
          </a:prstGeom>
          <a:solidFill>
            <a:srgbClr val="1C40B3"/>
          </a:solidFill>
          <a:ln>
            <a:solidFill>
              <a:srgbClr val="FFFFFF">
                <a:alpha val="96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142230"/>
            <a:ext cx="12369165" cy="1715770"/>
          </a:xfrm>
          <a:prstGeom prst="rect">
            <a:avLst/>
          </a:prstGeom>
          <a:solidFill>
            <a:schemeClr val="accent4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cs typeface="+mn-ea"/>
              <a:sym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163" y="850409"/>
            <a:ext cx="689675" cy="51725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385212"/>
            <a:ext cx="2031999" cy="31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7519" y="2560147"/>
            <a:ext cx="396964" cy="51725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" y="2094950"/>
            <a:ext cx="2031999" cy="31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输入标题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358" y="4240856"/>
            <a:ext cx="529285" cy="517256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3775659"/>
            <a:ext cx="2031999" cy="31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b="1" dirty="0">
                <a:solidFill>
                  <a:schemeClr val="bg1"/>
                </a:solidFill>
                <a:cs typeface="+mn-ea"/>
                <a:sym typeface="+mn-lt"/>
              </a:rPr>
              <a:t>输入标题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325" y="5990911"/>
            <a:ext cx="457110" cy="517256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5525714"/>
            <a:ext cx="2031999" cy="312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zh-CN" altLang="en-US" b="1" dirty="0">
                <a:solidFill>
                  <a:schemeClr val="tx1"/>
                </a:solidFill>
                <a:cs typeface="+mn-ea"/>
                <a:sym typeface="+mn-lt"/>
              </a:rPr>
              <a:t>输入标题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91995" y="206375"/>
            <a:ext cx="984059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400">
                <a:solidFill>
                  <a:schemeClr val="bg1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991995" y="1884680"/>
            <a:ext cx="984059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400">
                <a:solidFill>
                  <a:schemeClr val="tx1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991995" y="3640455"/>
            <a:ext cx="984059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400">
                <a:solidFill>
                  <a:schemeClr val="bg1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91995" y="5318760"/>
            <a:ext cx="9840595" cy="1383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1400">
                <a:solidFill>
                  <a:schemeClr val="tx1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此处输入文字，此处输入文字，语言尽可能精炼此处输入文字，语言尽可能精炼此处输入文字，语言尽可能精炼此处输入文字，此处输入文字，语言尽可能精炼此处输入文字，此处输入文字，语言尽可能精炼此处输入文字，此处输入文字，语言尽可能精炼此处输入文字，语言尽可能精炼此处输入文字，语言尽可能精炼此处输入文字，此处输入文字，语言尽可能精炼此处输入文字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rot="5400000" flipV="1">
            <a:off x="2667000" y="-2674620"/>
            <a:ext cx="6858000" cy="12207240"/>
          </a:xfrm>
          <a:prstGeom prst="rect">
            <a:avLst/>
          </a:prstGeom>
        </p:spPr>
      </p:pic>
      <p:sp>
        <p:nvSpPr>
          <p:cNvPr id="18" name="文本框 17"/>
          <p:cNvSpPr txBox="1"/>
          <p:nvPr/>
        </p:nvSpPr>
        <p:spPr>
          <a:xfrm>
            <a:off x="4597401" y="1278890"/>
            <a:ext cx="2997200" cy="1015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zh-CN" sz="6600" dirty="0">
                <a:gradFill>
                  <a:gsLst>
                    <a:gs pos="0">
                      <a:schemeClr val="tx2">
                        <a:lumMod val="25000"/>
                        <a:lumOff val="75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cs typeface="+mn-ea"/>
                <a:sym typeface="+mn-lt"/>
              </a:rPr>
              <a:t>20XX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2432467" y="2209889"/>
            <a:ext cx="7327066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9600" b="1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谢谢观</a:t>
            </a:r>
            <a:r>
              <a:rPr lang="zh-CN" altLang="en-US" sz="9600" b="1" dirty="0" smtClean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看</a:t>
            </a:r>
            <a:endParaRPr lang="zh-CN" altLang="en-US" sz="9600" b="1" dirty="0">
              <a:gradFill>
                <a:gsLst>
                  <a:gs pos="0">
                    <a:schemeClr val="tx2">
                      <a:lumMod val="50000"/>
                      <a:lumOff val="50000"/>
                    </a:schemeClr>
                  </a:gs>
                  <a:gs pos="86000">
                    <a:srgbClr val="1C40B3"/>
                  </a:gs>
                </a:gsLst>
                <a:lin ang="5400000" scaled="1"/>
              </a:gradFill>
              <a:effectLst>
                <a:outerShdw dist="38100" dir="2700000" algn="tl">
                  <a:schemeClr val="bg1">
                    <a:lumMod val="65000"/>
                  </a:schemeClr>
                </a:outerShdw>
              </a:effectLst>
              <a:cs typeface="+mn-ea"/>
              <a:sym typeface="+mn-lt"/>
            </a:endParaRPr>
          </a:p>
        </p:txBody>
      </p:sp>
      <p:grpSp>
        <p:nvGrpSpPr>
          <p:cNvPr id="48" name="组合 47"/>
          <p:cNvGrpSpPr/>
          <p:nvPr/>
        </p:nvGrpSpPr>
        <p:grpSpPr>
          <a:xfrm>
            <a:off x="4134940" y="1696832"/>
            <a:ext cx="3922121" cy="153558"/>
            <a:chOff x="4078879" y="1675242"/>
            <a:chExt cx="3922121" cy="153558"/>
          </a:xfrm>
          <a:solidFill>
            <a:srgbClr val="F3D040"/>
          </a:solidFill>
        </p:grpSpPr>
        <p:grpSp>
          <p:nvGrpSpPr>
            <p:cNvPr id="43" name="组合 42"/>
            <p:cNvGrpSpPr/>
            <p:nvPr/>
          </p:nvGrpSpPr>
          <p:grpSpPr>
            <a:xfrm>
              <a:off x="7347859" y="1675242"/>
              <a:ext cx="653141" cy="153558"/>
              <a:chOff x="7347859" y="1675242"/>
              <a:chExt cx="653141" cy="153558"/>
            </a:xfrm>
            <a:grpFill/>
          </p:grpSpPr>
          <p:sp>
            <p:nvSpPr>
              <p:cNvPr id="39" name="等腰三角形 38"/>
              <p:cNvSpPr/>
              <p:nvPr/>
            </p:nvSpPr>
            <p:spPr>
              <a:xfrm rot="16200000">
                <a:off x="7337269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 rot="16200000">
                <a:off x="7597650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16200000">
                <a:off x="7858032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44" name="组合 43"/>
            <p:cNvGrpSpPr/>
            <p:nvPr/>
          </p:nvGrpSpPr>
          <p:grpSpPr>
            <a:xfrm flipH="1">
              <a:off x="4078879" y="1675242"/>
              <a:ext cx="653141" cy="153558"/>
              <a:chOff x="7347859" y="1675242"/>
              <a:chExt cx="653141" cy="153558"/>
            </a:xfrm>
            <a:grpFill/>
          </p:grpSpPr>
          <p:sp>
            <p:nvSpPr>
              <p:cNvPr id="45" name="等腰三角形 44"/>
              <p:cNvSpPr/>
              <p:nvPr/>
            </p:nvSpPr>
            <p:spPr>
              <a:xfrm rot="16200000">
                <a:off x="7337269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6" name="等腰三角形 45"/>
              <p:cNvSpPr/>
              <p:nvPr/>
            </p:nvSpPr>
            <p:spPr>
              <a:xfrm rot="16200000">
                <a:off x="7597650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47" name="等腰三角形 46"/>
              <p:cNvSpPr/>
              <p:nvPr/>
            </p:nvSpPr>
            <p:spPr>
              <a:xfrm rot="16200000">
                <a:off x="7858032" y="1685832"/>
                <a:ext cx="153558" cy="132378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sp>
        <p:nvSpPr>
          <p:cNvPr id="49" name="文本框 48"/>
          <p:cNvSpPr txBox="1"/>
          <p:nvPr/>
        </p:nvSpPr>
        <p:spPr>
          <a:xfrm>
            <a:off x="2446020" y="3704577"/>
            <a:ext cx="7299960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1400" dirty="0">
                <a:solidFill>
                  <a:srgbClr val="1C40B3"/>
                </a:solidFill>
                <a:cs typeface="+mn-ea"/>
                <a:sym typeface="+mn-lt"/>
              </a:rPr>
              <a:t>DISSERTATION DEFENSE</a:t>
            </a:r>
          </a:p>
        </p:txBody>
      </p:sp>
      <p:sp>
        <p:nvSpPr>
          <p:cNvPr id="63" name="文本框 62"/>
          <p:cNvSpPr txBox="1"/>
          <p:nvPr/>
        </p:nvSpPr>
        <p:spPr>
          <a:xfrm>
            <a:off x="3143250" y="807267"/>
            <a:ext cx="59055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工作总结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开题报告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学术研讨</a:t>
            </a:r>
            <a:r>
              <a:rPr lang="en-US" altLang="zh-CN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Ⅰ</a:t>
            </a:r>
            <a:r>
              <a:rPr lang="zh-CN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毕业答辩</a:t>
            </a:r>
          </a:p>
        </p:txBody>
      </p:sp>
      <p:sp>
        <p:nvSpPr>
          <p:cNvPr id="67" name="PA-文本框 89"/>
          <p:cNvSpPr txBox="1"/>
          <p:nvPr>
            <p:custDataLst>
              <p:tags r:id="rId2"/>
            </p:custDataLst>
          </p:nvPr>
        </p:nvSpPr>
        <p:spPr>
          <a:xfrm>
            <a:off x="3570605" y="4207510"/>
            <a:ext cx="505079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Lorem Ipsum has been the industry's standard dummy text ever since the 1500s, when an unknown printer took a galley of type and scrambled it to m</a:t>
            </a:r>
          </a:p>
        </p:txBody>
      </p:sp>
      <p:grpSp>
        <p:nvGrpSpPr>
          <p:cNvPr id="78" name="组合 77"/>
          <p:cNvGrpSpPr/>
          <p:nvPr/>
        </p:nvGrpSpPr>
        <p:grpSpPr>
          <a:xfrm>
            <a:off x="4142559" y="5244464"/>
            <a:ext cx="1778816" cy="447675"/>
            <a:chOff x="4142559" y="5153024"/>
            <a:chExt cx="1778816" cy="447675"/>
          </a:xfrm>
        </p:grpSpPr>
        <p:grpSp>
          <p:nvGrpSpPr>
            <p:cNvPr id="72" name="组合 71"/>
            <p:cNvGrpSpPr/>
            <p:nvPr/>
          </p:nvGrpSpPr>
          <p:grpSpPr>
            <a:xfrm>
              <a:off x="4142559" y="5153024"/>
              <a:ext cx="1777119" cy="447675"/>
              <a:chOff x="4264479" y="5153024"/>
              <a:chExt cx="1777119" cy="447675"/>
            </a:xfrm>
          </p:grpSpPr>
          <p:sp>
            <p:nvSpPr>
              <p:cNvPr id="64" name="矩形: 圆角 63"/>
              <p:cNvSpPr/>
              <p:nvPr/>
            </p:nvSpPr>
            <p:spPr>
              <a:xfrm>
                <a:off x="4264479" y="5153024"/>
                <a:ext cx="1777119" cy="447675"/>
              </a:xfrm>
              <a:prstGeom prst="roundRect">
                <a:avLst>
                  <a:gd name="adj" fmla="val 50000"/>
                </a:avLst>
              </a:prstGeom>
              <a:solidFill>
                <a:srgbClr val="1C40B3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9" name="Freeform 88"/>
              <p:cNvSpPr>
                <a:spLocks noChangeArrowheads="1"/>
              </p:cNvSpPr>
              <p:nvPr/>
            </p:nvSpPr>
            <p:spPr bwMode="auto">
              <a:xfrm>
                <a:off x="4341634" y="5235821"/>
                <a:ext cx="277992" cy="282080"/>
              </a:xfrm>
              <a:custGeom>
                <a:avLst/>
                <a:gdLst>
                  <a:gd name="T0" fmla="*/ 2147483646 w 601"/>
                  <a:gd name="T1" fmla="*/ 2147483646 h 609"/>
                  <a:gd name="T2" fmla="*/ 2147483646 w 601"/>
                  <a:gd name="T3" fmla="*/ 2147483646 h 609"/>
                  <a:gd name="T4" fmla="*/ 0 w 601"/>
                  <a:gd name="T5" fmla="*/ 2147483646 h 609"/>
                  <a:gd name="T6" fmla="*/ 2147483646 w 601"/>
                  <a:gd name="T7" fmla="*/ 0 h 609"/>
                  <a:gd name="T8" fmla="*/ 2147483646 w 601"/>
                  <a:gd name="T9" fmla="*/ 2147483646 h 609"/>
                  <a:gd name="T10" fmla="*/ 2147483646 w 601"/>
                  <a:gd name="T11" fmla="*/ 2147483646 h 609"/>
                  <a:gd name="T12" fmla="*/ 2147483646 w 601"/>
                  <a:gd name="T13" fmla="*/ 2147483646 h 609"/>
                  <a:gd name="T14" fmla="*/ 2147483646 w 601"/>
                  <a:gd name="T15" fmla="*/ 2147483646 h 609"/>
                  <a:gd name="T16" fmla="*/ 2147483646 w 601"/>
                  <a:gd name="T17" fmla="*/ 2147483646 h 609"/>
                  <a:gd name="T18" fmla="*/ 2147483646 w 601"/>
                  <a:gd name="T19" fmla="*/ 2147483646 h 609"/>
                  <a:gd name="T20" fmla="*/ 2147483646 w 601"/>
                  <a:gd name="T21" fmla="*/ 2147483646 h 609"/>
                  <a:gd name="T22" fmla="*/ 2147483646 w 601"/>
                  <a:gd name="T23" fmla="*/ 2147483646 h 609"/>
                  <a:gd name="T24" fmla="*/ 2147483646 w 601"/>
                  <a:gd name="T25" fmla="*/ 2147483646 h 609"/>
                  <a:gd name="T26" fmla="*/ 2147483646 w 601"/>
                  <a:gd name="T27" fmla="*/ 2147483646 h 609"/>
                  <a:gd name="T28" fmla="*/ 2147483646 w 601"/>
                  <a:gd name="T29" fmla="*/ 2147483646 h 609"/>
                  <a:gd name="T30" fmla="*/ 2147483646 w 601"/>
                  <a:gd name="T31" fmla="*/ 2147483646 h 609"/>
                  <a:gd name="T32" fmla="*/ 2147483646 w 601"/>
                  <a:gd name="T33" fmla="*/ 2147483646 h 609"/>
                  <a:gd name="T34" fmla="*/ 2147483646 w 601"/>
                  <a:gd name="T35" fmla="*/ 2147483646 h 609"/>
                  <a:gd name="T36" fmla="*/ 2147483646 w 601"/>
                  <a:gd name="T37" fmla="*/ 2147483646 h 609"/>
                  <a:gd name="T38" fmla="*/ 2147483646 w 601"/>
                  <a:gd name="T39" fmla="*/ 2147483646 h 609"/>
                  <a:gd name="T40" fmla="*/ 2147483646 w 601"/>
                  <a:gd name="T41" fmla="*/ 2147483646 h 609"/>
                  <a:gd name="T42" fmla="*/ 2147483646 w 601"/>
                  <a:gd name="T43" fmla="*/ 2147483646 h 609"/>
                  <a:gd name="T44" fmla="*/ 2147483646 w 601"/>
                  <a:gd name="T45" fmla="*/ 2147483646 h 609"/>
                  <a:gd name="T46" fmla="*/ 2147483646 w 601"/>
                  <a:gd name="T47" fmla="*/ 2147483646 h 609"/>
                  <a:gd name="T48" fmla="*/ 2147483646 w 601"/>
                  <a:gd name="T49" fmla="*/ 2147483646 h 609"/>
                  <a:gd name="T50" fmla="*/ 2147483646 w 601"/>
                  <a:gd name="T51" fmla="*/ 2147483646 h 609"/>
                  <a:gd name="T52" fmla="*/ 2147483646 w 601"/>
                  <a:gd name="T53" fmla="*/ 2147483646 h 609"/>
                  <a:gd name="T54" fmla="*/ 2147483646 w 601"/>
                  <a:gd name="T55" fmla="*/ 2147483646 h 609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0" t="0" r="r" b="b"/>
                <a:pathLst>
                  <a:path w="601" h="609">
                    <a:moveTo>
                      <a:pt x="297" y="608"/>
                    </a:moveTo>
                    <a:lnTo>
                      <a:pt x="297" y="608"/>
                    </a:lnTo>
                    <a:cubicBezTo>
                      <a:pt x="134" y="608"/>
                      <a:pt x="0" y="474"/>
                      <a:pt x="0" y="304"/>
                    </a:cubicBezTo>
                    <a:cubicBezTo>
                      <a:pt x="0" y="135"/>
                      <a:pt x="134" y="0"/>
                      <a:pt x="297" y="0"/>
                    </a:cubicBezTo>
                    <a:cubicBezTo>
                      <a:pt x="466" y="0"/>
                      <a:pt x="600" y="135"/>
                      <a:pt x="600" y="304"/>
                    </a:cubicBezTo>
                    <a:cubicBezTo>
                      <a:pt x="600" y="474"/>
                      <a:pt x="466" y="608"/>
                      <a:pt x="297" y="608"/>
                    </a:cubicBezTo>
                    <a:close/>
                    <a:moveTo>
                      <a:pt x="297" y="57"/>
                    </a:moveTo>
                    <a:lnTo>
                      <a:pt x="297" y="57"/>
                    </a:lnTo>
                    <a:cubicBezTo>
                      <a:pt x="162" y="57"/>
                      <a:pt x="56" y="170"/>
                      <a:pt x="56" y="304"/>
                    </a:cubicBezTo>
                    <a:cubicBezTo>
                      <a:pt x="56" y="368"/>
                      <a:pt x="78" y="425"/>
                      <a:pt x="120" y="467"/>
                    </a:cubicBezTo>
                    <a:cubicBezTo>
                      <a:pt x="155" y="453"/>
                      <a:pt x="141" y="467"/>
                      <a:pt x="183" y="446"/>
                    </a:cubicBezTo>
                    <a:cubicBezTo>
                      <a:pt x="233" y="425"/>
                      <a:pt x="247" y="418"/>
                      <a:pt x="247" y="418"/>
                    </a:cubicBezTo>
                    <a:cubicBezTo>
                      <a:pt x="247" y="375"/>
                      <a:pt x="247" y="375"/>
                      <a:pt x="247" y="375"/>
                    </a:cubicBezTo>
                    <a:cubicBezTo>
                      <a:pt x="247" y="375"/>
                      <a:pt x="226" y="361"/>
                      <a:pt x="219" y="319"/>
                    </a:cubicBezTo>
                    <a:cubicBezTo>
                      <a:pt x="212" y="326"/>
                      <a:pt x="205" y="304"/>
                      <a:pt x="205" y="297"/>
                    </a:cubicBezTo>
                    <a:cubicBezTo>
                      <a:pt x="205" y="283"/>
                      <a:pt x="198" y="255"/>
                      <a:pt x="212" y="255"/>
                    </a:cubicBezTo>
                    <a:cubicBezTo>
                      <a:pt x="212" y="234"/>
                      <a:pt x="212" y="220"/>
                      <a:pt x="212" y="205"/>
                    </a:cubicBezTo>
                    <a:cubicBezTo>
                      <a:pt x="212" y="177"/>
                      <a:pt x="247" y="135"/>
                      <a:pt x="297" y="135"/>
                    </a:cubicBezTo>
                    <a:cubicBezTo>
                      <a:pt x="360" y="135"/>
                      <a:pt x="381" y="177"/>
                      <a:pt x="389" y="205"/>
                    </a:cubicBezTo>
                    <a:cubicBezTo>
                      <a:pt x="389" y="220"/>
                      <a:pt x="389" y="234"/>
                      <a:pt x="381" y="255"/>
                    </a:cubicBezTo>
                    <a:cubicBezTo>
                      <a:pt x="396" y="255"/>
                      <a:pt x="389" y="283"/>
                      <a:pt x="389" y="297"/>
                    </a:cubicBezTo>
                    <a:cubicBezTo>
                      <a:pt x="389" y="304"/>
                      <a:pt x="389" y="326"/>
                      <a:pt x="374" y="319"/>
                    </a:cubicBezTo>
                    <a:cubicBezTo>
                      <a:pt x="367" y="361"/>
                      <a:pt x="353" y="375"/>
                      <a:pt x="353" y="375"/>
                    </a:cubicBezTo>
                    <a:cubicBezTo>
                      <a:pt x="353" y="418"/>
                      <a:pt x="353" y="418"/>
                      <a:pt x="353" y="418"/>
                    </a:cubicBezTo>
                    <a:cubicBezTo>
                      <a:pt x="353" y="418"/>
                      <a:pt x="367" y="425"/>
                      <a:pt x="410" y="446"/>
                    </a:cubicBezTo>
                    <a:cubicBezTo>
                      <a:pt x="459" y="467"/>
                      <a:pt x="445" y="453"/>
                      <a:pt x="480" y="467"/>
                    </a:cubicBezTo>
                    <a:cubicBezTo>
                      <a:pt x="523" y="425"/>
                      <a:pt x="544" y="368"/>
                      <a:pt x="544" y="304"/>
                    </a:cubicBezTo>
                    <a:cubicBezTo>
                      <a:pt x="544" y="170"/>
                      <a:pt x="431" y="57"/>
                      <a:pt x="297" y="57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75" name="文本框 74"/>
            <p:cNvSpPr txBox="1"/>
            <p:nvPr/>
          </p:nvSpPr>
          <p:spPr>
            <a:xfrm>
              <a:off x="4378325" y="5263139"/>
              <a:ext cx="1543050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chemeClr val="bg1"/>
                  </a:solidFill>
                  <a:cs typeface="+mn-ea"/>
                  <a:sym typeface="+mn-lt"/>
                </a:rPr>
                <a:t>主讲</a:t>
              </a:r>
              <a:r>
                <a:rPr lang="zh-CN" altLang="en-US" sz="1400" dirty="0" smtClean="0">
                  <a:solidFill>
                    <a:schemeClr val="bg1"/>
                  </a:solidFill>
                  <a:cs typeface="+mn-ea"/>
                  <a:sym typeface="+mn-lt"/>
                </a:rPr>
                <a:t>：优品</a:t>
              </a:r>
              <a:r>
                <a:rPr lang="en-US" altLang="zh-CN" sz="1400" dirty="0" smtClean="0">
                  <a:solidFill>
                    <a:schemeClr val="bg1"/>
                  </a:solidFill>
                  <a:cs typeface="+mn-ea"/>
                  <a:sym typeface="+mn-lt"/>
                </a:rPr>
                <a:t>PPT</a:t>
              </a:r>
              <a:endParaRPr lang="zh-CN" altLang="en-US" sz="14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7" name="组合 76"/>
          <p:cNvGrpSpPr/>
          <p:nvPr/>
        </p:nvGrpSpPr>
        <p:grpSpPr>
          <a:xfrm>
            <a:off x="6272322" y="5244464"/>
            <a:ext cx="1801703" cy="447675"/>
            <a:chOff x="6272322" y="5153024"/>
            <a:chExt cx="1801703" cy="447675"/>
          </a:xfrm>
        </p:grpSpPr>
        <p:grpSp>
          <p:nvGrpSpPr>
            <p:cNvPr id="71" name="组合 70"/>
            <p:cNvGrpSpPr/>
            <p:nvPr/>
          </p:nvGrpSpPr>
          <p:grpSpPr>
            <a:xfrm>
              <a:off x="6272322" y="5153024"/>
              <a:ext cx="1777119" cy="447675"/>
              <a:chOff x="6150402" y="5153024"/>
              <a:chExt cx="1777119" cy="447675"/>
            </a:xfrm>
          </p:grpSpPr>
          <p:sp>
            <p:nvSpPr>
              <p:cNvPr id="65" name="矩形: 圆角 64"/>
              <p:cNvSpPr/>
              <p:nvPr/>
            </p:nvSpPr>
            <p:spPr>
              <a:xfrm>
                <a:off x="6150402" y="5153024"/>
                <a:ext cx="1777119" cy="447675"/>
              </a:xfrm>
              <a:prstGeom prst="roundRect">
                <a:avLst>
                  <a:gd name="adj" fmla="val 50000"/>
                </a:avLst>
              </a:prstGeom>
              <a:solidFill>
                <a:srgbClr val="F3D040"/>
              </a:solidFill>
              <a:ln>
                <a:noFill/>
              </a:ln>
              <a:effectLst>
                <a:outerShdw blurRad="50800" dist="38100" dir="8100000" algn="tr" rotWithShape="0">
                  <a:prstClr val="black">
                    <a:alpha val="14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68" name="Freeform 87"/>
              <p:cNvSpPr>
                <a:spLocks noChangeArrowheads="1"/>
              </p:cNvSpPr>
              <p:nvPr/>
            </p:nvSpPr>
            <p:spPr bwMode="auto">
              <a:xfrm>
                <a:off x="6238508" y="5251061"/>
                <a:ext cx="280038" cy="282080"/>
              </a:xfrm>
              <a:custGeom>
                <a:avLst/>
                <a:gdLst>
                  <a:gd name="T0" fmla="*/ 2147483646 w 602"/>
                  <a:gd name="T1" fmla="*/ 2147483646 h 609"/>
                  <a:gd name="T2" fmla="*/ 2147483646 w 602"/>
                  <a:gd name="T3" fmla="*/ 2147483646 h 609"/>
                  <a:gd name="T4" fmla="*/ 0 w 602"/>
                  <a:gd name="T5" fmla="*/ 2147483646 h 609"/>
                  <a:gd name="T6" fmla="*/ 2147483646 w 602"/>
                  <a:gd name="T7" fmla="*/ 0 h 609"/>
                  <a:gd name="T8" fmla="*/ 2147483646 w 602"/>
                  <a:gd name="T9" fmla="*/ 2147483646 h 609"/>
                  <a:gd name="T10" fmla="*/ 2147483646 w 602"/>
                  <a:gd name="T11" fmla="*/ 2147483646 h 609"/>
                  <a:gd name="T12" fmla="*/ 2147483646 w 602"/>
                  <a:gd name="T13" fmla="*/ 2147483646 h 609"/>
                  <a:gd name="T14" fmla="*/ 2147483646 w 602"/>
                  <a:gd name="T15" fmla="*/ 2147483646 h 609"/>
                  <a:gd name="T16" fmla="*/ 2147483646 w 602"/>
                  <a:gd name="T17" fmla="*/ 2147483646 h 609"/>
                  <a:gd name="T18" fmla="*/ 2147483646 w 602"/>
                  <a:gd name="T19" fmla="*/ 2147483646 h 609"/>
                  <a:gd name="T20" fmla="*/ 2147483646 w 602"/>
                  <a:gd name="T21" fmla="*/ 2147483646 h 609"/>
                  <a:gd name="T22" fmla="*/ 2147483646 w 602"/>
                  <a:gd name="T23" fmla="*/ 2147483646 h 609"/>
                  <a:gd name="T24" fmla="*/ 2147483646 w 602"/>
                  <a:gd name="T25" fmla="*/ 2147483646 h 609"/>
                  <a:gd name="T26" fmla="*/ 2147483646 w 602"/>
                  <a:gd name="T27" fmla="*/ 2147483646 h 609"/>
                  <a:gd name="T28" fmla="*/ 2147483646 w 602"/>
                  <a:gd name="T29" fmla="*/ 2147483646 h 609"/>
                  <a:gd name="T30" fmla="*/ 2147483646 w 602"/>
                  <a:gd name="T31" fmla="*/ 2147483646 h 609"/>
                  <a:gd name="T32" fmla="*/ 2147483646 w 602"/>
                  <a:gd name="T33" fmla="*/ 2147483646 h 609"/>
                  <a:gd name="T34" fmla="*/ 2147483646 w 602"/>
                  <a:gd name="T35" fmla="*/ 2147483646 h 609"/>
                  <a:gd name="T36" fmla="*/ 2147483646 w 602"/>
                  <a:gd name="T37" fmla="*/ 2147483646 h 609"/>
                  <a:gd name="T38" fmla="*/ 2147483646 w 602"/>
                  <a:gd name="T39" fmla="*/ 2147483646 h 609"/>
                  <a:gd name="T40" fmla="*/ 2147483646 w 602"/>
                  <a:gd name="T41" fmla="*/ 2147483646 h 609"/>
                  <a:gd name="T42" fmla="*/ 2147483646 w 602"/>
                  <a:gd name="T43" fmla="*/ 2147483646 h 609"/>
                  <a:gd name="T44" fmla="*/ 2147483646 w 602"/>
                  <a:gd name="T45" fmla="*/ 2147483646 h 609"/>
                  <a:gd name="T46" fmla="*/ 2147483646 w 602"/>
                  <a:gd name="T47" fmla="*/ 2147483646 h 609"/>
                  <a:gd name="T48" fmla="*/ 2147483646 w 602"/>
                  <a:gd name="T49" fmla="*/ 2147483646 h 609"/>
                  <a:gd name="T50" fmla="*/ 2147483646 w 602"/>
                  <a:gd name="T51" fmla="*/ 2147483646 h 609"/>
                  <a:gd name="T52" fmla="*/ 2147483646 w 602"/>
                  <a:gd name="T53" fmla="*/ 2147483646 h 609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602" h="609">
                    <a:moveTo>
                      <a:pt x="304" y="608"/>
                    </a:moveTo>
                    <a:lnTo>
                      <a:pt x="304" y="608"/>
                    </a:lnTo>
                    <a:cubicBezTo>
                      <a:pt x="134" y="608"/>
                      <a:pt x="0" y="474"/>
                      <a:pt x="0" y="304"/>
                    </a:cubicBezTo>
                    <a:cubicBezTo>
                      <a:pt x="0" y="135"/>
                      <a:pt x="134" y="0"/>
                      <a:pt x="304" y="0"/>
                    </a:cubicBezTo>
                    <a:cubicBezTo>
                      <a:pt x="466" y="0"/>
                      <a:pt x="601" y="135"/>
                      <a:pt x="601" y="304"/>
                    </a:cubicBezTo>
                    <a:cubicBezTo>
                      <a:pt x="601" y="474"/>
                      <a:pt x="466" y="608"/>
                      <a:pt x="304" y="608"/>
                    </a:cubicBezTo>
                    <a:close/>
                    <a:moveTo>
                      <a:pt x="304" y="57"/>
                    </a:moveTo>
                    <a:lnTo>
                      <a:pt x="304" y="57"/>
                    </a:lnTo>
                    <a:cubicBezTo>
                      <a:pt x="169" y="57"/>
                      <a:pt x="56" y="170"/>
                      <a:pt x="56" y="304"/>
                    </a:cubicBezTo>
                    <a:cubicBezTo>
                      <a:pt x="56" y="439"/>
                      <a:pt x="169" y="552"/>
                      <a:pt x="304" y="552"/>
                    </a:cubicBezTo>
                    <a:cubicBezTo>
                      <a:pt x="438" y="552"/>
                      <a:pt x="544" y="439"/>
                      <a:pt x="544" y="304"/>
                    </a:cubicBezTo>
                    <a:cubicBezTo>
                      <a:pt x="544" y="170"/>
                      <a:pt x="438" y="57"/>
                      <a:pt x="304" y="57"/>
                    </a:cubicBezTo>
                    <a:close/>
                    <a:moveTo>
                      <a:pt x="424" y="333"/>
                    </a:moveTo>
                    <a:lnTo>
                      <a:pt x="424" y="333"/>
                    </a:lnTo>
                    <a:cubicBezTo>
                      <a:pt x="367" y="333"/>
                      <a:pt x="367" y="333"/>
                      <a:pt x="367" y="333"/>
                    </a:cubicBezTo>
                    <a:cubicBezTo>
                      <a:pt x="332" y="333"/>
                      <a:pt x="332" y="333"/>
                      <a:pt x="332" y="333"/>
                    </a:cubicBezTo>
                    <a:cubicBezTo>
                      <a:pt x="304" y="333"/>
                      <a:pt x="304" y="333"/>
                      <a:pt x="304" y="333"/>
                    </a:cubicBezTo>
                    <a:cubicBezTo>
                      <a:pt x="283" y="333"/>
                      <a:pt x="276" y="319"/>
                      <a:pt x="276" y="304"/>
                    </a:cubicBezTo>
                    <a:cubicBezTo>
                      <a:pt x="276" y="135"/>
                      <a:pt x="276" y="135"/>
                      <a:pt x="276" y="135"/>
                    </a:cubicBezTo>
                    <a:cubicBezTo>
                      <a:pt x="276" y="121"/>
                      <a:pt x="283" y="107"/>
                      <a:pt x="304" y="107"/>
                    </a:cubicBezTo>
                    <a:cubicBezTo>
                      <a:pt x="318" y="107"/>
                      <a:pt x="332" y="121"/>
                      <a:pt x="332" y="135"/>
                    </a:cubicBezTo>
                    <a:cubicBezTo>
                      <a:pt x="332" y="276"/>
                      <a:pt x="332" y="276"/>
                      <a:pt x="332" y="276"/>
                    </a:cubicBezTo>
                    <a:cubicBezTo>
                      <a:pt x="367" y="276"/>
                      <a:pt x="367" y="276"/>
                      <a:pt x="367" y="276"/>
                    </a:cubicBezTo>
                    <a:cubicBezTo>
                      <a:pt x="424" y="276"/>
                      <a:pt x="424" y="276"/>
                      <a:pt x="424" y="276"/>
                    </a:cubicBezTo>
                    <a:cubicBezTo>
                      <a:pt x="438" y="276"/>
                      <a:pt x="452" y="290"/>
                      <a:pt x="452" y="304"/>
                    </a:cubicBezTo>
                    <a:cubicBezTo>
                      <a:pt x="452" y="319"/>
                      <a:pt x="438" y="333"/>
                      <a:pt x="424" y="333"/>
                    </a:cubicBezTo>
                    <a:close/>
                  </a:path>
                </a:pathLst>
              </a:custGeom>
              <a:solidFill>
                <a:srgbClr val="1C40B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 sz="2400">
                  <a:cs typeface="+mn-ea"/>
                  <a:sym typeface="+mn-lt"/>
                </a:endParaRPr>
              </a:p>
            </p:txBody>
          </p:sp>
        </p:grpSp>
        <p:sp>
          <p:nvSpPr>
            <p:cNvPr id="76" name="文本框 75"/>
            <p:cNvSpPr txBox="1"/>
            <p:nvPr/>
          </p:nvSpPr>
          <p:spPr>
            <a:xfrm>
              <a:off x="6530975" y="5278379"/>
              <a:ext cx="1543050" cy="2152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zh-CN" altLang="en-US" sz="1400" dirty="0">
                  <a:solidFill>
                    <a:srgbClr val="1C40B3"/>
                  </a:solidFill>
                  <a:cs typeface="+mn-ea"/>
                  <a:sym typeface="+mn-lt"/>
                </a:rPr>
                <a:t>日期：</a:t>
              </a:r>
              <a:r>
                <a:rPr lang="en-US" altLang="zh-CN" sz="1400" dirty="0" smtClean="0">
                  <a:solidFill>
                    <a:srgbClr val="1C40B3"/>
                  </a:solidFill>
                  <a:cs typeface="+mn-ea"/>
                  <a:sym typeface="+mn-lt"/>
                </a:rPr>
                <a:t>20XX</a:t>
              </a:r>
              <a:r>
                <a:rPr lang="zh-CN" altLang="en-US" sz="1400" dirty="0" smtClean="0">
                  <a:solidFill>
                    <a:srgbClr val="1C40B3"/>
                  </a:solidFill>
                  <a:cs typeface="+mn-ea"/>
                  <a:sym typeface="+mn-lt"/>
                </a:rPr>
                <a:t>年</a:t>
              </a:r>
              <a:endParaRPr lang="zh-CN" altLang="en-US" sz="1400" dirty="0">
                <a:solidFill>
                  <a:srgbClr val="1C40B3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79" name="组合 78"/>
          <p:cNvGrpSpPr/>
          <p:nvPr/>
        </p:nvGrpSpPr>
        <p:grpSpPr>
          <a:xfrm flipH="1">
            <a:off x="1488844" y="1445190"/>
            <a:ext cx="290490" cy="1286407"/>
            <a:chOff x="8290832" y="4887686"/>
            <a:chExt cx="296617" cy="1313542"/>
          </a:xfrm>
          <a:solidFill>
            <a:srgbClr val="1C40B3"/>
          </a:solidFill>
        </p:grpSpPr>
        <p:grpSp>
          <p:nvGrpSpPr>
            <p:cNvPr id="80" name="组合 79"/>
            <p:cNvGrpSpPr/>
            <p:nvPr/>
          </p:nvGrpSpPr>
          <p:grpSpPr>
            <a:xfrm>
              <a:off x="8452757" y="50400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87" name="等腰三角形 86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8" name="等腰三角形 87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9" name="等腰三角形 88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0" name="等腰三角形 89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1" name="等腰三角形 90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81" name="组合 80"/>
            <p:cNvGrpSpPr/>
            <p:nvPr/>
          </p:nvGrpSpPr>
          <p:grpSpPr>
            <a:xfrm>
              <a:off x="8290832" y="48876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82" name="等腰三角形 81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3" name="等腰三角形 82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4" name="等腰三角形 83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5" name="等腰三角形 84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86" name="等腰三角形 85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  <p:grpSp>
        <p:nvGrpSpPr>
          <p:cNvPr id="92" name="组合 91"/>
          <p:cNvGrpSpPr/>
          <p:nvPr/>
        </p:nvGrpSpPr>
        <p:grpSpPr>
          <a:xfrm flipH="1">
            <a:off x="10414791" y="4481868"/>
            <a:ext cx="183247" cy="811492"/>
            <a:chOff x="8290832" y="4887686"/>
            <a:chExt cx="296617" cy="1313542"/>
          </a:xfrm>
          <a:solidFill>
            <a:srgbClr val="1C40B3"/>
          </a:solidFill>
        </p:grpSpPr>
        <p:grpSp>
          <p:nvGrpSpPr>
            <p:cNvPr id="93" name="组合 92"/>
            <p:cNvGrpSpPr/>
            <p:nvPr/>
          </p:nvGrpSpPr>
          <p:grpSpPr>
            <a:xfrm>
              <a:off x="8452757" y="50400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100" name="等腰三角形 99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1" name="等腰三角形 100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2" name="等腰三角形 101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3" name="等腰三角形 102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104" name="等腰三角形 103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  <p:grpSp>
          <p:nvGrpSpPr>
            <p:cNvPr id="94" name="组合 93"/>
            <p:cNvGrpSpPr/>
            <p:nvPr/>
          </p:nvGrpSpPr>
          <p:grpSpPr>
            <a:xfrm>
              <a:off x="8290832" y="4887686"/>
              <a:ext cx="134692" cy="1161142"/>
              <a:chOff x="8490857" y="4963886"/>
              <a:chExt cx="134692" cy="1161142"/>
            </a:xfrm>
            <a:grpFill/>
          </p:grpSpPr>
          <p:sp>
            <p:nvSpPr>
              <p:cNvPr id="95" name="等腰三角形 94"/>
              <p:cNvSpPr/>
              <p:nvPr/>
            </p:nvSpPr>
            <p:spPr>
              <a:xfrm>
                <a:off x="8490857" y="4963886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6" name="等腰三角形 95"/>
              <p:cNvSpPr/>
              <p:nvPr/>
            </p:nvSpPr>
            <p:spPr>
              <a:xfrm>
                <a:off x="8490857" y="5225143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7" name="等腰三角形 96"/>
              <p:cNvSpPr/>
              <p:nvPr/>
            </p:nvSpPr>
            <p:spPr>
              <a:xfrm>
                <a:off x="8490857" y="5486400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8" name="等腰三角形 97"/>
              <p:cNvSpPr/>
              <p:nvPr/>
            </p:nvSpPr>
            <p:spPr>
              <a:xfrm>
                <a:off x="8490857" y="5747657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  <p:sp>
            <p:nvSpPr>
              <p:cNvPr id="99" name="等腰三角形 98"/>
              <p:cNvSpPr/>
              <p:nvPr/>
            </p:nvSpPr>
            <p:spPr>
              <a:xfrm>
                <a:off x="8490857" y="6008914"/>
                <a:ext cx="134692" cy="116114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>
                  <a:cs typeface="+mn-ea"/>
                  <a:sym typeface="+mn-lt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5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49" grpId="0"/>
      <p:bldP spid="63" grpId="0"/>
      <p:bldP spid="6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254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文本框 110"/>
          <p:cNvSpPr txBox="1"/>
          <p:nvPr/>
        </p:nvSpPr>
        <p:spPr>
          <a:xfrm>
            <a:off x="4223385" y="1830070"/>
            <a:ext cx="3745230" cy="830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5400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PART-ONE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11208" y="2813685"/>
            <a:ext cx="5569585" cy="12306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zh-CN" altLang="en-US" sz="8000" b="1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课题分析</a:t>
            </a:r>
          </a:p>
        </p:txBody>
      </p:sp>
      <p:sp>
        <p:nvSpPr>
          <p:cNvPr id="122" name="PA-文本框 89"/>
          <p:cNvSpPr txBox="1"/>
          <p:nvPr>
            <p:custDataLst>
              <p:tags r:id="rId2"/>
            </p:custDataLst>
          </p:nvPr>
        </p:nvSpPr>
        <p:spPr>
          <a:xfrm>
            <a:off x="3797935" y="4240530"/>
            <a:ext cx="459613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Icons and pictures can be replaced with one click according to your personal needs. Data charts can be replaced and edited, set up as needed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/>
          <p:nvPr/>
        </p:nvSpPr>
        <p:spPr>
          <a:xfrm>
            <a:off x="-9312" y="3931168"/>
            <a:ext cx="4015449" cy="2260311"/>
          </a:xfrm>
          <a:custGeom>
            <a:avLst/>
            <a:gdLst>
              <a:gd name="connsiteX0" fmla="*/ 0 w 3462816"/>
              <a:gd name="connsiteY0" fmla="*/ 0 h 1349682"/>
              <a:gd name="connsiteX1" fmla="*/ 3462816 w 3462816"/>
              <a:gd name="connsiteY1" fmla="*/ 0 h 1349682"/>
              <a:gd name="connsiteX2" fmla="*/ 3462816 w 3462816"/>
              <a:gd name="connsiteY2" fmla="*/ 1349682 h 1349682"/>
              <a:gd name="connsiteX3" fmla="*/ 0 w 3462816"/>
              <a:gd name="connsiteY3" fmla="*/ 1349682 h 1349682"/>
              <a:gd name="connsiteX4" fmla="*/ 0 w 3462816"/>
              <a:gd name="connsiteY4" fmla="*/ 0 h 1349682"/>
              <a:gd name="connsiteX0-1" fmla="*/ 0 w 3462816"/>
              <a:gd name="connsiteY0-2" fmla="*/ 0 h 1349682"/>
              <a:gd name="connsiteX1-3" fmla="*/ 3462816 w 3462816"/>
              <a:gd name="connsiteY1-4" fmla="*/ 0 h 1349682"/>
              <a:gd name="connsiteX2-5" fmla="*/ 3429766 w 3462816"/>
              <a:gd name="connsiteY2-6" fmla="*/ 1151378 h 1349682"/>
              <a:gd name="connsiteX3-7" fmla="*/ 0 w 3462816"/>
              <a:gd name="connsiteY3-8" fmla="*/ 1349682 h 1349682"/>
              <a:gd name="connsiteX4-9" fmla="*/ 0 w 3462816"/>
              <a:gd name="connsiteY4-10" fmla="*/ 0 h 1349682"/>
              <a:gd name="connsiteX0-11" fmla="*/ 0 w 3429766"/>
              <a:gd name="connsiteY0-12" fmla="*/ 0 h 1349682"/>
              <a:gd name="connsiteX1-13" fmla="*/ 3264512 w 3429766"/>
              <a:gd name="connsiteY1-14" fmla="*/ 154236 h 1349682"/>
              <a:gd name="connsiteX2-15" fmla="*/ 3429766 w 3429766"/>
              <a:gd name="connsiteY2-16" fmla="*/ 1151378 h 1349682"/>
              <a:gd name="connsiteX3-17" fmla="*/ 0 w 3429766"/>
              <a:gd name="connsiteY3-18" fmla="*/ 1349682 h 1349682"/>
              <a:gd name="connsiteX4-19" fmla="*/ 0 w 3429766"/>
              <a:gd name="connsiteY4-20" fmla="*/ 0 h 1349682"/>
              <a:gd name="connsiteX0-21" fmla="*/ 0 w 3440783"/>
              <a:gd name="connsiteY0-22" fmla="*/ 0 h 1933576"/>
              <a:gd name="connsiteX1-23" fmla="*/ 3275529 w 3440783"/>
              <a:gd name="connsiteY1-24" fmla="*/ 738130 h 1933576"/>
              <a:gd name="connsiteX2-25" fmla="*/ 3440783 w 3440783"/>
              <a:gd name="connsiteY2-26" fmla="*/ 1735272 h 1933576"/>
              <a:gd name="connsiteX3-27" fmla="*/ 11017 w 3440783"/>
              <a:gd name="connsiteY3-28" fmla="*/ 1933576 h 1933576"/>
              <a:gd name="connsiteX4-29" fmla="*/ 0 w 3440783"/>
              <a:gd name="connsiteY4-30" fmla="*/ 0 h 1933576"/>
              <a:gd name="connsiteX0-31" fmla="*/ 0 w 3278497"/>
              <a:gd name="connsiteY0-32" fmla="*/ 0 h 1933576"/>
              <a:gd name="connsiteX1-33" fmla="*/ 3275529 w 3278497"/>
              <a:gd name="connsiteY1-34" fmla="*/ 738130 h 1933576"/>
              <a:gd name="connsiteX2-35" fmla="*/ 3278497 w 3278497"/>
              <a:gd name="connsiteY2-36" fmla="*/ 1364104 h 1933576"/>
              <a:gd name="connsiteX3-37" fmla="*/ 11017 w 3278497"/>
              <a:gd name="connsiteY3-38" fmla="*/ 1933576 h 1933576"/>
              <a:gd name="connsiteX4-39" fmla="*/ 0 w 3278497"/>
              <a:gd name="connsiteY4-40" fmla="*/ 0 h 1933576"/>
              <a:gd name="connsiteX0-41" fmla="*/ 0 w 3278497"/>
              <a:gd name="connsiteY0-42" fmla="*/ 0 h 1933576"/>
              <a:gd name="connsiteX1-43" fmla="*/ 3257498 w 3278497"/>
              <a:gd name="connsiteY1-44" fmla="*/ 604891 h 1933576"/>
              <a:gd name="connsiteX2-45" fmla="*/ 3278497 w 3278497"/>
              <a:gd name="connsiteY2-46" fmla="*/ 1364104 h 1933576"/>
              <a:gd name="connsiteX3-47" fmla="*/ 11017 w 3278497"/>
              <a:gd name="connsiteY3-48" fmla="*/ 1933576 h 1933576"/>
              <a:gd name="connsiteX4-49" fmla="*/ 0 w 3278497"/>
              <a:gd name="connsiteY4-50" fmla="*/ 0 h 1933576"/>
              <a:gd name="connsiteX0-51" fmla="*/ 7621 w 3286118"/>
              <a:gd name="connsiteY0-52" fmla="*/ 0 h 1952610"/>
              <a:gd name="connsiteX1-53" fmla="*/ 3265119 w 3286118"/>
              <a:gd name="connsiteY1-54" fmla="*/ 604891 h 1952610"/>
              <a:gd name="connsiteX2-55" fmla="*/ 3286118 w 3286118"/>
              <a:gd name="connsiteY2-56" fmla="*/ 1364104 h 1952610"/>
              <a:gd name="connsiteX3-57" fmla="*/ 606 w 3286118"/>
              <a:gd name="connsiteY3-58" fmla="*/ 1952610 h 1952610"/>
              <a:gd name="connsiteX4-59" fmla="*/ 7621 w 3286118"/>
              <a:gd name="connsiteY4-60" fmla="*/ 0 h 195261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286118" h="1952610">
                <a:moveTo>
                  <a:pt x="7621" y="0"/>
                </a:moveTo>
                <a:lnTo>
                  <a:pt x="3265119" y="604891"/>
                </a:lnTo>
                <a:cubicBezTo>
                  <a:pt x="3266108" y="813549"/>
                  <a:pt x="3285129" y="1155446"/>
                  <a:pt x="3286118" y="1364104"/>
                </a:cubicBezTo>
                <a:lnTo>
                  <a:pt x="606" y="1952610"/>
                </a:lnTo>
                <a:cubicBezTo>
                  <a:pt x="-3066" y="1308085"/>
                  <a:pt x="11293" y="644525"/>
                  <a:pt x="7621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5" name="Rectangle 24"/>
          <p:cNvSpPr/>
          <p:nvPr/>
        </p:nvSpPr>
        <p:spPr>
          <a:xfrm flipH="1">
            <a:off x="8762234" y="2184706"/>
            <a:ext cx="3440783" cy="1933576"/>
          </a:xfrm>
          <a:custGeom>
            <a:avLst/>
            <a:gdLst>
              <a:gd name="connsiteX0" fmla="*/ 0 w 3462816"/>
              <a:gd name="connsiteY0" fmla="*/ 0 h 1349682"/>
              <a:gd name="connsiteX1" fmla="*/ 3462816 w 3462816"/>
              <a:gd name="connsiteY1" fmla="*/ 0 h 1349682"/>
              <a:gd name="connsiteX2" fmla="*/ 3462816 w 3462816"/>
              <a:gd name="connsiteY2" fmla="*/ 1349682 h 1349682"/>
              <a:gd name="connsiteX3" fmla="*/ 0 w 3462816"/>
              <a:gd name="connsiteY3" fmla="*/ 1349682 h 1349682"/>
              <a:gd name="connsiteX4" fmla="*/ 0 w 3462816"/>
              <a:gd name="connsiteY4" fmla="*/ 0 h 1349682"/>
              <a:gd name="connsiteX0-1" fmla="*/ 0 w 3462816"/>
              <a:gd name="connsiteY0-2" fmla="*/ 0 h 1349682"/>
              <a:gd name="connsiteX1-3" fmla="*/ 3462816 w 3462816"/>
              <a:gd name="connsiteY1-4" fmla="*/ 0 h 1349682"/>
              <a:gd name="connsiteX2-5" fmla="*/ 3429766 w 3462816"/>
              <a:gd name="connsiteY2-6" fmla="*/ 1151378 h 1349682"/>
              <a:gd name="connsiteX3-7" fmla="*/ 0 w 3462816"/>
              <a:gd name="connsiteY3-8" fmla="*/ 1349682 h 1349682"/>
              <a:gd name="connsiteX4-9" fmla="*/ 0 w 3462816"/>
              <a:gd name="connsiteY4-10" fmla="*/ 0 h 1349682"/>
              <a:gd name="connsiteX0-11" fmla="*/ 0 w 3429766"/>
              <a:gd name="connsiteY0-12" fmla="*/ 0 h 1349682"/>
              <a:gd name="connsiteX1-13" fmla="*/ 3264512 w 3429766"/>
              <a:gd name="connsiteY1-14" fmla="*/ 154236 h 1349682"/>
              <a:gd name="connsiteX2-15" fmla="*/ 3429766 w 3429766"/>
              <a:gd name="connsiteY2-16" fmla="*/ 1151378 h 1349682"/>
              <a:gd name="connsiteX3-17" fmla="*/ 0 w 3429766"/>
              <a:gd name="connsiteY3-18" fmla="*/ 1349682 h 1349682"/>
              <a:gd name="connsiteX4-19" fmla="*/ 0 w 3429766"/>
              <a:gd name="connsiteY4-20" fmla="*/ 0 h 1349682"/>
              <a:gd name="connsiteX0-21" fmla="*/ 0 w 3440783"/>
              <a:gd name="connsiteY0-22" fmla="*/ 0 h 1933576"/>
              <a:gd name="connsiteX1-23" fmla="*/ 3275529 w 3440783"/>
              <a:gd name="connsiteY1-24" fmla="*/ 738130 h 1933576"/>
              <a:gd name="connsiteX2-25" fmla="*/ 3440783 w 3440783"/>
              <a:gd name="connsiteY2-26" fmla="*/ 1735272 h 1933576"/>
              <a:gd name="connsiteX3-27" fmla="*/ 11017 w 3440783"/>
              <a:gd name="connsiteY3-28" fmla="*/ 1933576 h 1933576"/>
              <a:gd name="connsiteX4-29" fmla="*/ 0 w 3440783"/>
              <a:gd name="connsiteY4-30" fmla="*/ 0 h 193357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</a:cxnLst>
            <a:rect l="l" t="t" r="r" b="b"/>
            <a:pathLst>
              <a:path w="3440783" h="1933576">
                <a:moveTo>
                  <a:pt x="0" y="0"/>
                </a:moveTo>
                <a:lnTo>
                  <a:pt x="3275529" y="738130"/>
                </a:lnTo>
                <a:lnTo>
                  <a:pt x="3440783" y="1735272"/>
                </a:lnTo>
                <a:lnTo>
                  <a:pt x="11017" y="1933576"/>
                </a:lnTo>
                <a:cubicBezTo>
                  <a:pt x="7345" y="1289051"/>
                  <a:pt x="3672" y="644525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49300" y="1262380"/>
            <a:ext cx="2710180" cy="10820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20000"/>
              </a:lnSpc>
            </a:pP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</a:p>
          <a:p>
            <a:pPr algn="r"/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cxnSp>
        <p:nvCxnSpPr>
          <p:cNvPr id="23" name="Elbow Connector 22"/>
          <p:cNvCxnSpPr>
            <a:stCxn id="21" idx="6"/>
            <a:endCxn id="18" idx="1"/>
          </p:cNvCxnSpPr>
          <p:nvPr/>
        </p:nvCxnSpPr>
        <p:spPr>
          <a:xfrm>
            <a:off x="4442350" y="1803231"/>
            <a:ext cx="810287" cy="782405"/>
          </a:xfrm>
          <a:prstGeom prst="bentConnector2">
            <a:avLst/>
          </a:prstGeom>
          <a:ln w="635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8" idx="2"/>
            <a:endCxn id="30" idx="6"/>
          </p:cNvCxnSpPr>
          <p:nvPr/>
        </p:nvCxnSpPr>
        <p:spPr>
          <a:xfrm flipH="1">
            <a:off x="3739538" y="3429000"/>
            <a:ext cx="1163765" cy="0"/>
          </a:xfrm>
          <a:prstGeom prst="line">
            <a:avLst/>
          </a:prstGeom>
          <a:ln w="635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492125" y="3059430"/>
            <a:ext cx="2121535" cy="12719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</a:t>
            </a:r>
          </a:p>
          <a:p>
            <a:pPr algn="r">
              <a:lnSpc>
                <a:spcPct val="120000"/>
              </a:lnSpc>
            </a:pPr>
            <a:endParaRPr lang="uk-UA" sz="1200" dirty="0">
              <a:cs typeface="+mn-ea"/>
              <a:sym typeface="+mn-lt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39700" y="4555490"/>
            <a:ext cx="3331845" cy="9950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>
              <a:lnSpc>
                <a:spcPct val="140000"/>
              </a:lnSpc>
            </a:pPr>
            <a:r>
              <a:rPr lang="en-US" sz="1400" dirty="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</a:t>
            </a:r>
          </a:p>
        </p:txBody>
      </p:sp>
      <p:cxnSp>
        <p:nvCxnSpPr>
          <p:cNvPr id="58" name="Elbow Connector 57"/>
          <p:cNvCxnSpPr>
            <a:stCxn id="56" idx="6"/>
            <a:endCxn id="18" idx="3"/>
          </p:cNvCxnSpPr>
          <p:nvPr/>
        </p:nvCxnSpPr>
        <p:spPr>
          <a:xfrm flipV="1">
            <a:off x="4496941" y="4272365"/>
            <a:ext cx="755695" cy="780716"/>
          </a:xfrm>
          <a:prstGeom prst="bentConnector2">
            <a:avLst/>
          </a:prstGeom>
          <a:ln w="635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62" idx="2"/>
            <a:endCxn id="18" idx="7"/>
          </p:cNvCxnSpPr>
          <p:nvPr/>
        </p:nvCxnSpPr>
        <p:spPr>
          <a:xfrm rot="10800000" flipV="1">
            <a:off x="6939366" y="1803231"/>
            <a:ext cx="810287" cy="782405"/>
          </a:xfrm>
          <a:prstGeom prst="bentConnector2">
            <a:avLst/>
          </a:prstGeom>
          <a:ln w="635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716010" y="1262380"/>
            <a:ext cx="3058160" cy="108204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dirty="0">
                <a:cs typeface="+mn-ea"/>
                <a:sym typeface="+mn-lt"/>
              </a:rPr>
              <a:t>此处输入文字，语言尽可能精炼此处输入文字，语言尽可能精炼此处输入文字，语言尽可能精炼</a:t>
            </a:r>
          </a:p>
          <a:p>
            <a:endParaRPr lang="en-US" sz="1400" dirty="0">
              <a:cs typeface="+mn-ea"/>
              <a:sym typeface="+mn-lt"/>
            </a:endParaRPr>
          </a:p>
        </p:txBody>
      </p:sp>
      <p:cxnSp>
        <p:nvCxnSpPr>
          <p:cNvPr id="67" name="Straight Connector 66"/>
          <p:cNvCxnSpPr>
            <a:stCxn id="70" idx="2"/>
            <a:endCxn id="18" idx="6"/>
          </p:cNvCxnSpPr>
          <p:nvPr/>
        </p:nvCxnSpPr>
        <p:spPr>
          <a:xfrm flipH="1">
            <a:off x="7288698" y="3429000"/>
            <a:ext cx="1144348" cy="0"/>
          </a:xfrm>
          <a:prstGeom prst="line">
            <a:avLst/>
          </a:prstGeom>
          <a:ln w="6350" cap="rnd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9578340" y="2748280"/>
            <a:ext cx="2370455" cy="1209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400" dirty="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此处输入文字，语言尽可能精炼此处输入文字，语言尽可能精炼此处输入文字，语言尽可能精炼</a:t>
            </a:r>
          </a:p>
        </p:txBody>
      </p:sp>
      <p:cxnSp>
        <p:nvCxnSpPr>
          <p:cNvPr id="75" name="Elbow Connector 74"/>
          <p:cNvCxnSpPr>
            <a:stCxn id="74" idx="2"/>
            <a:endCxn id="18" idx="5"/>
          </p:cNvCxnSpPr>
          <p:nvPr/>
        </p:nvCxnSpPr>
        <p:spPr>
          <a:xfrm rot="10800000">
            <a:off x="6939366" y="4272366"/>
            <a:ext cx="810287" cy="780716"/>
          </a:xfrm>
          <a:prstGeom prst="bentConnector2">
            <a:avLst/>
          </a:prstGeom>
          <a:ln w="6350" cap="rnd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729345" y="4685983"/>
            <a:ext cx="2587625" cy="81026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200" dirty="0">
                <a:cs typeface="+mn-ea"/>
                <a:sym typeface="+mn-lt"/>
              </a:rPr>
              <a:t>此处输入文字，语言尽可能精炼此处输入文字，语言尽可能精炼此处输入文字，语言尽可能精炼</a:t>
            </a:r>
            <a:endParaRPr lang="uk-UA" sz="1200" dirty="0">
              <a:cs typeface="+mn-ea"/>
              <a:sym typeface="+mn-lt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4903303" y="2236303"/>
            <a:ext cx="2385395" cy="2385395"/>
            <a:chOff x="3201188" y="2677705"/>
            <a:chExt cx="1426531" cy="1426531"/>
          </a:xfrm>
        </p:grpSpPr>
        <p:sp>
          <p:nvSpPr>
            <p:cNvPr id="18" name="Oval 17"/>
            <p:cNvSpPr/>
            <p:nvPr/>
          </p:nvSpPr>
          <p:spPr>
            <a:xfrm>
              <a:off x="3201188" y="2677705"/>
              <a:ext cx="1426531" cy="1426531"/>
            </a:xfrm>
            <a:prstGeom prst="ellipse">
              <a:avLst/>
            </a:prstGeom>
            <a:solidFill>
              <a:schemeClr val="accent2"/>
            </a:solidFill>
            <a:ln w="1174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3200" b="1">
                <a:cs typeface="+mn-ea"/>
                <a:sym typeface="+mn-lt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3343464" y="2819981"/>
              <a:ext cx="1141979" cy="11419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48000" rIns="0" bIns="0" rtlCol="0" anchor="ctr"/>
            <a:lstStyle/>
            <a:p>
              <a:pPr algn="ctr"/>
              <a:r>
                <a:rPr lang="zh-CN" altLang="en-US" sz="3200" b="1" dirty="0">
                  <a:solidFill>
                    <a:srgbClr val="FFFFFF"/>
                  </a:solidFill>
                  <a:cs typeface="+mn-ea"/>
                  <a:sym typeface="+mn-lt"/>
                </a:rPr>
                <a:t>在此输入标题</a:t>
              </a:r>
            </a:p>
          </p:txBody>
        </p:sp>
      </p:grpSp>
      <p:sp>
        <p:nvSpPr>
          <p:cNvPr id="21" name="Oval 20"/>
          <p:cNvSpPr/>
          <p:nvPr/>
        </p:nvSpPr>
        <p:spPr>
          <a:xfrm>
            <a:off x="3574723" y="1369417"/>
            <a:ext cx="867627" cy="867627"/>
          </a:xfrm>
          <a:prstGeom prst="ellipse">
            <a:avLst/>
          </a:prstGeom>
          <a:solidFill>
            <a:schemeClr val="accent3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cs typeface="+mn-ea"/>
                <a:sym typeface="+mn-lt"/>
              </a:rPr>
              <a:t>21%</a:t>
            </a:r>
            <a:endParaRPr lang="uk-UA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2681601" y="2900032"/>
            <a:ext cx="1057936" cy="1057936"/>
          </a:xfrm>
          <a:prstGeom prst="ellipse">
            <a:avLst/>
          </a:prstGeom>
          <a:solidFill>
            <a:schemeClr val="accent3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cs typeface="+mn-ea"/>
                <a:sym typeface="+mn-lt"/>
              </a:rPr>
              <a:t>23%</a:t>
            </a:r>
            <a:endParaRPr lang="uk-UA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56" name="Oval 55"/>
          <p:cNvSpPr/>
          <p:nvPr/>
        </p:nvSpPr>
        <p:spPr>
          <a:xfrm>
            <a:off x="3520133" y="4564677"/>
            <a:ext cx="976808" cy="976808"/>
          </a:xfrm>
          <a:prstGeom prst="ellipse">
            <a:avLst/>
          </a:prstGeom>
          <a:solidFill>
            <a:schemeClr val="accent2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cs typeface="+mn-ea"/>
                <a:sym typeface="+mn-lt"/>
              </a:rPr>
              <a:t>10%</a:t>
            </a:r>
            <a:endParaRPr lang="uk-UA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749651" y="1369417"/>
            <a:ext cx="867627" cy="867627"/>
          </a:xfrm>
          <a:prstGeom prst="ellipse">
            <a:avLst/>
          </a:prstGeom>
          <a:solidFill>
            <a:schemeClr val="accent3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cs typeface="+mn-ea"/>
                <a:sym typeface="+mn-lt"/>
              </a:rPr>
              <a:t>11%</a:t>
            </a:r>
            <a:endParaRPr lang="uk-UA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  <p:sp>
        <p:nvSpPr>
          <p:cNvPr id="70" name="Oval 69"/>
          <p:cNvSpPr/>
          <p:nvPr/>
        </p:nvSpPr>
        <p:spPr>
          <a:xfrm>
            <a:off x="8433045" y="2900032"/>
            <a:ext cx="1057936" cy="1057936"/>
          </a:xfrm>
          <a:prstGeom prst="ellipse">
            <a:avLst/>
          </a:prstGeom>
          <a:solidFill>
            <a:schemeClr val="accent2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rgbClr val="FFFFFF"/>
                </a:solidFill>
                <a:cs typeface="+mn-ea"/>
                <a:sym typeface="+mn-lt"/>
              </a:rPr>
              <a:t>34%</a:t>
            </a:r>
            <a:endParaRPr lang="uk-UA" sz="2800" b="1" dirty="0">
              <a:solidFill>
                <a:srgbClr val="FFFFFF"/>
              </a:solidFill>
              <a:cs typeface="+mn-ea"/>
              <a:sym typeface="+mn-lt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7749651" y="4619267"/>
            <a:ext cx="867627" cy="867627"/>
          </a:xfrm>
          <a:prstGeom prst="ellipse">
            <a:avLst/>
          </a:prstGeom>
          <a:solidFill>
            <a:schemeClr val="accent3"/>
          </a:solidFill>
          <a:ln w="63500" cap="rnd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/>
            <a:r>
              <a:rPr lang="en-US" sz="2800" b="1" dirty="0">
                <a:solidFill>
                  <a:schemeClr val="accent1"/>
                </a:solidFill>
                <a:cs typeface="+mn-ea"/>
                <a:sym typeface="+mn-lt"/>
              </a:rPr>
              <a:t>6%</a:t>
            </a:r>
            <a:endParaRPr lang="uk-UA" sz="2800" b="1" dirty="0">
              <a:solidFill>
                <a:schemeClr val="accent1"/>
              </a:solidFill>
              <a:cs typeface="+mn-ea"/>
              <a:sym typeface="+mn-lt"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ldLvl="0" animBg="1"/>
      <p:bldP spid="25" grpId="0" bldLvl="0" animBg="1"/>
      <p:bldP spid="22" grpId="0"/>
      <p:bldP spid="54" grpId="0"/>
      <p:bldP spid="57" grpId="0"/>
      <p:bldP spid="66" grpId="0"/>
      <p:bldP spid="72" grpId="0"/>
      <p:bldP spid="78" grpId="0"/>
      <p:bldP spid="21" grpId="0" bldLvl="0" animBg="1"/>
      <p:bldP spid="30" grpId="0" bldLvl="0" animBg="1"/>
      <p:bldP spid="56" grpId="0" bldLvl="0" animBg="1"/>
      <p:bldP spid="62" grpId="0" bldLvl="0" animBg="1"/>
      <p:bldP spid="70" grpId="0" bldLvl="0" animBg="1"/>
      <p:bldP spid="74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-10795" y="2477135"/>
            <a:ext cx="12202795" cy="4364990"/>
          </a:xfrm>
          <a:custGeom>
            <a:avLst/>
            <a:gdLst>
              <a:gd name="connsiteX0" fmla="*/ 0 w 12192000"/>
              <a:gd name="connsiteY0" fmla="*/ 0 h 4221162"/>
              <a:gd name="connsiteX1" fmla="*/ 12192000 w 12192000"/>
              <a:gd name="connsiteY1" fmla="*/ 0 h 4221162"/>
              <a:gd name="connsiteX2" fmla="*/ 12192000 w 12192000"/>
              <a:gd name="connsiteY2" fmla="*/ 4221162 h 4221162"/>
              <a:gd name="connsiteX3" fmla="*/ 0 w 12192000"/>
              <a:gd name="connsiteY3" fmla="*/ 4221162 h 4221162"/>
              <a:gd name="connsiteX4" fmla="*/ 0 w 12192000"/>
              <a:gd name="connsiteY4" fmla="*/ 0 h 4221162"/>
              <a:gd name="connsiteX0-1" fmla="*/ 0 w 12192000"/>
              <a:gd name="connsiteY0-2" fmla="*/ 3807 h 4224969"/>
              <a:gd name="connsiteX1-3" fmla="*/ 1839817 w 12192000"/>
              <a:gd name="connsiteY1-4" fmla="*/ 0 h 4224969"/>
              <a:gd name="connsiteX2-5" fmla="*/ 12192000 w 12192000"/>
              <a:gd name="connsiteY2-6" fmla="*/ 3807 h 4224969"/>
              <a:gd name="connsiteX3-7" fmla="*/ 12192000 w 12192000"/>
              <a:gd name="connsiteY3-8" fmla="*/ 4224969 h 4224969"/>
              <a:gd name="connsiteX4-9" fmla="*/ 0 w 12192000"/>
              <a:gd name="connsiteY4-10" fmla="*/ 4224969 h 4224969"/>
              <a:gd name="connsiteX5" fmla="*/ 0 w 12192000"/>
              <a:gd name="connsiteY5" fmla="*/ 3807 h 4224969"/>
              <a:gd name="connsiteX0-11" fmla="*/ 0 w 12192000"/>
              <a:gd name="connsiteY0-12" fmla="*/ 0 h 4221162"/>
              <a:gd name="connsiteX1-13" fmla="*/ 1432192 w 12192000"/>
              <a:gd name="connsiteY1-14" fmla="*/ 1084954 h 4221162"/>
              <a:gd name="connsiteX2-15" fmla="*/ 12192000 w 12192000"/>
              <a:gd name="connsiteY2-16" fmla="*/ 0 h 4221162"/>
              <a:gd name="connsiteX3-17" fmla="*/ 12192000 w 12192000"/>
              <a:gd name="connsiteY3-18" fmla="*/ 4221162 h 4221162"/>
              <a:gd name="connsiteX4-19" fmla="*/ 0 w 12192000"/>
              <a:gd name="connsiteY4-20" fmla="*/ 4221162 h 4221162"/>
              <a:gd name="connsiteX5-21" fmla="*/ 0 w 12192000"/>
              <a:gd name="connsiteY5-22" fmla="*/ 0 h 4221162"/>
              <a:gd name="connsiteX0-23" fmla="*/ 0 w 12203017"/>
              <a:gd name="connsiteY0-24" fmla="*/ 587738 h 4221162"/>
              <a:gd name="connsiteX1-25" fmla="*/ 1443209 w 12203017"/>
              <a:gd name="connsiteY1-26" fmla="*/ 1084954 h 4221162"/>
              <a:gd name="connsiteX2-27" fmla="*/ 12203017 w 12203017"/>
              <a:gd name="connsiteY2-28" fmla="*/ 0 h 4221162"/>
              <a:gd name="connsiteX3-29" fmla="*/ 12203017 w 12203017"/>
              <a:gd name="connsiteY3-30" fmla="*/ 4221162 h 4221162"/>
              <a:gd name="connsiteX4-31" fmla="*/ 11017 w 12203017"/>
              <a:gd name="connsiteY4-32" fmla="*/ 4221162 h 4221162"/>
              <a:gd name="connsiteX5-33" fmla="*/ 0 w 12203017"/>
              <a:gd name="connsiteY5-34" fmla="*/ 587738 h 422116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203017" h="4221162">
                <a:moveTo>
                  <a:pt x="0" y="587738"/>
                </a:moveTo>
                <a:lnTo>
                  <a:pt x="1443209" y="1084954"/>
                </a:lnTo>
                <a:lnTo>
                  <a:pt x="12203017" y="0"/>
                </a:lnTo>
                <a:lnTo>
                  <a:pt x="12203017" y="4221162"/>
                </a:lnTo>
                <a:lnTo>
                  <a:pt x="11017" y="4221162"/>
                </a:lnTo>
                <a:cubicBezTo>
                  <a:pt x="7345" y="3010021"/>
                  <a:pt x="3672" y="1798879"/>
                  <a:pt x="0" y="58773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71" name="Freeform 70"/>
          <p:cNvSpPr/>
          <p:nvPr/>
        </p:nvSpPr>
        <p:spPr>
          <a:xfrm flipH="1">
            <a:off x="6066023" y="4022127"/>
            <a:ext cx="1221707" cy="1244305"/>
          </a:xfrm>
          <a:custGeom>
            <a:avLst/>
            <a:gdLst>
              <a:gd name="connsiteX0" fmla="*/ 484895 w 1221707"/>
              <a:gd name="connsiteY0" fmla="*/ 1238624 h 1244305"/>
              <a:gd name="connsiteX1" fmla="*/ 167544 w 1221707"/>
              <a:gd name="connsiteY1" fmla="*/ 1211730 h 1244305"/>
              <a:gd name="connsiteX2" fmla="*/ 33073 w 1221707"/>
              <a:gd name="connsiteY2" fmla="*/ 1157942 h 1244305"/>
              <a:gd name="connsiteX3" fmla="*/ 800 w 1221707"/>
              <a:gd name="connsiteY3" fmla="*/ 958925 h 1244305"/>
              <a:gd name="connsiteX4" fmla="*/ 54589 w 1221707"/>
              <a:gd name="connsiteY4" fmla="*/ 856727 h 1244305"/>
              <a:gd name="connsiteX5" fmla="*/ 135271 w 1221707"/>
              <a:gd name="connsiteY5" fmla="*/ 813697 h 1244305"/>
              <a:gd name="connsiteX6" fmla="*/ 102998 w 1221707"/>
              <a:gd name="connsiteY6" fmla="*/ 738393 h 1244305"/>
              <a:gd name="connsiteX7" fmla="*/ 76104 w 1221707"/>
              <a:gd name="connsiteY7" fmla="*/ 630817 h 1244305"/>
              <a:gd name="connsiteX8" fmla="*/ 102998 w 1221707"/>
              <a:gd name="connsiteY8" fmla="*/ 528619 h 1244305"/>
              <a:gd name="connsiteX9" fmla="*/ 172923 w 1221707"/>
              <a:gd name="connsiteY9" fmla="*/ 464073 h 1244305"/>
              <a:gd name="connsiteX10" fmla="*/ 253605 w 1221707"/>
              <a:gd name="connsiteY10" fmla="*/ 415664 h 1244305"/>
              <a:gd name="connsiteX11" fmla="*/ 355803 w 1221707"/>
              <a:gd name="connsiteY11" fmla="*/ 415664 h 1244305"/>
              <a:gd name="connsiteX12" fmla="*/ 404212 w 1221707"/>
              <a:gd name="connsiteY12" fmla="*/ 453316 h 1244305"/>
              <a:gd name="connsiteX13" fmla="*/ 361182 w 1221707"/>
              <a:gd name="connsiteY13" fmla="*/ 351118 h 1244305"/>
              <a:gd name="connsiteX14" fmla="*/ 388076 w 1221707"/>
              <a:gd name="connsiteY14" fmla="*/ 222026 h 1244305"/>
              <a:gd name="connsiteX15" fmla="*/ 490273 w 1221707"/>
              <a:gd name="connsiteY15" fmla="*/ 125207 h 1244305"/>
              <a:gd name="connsiteX16" fmla="*/ 630123 w 1221707"/>
              <a:gd name="connsiteY16" fmla="*/ 114450 h 1244305"/>
              <a:gd name="connsiteX17" fmla="*/ 743078 w 1221707"/>
              <a:gd name="connsiteY17" fmla="*/ 178996 h 1244305"/>
              <a:gd name="connsiteX18" fmla="*/ 759215 w 1221707"/>
              <a:gd name="connsiteY18" fmla="*/ 238163 h 1244305"/>
              <a:gd name="connsiteX19" fmla="*/ 780730 w 1221707"/>
              <a:gd name="connsiteY19" fmla="*/ 173617 h 1244305"/>
              <a:gd name="connsiteX20" fmla="*/ 834518 w 1221707"/>
              <a:gd name="connsiteY20" fmla="*/ 66040 h 1244305"/>
              <a:gd name="connsiteX21" fmla="*/ 963610 w 1221707"/>
              <a:gd name="connsiteY21" fmla="*/ 1494 h 1244305"/>
              <a:gd name="connsiteX22" fmla="*/ 1065807 w 1221707"/>
              <a:gd name="connsiteY22" fmla="*/ 28389 h 1244305"/>
              <a:gd name="connsiteX23" fmla="*/ 1157247 w 1221707"/>
              <a:gd name="connsiteY23" fmla="*/ 114450 h 1244305"/>
              <a:gd name="connsiteX24" fmla="*/ 1216415 w 1221707"/>
              <a:gd name="connsiteY24" fmla="*/ 281193 h 1244305"/>
              <a:gd name="connsiteX25" fmla="*/ 1216415 w 1221707"/>
              <a:gd name="connsiteY25" fmla="*/ 442558 h 1244305"/>
              <a:gd name="connsiteX26" fmla="*/ 1194899 w 1221707"/>
              <a:gd name="connsiteY26" fmla="*/ 738393 h 1244305"/>
              <a:gd name="connsiteX27" fmla="*/ 1200278 w 1221707"/>
              <a:gd name="connsiteY27" fmla="*/ 958925 h 1244305"/>
              <a:gd name="connsiteX28" fmla="*/ 1119596 w 1221707"/>
              <a:gd name="connsiteY28" fmla="*/ 1141805 h 1244305"/>
              <a:gd name="connsiteX29" fmla="*/ 1001262 w 1221707"/>
              <a:gd name="connsiteY29" fmla="*/ 1227866 h 1244305"/>
              <a:gd name="connsiteX30" fmla="*/ 710805 w 1221707"/>
              <a:gd name="connsiteY30" fmla="*/ 1244003 h 1244305"/>
              <a:gd name="connsiteX31" fmla="*/ 484895 w 1221707"/>
              <a:gd name="connsiteY31" fmla="*/ 1238624 h 124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21707" h="1244305">
                <a:moveTo>
                  <a:pt x="484895" y="1238624"/>
                </a:moveTo>
                <a:cubicBezTo>
                  <a:pt x="394352" y="1233245"/>
                  <a:pt x="242848" y="1225177"/>
                  <a:pt x="167544" y="1211730"/>
                </a:cubicBezTo>
                <a:cubicBezTo>
                  <a:pt x="92240" y="1198283"/>
                  <a:pt x="60864" y="1200076"/>
                  <a:pt x="33073" y="1157942"/>
                </a:cubicBezTo>
                <a:cubicBezTo>
                  <a:pt x="5282" y="1115808"/>
                  <a:pt x="-2786" y="1009127"/>
                  <a:pt x="800" y="958925"/>
                </a:cubicBezTo>
                <a:cubicBezTo>
                  <a:pt x="4386" y="908722"/>
                  <a:pt x="32177" y="880932"/>
                  <a:pt x="54589" y="856727"/>
                </a:cubicBezTo>
                <a:cubicBezTo>
                  <a:pt x="77001" y="832522"/>
                  <a:pt x="127203" y="833419"/>
                  <a:pt x="135271" y="813697"/>
                </a:cubicBezTo>
                <a:cubicBezTo>
                  <a:pt x="143339" y="793975"/>
                  <a:pt x="112859" y="768873"/>
                  <a:pt x="102998" y="738393"/>
                </a:cubicBezTo>
                <a:cubicBezTo>
                  <a:pt x="93137" y="707913"/>
                  <a:pt x="76104" y="665779"/>
                  <a:pt x="76104" y="630817"/>
                </a:cubicBezTo>
                <a:cubicBezTo>
                  <a:pt x="76104" y="595855"/>
                  <a:pt x="86861" y="556410"/>
                  <a:pt x="102998" y="528619"/>
                </a:cubicBezTo>
                <a:cubicBezTo>
                  <a:pt x="119134" y="500828"/>
                  <a:pt x="147822" y="482899"/>
                  <a:pt x="172923" y="464073"/>
                </a:cubicBezTo>
                <a:cubicBezTo>
                  <a:pt x="198024" y="445247"/>
                  <a:pt x="223125" y="423732"/>
                  <a:pt x="253605" y="415664"/>
                </a:cubicBezTo>
                <a:cubicBezTo>
                  <a:pt x="284085" y="407596"/>
                  <a:pt x="330702" y="409389"/>
                  <a:pt x="355803" y="415664"/>
                </a:cubicBezTo>
                <a:cubicBezTo>
                  <a:pt x="380904" y="421939"/>
                  <a:pt x="403316" y="464074"/>
                  <a:pt x="404212" y="453316"/>
                </a:cubicBezTo>
                <a:cubicBezTo>
                  <a:pt x="405108" y="442558"/>
                  <a:pt x="363871" y="389666"/>
                  <a:pt x="361182" y="351118"/>
                </a:cubicBezTo>
                <a:cubicBezTo>
                  <a:pt x="358493" y="312570"/>
                  <a:pt x="366561" y="259678"/>
                  <a:pt x="388076" y="222026"/>
                </a:cubicBezTo>
                <a:cubicBezTo>
                  <a:pt x="409591" y="184374"/>
                  <a:pt x="449932" y="143136"/>
                  <a:pt x="490273" y="125207"/>
                </a:cubicBezTo>
                <a:cubicBezTo>
                  <a:pt x="530614" y="107278"/>
                  <a:pt x="587989" y="105485"/>
                  <a:pt x="630123" y="114450"/>
                </a:cubicBezTo>
                <a:cubicBezTo>
                  <a:pt x="672257" y="123415"/>
                  <a:pt x="721563" y="158377"/>
                  <a:pt x="743078" y="178996"/>
                </a:cubicBezTo>
                <a:cubicBezTo>
                  <a:pt x="764593" y="199615"/>
                  <a:pt x="752940" y="239059"/>
                  <a:pt x="759215" y="238163"/>
                </a:cubicBezTo>
                <a:cubicBezTo>
                  <a:pt x="765490" y="237266"/>
                  <a:pt x="768180" y="202304"/>
                  <a:pt x="780730" y="173617"/>
                </a:cubicBezTo>
                <a:cubicBezTo>
                  <a:pt x="793280" y="144930"/>
                  <a:pt x="804038" y="94727"/>
                  <a:pt x="834518" y="66040"/>
                </a:cubicBezTo>
                <a:cubicBezTo>
                  <a:pt x="864998" y="37353"/>
                  <a:pt x="925062" y="7769"/>
                  <a:pt x="963610" y="1494"/>
                </a:cubicBezTo>
                <a:cubicBezTo>
                  <a:pt x="1002158" y="-4781"/>
                  <a:pt x="1033534" y="9563"/>
                  <a:pt x="1065807" y="28389"/>
                </a:cubicBezTo>
                <a:cubicBezTo>
                  <a:pt x="1098080" y="47215"/>
                  <a:pt x="1132146" y="72316"/>
                  <a:pt x="1157247" y="114450"/>
                </a:cubicBezTo>
                <a:cubicBezTo>
                  <a:pt x="1182348" y="156584"/>
                  <a:pt x="1206554" y="226508"/>
                  <a:pt x="1216415" y="281193"/>
                </a:cubicBezTo>
                <a:cubicBezTo>
                  <a:pt x="1226276" y="335878"/>
                  <a:pt x="1220001" y="366358"/>
                  <a:pt x="1216415" y="442558"/>
                </a:cubicBezTo>
                <a:cubicBezTo>
                  <a:pt x="1212829" y="518758"/>
                  <a:pt x="1197588" y="652332"/>
                  <a:pt x="1194899" y="738393"/>
                </a:cubicBezTo>
                <a:cubicBezTo>
                  <a:pt x="1192210" y="824454"/>
                  <a:pt x="1212829" y="891690"/>
                  <a:pt x="1200278" y="958925"/>
                </a:cubicBezTo>
                <a:cubicBezTo>
                  <a:pt x="1187728" y="1026160"/>
                  <a:pt x="1152765" y="1096982"/>
                  <a:pt x="1119596" y="1141805"/>
                </a:cubicBezTo>
                <a:cubicBezTo>
                  <a:pt x="1086427" y="1186628"/>
                  <a:pt x="1069394" y="1210833"/>
                  <a:pt x="1001262" y="1227866"/>
                </a:cubicBezTo>
                <a:cubicBezTo>
                  <a:pt x="933130" y="1244899"/>
                  <a:pt x="796866" y="1243107"/>
                  <a:pt x="710805" y="1244003"/>
                </a:cubicBezTo>
                <a:cubicBezTo>
                  <a:pt x="624744" y="1244899"/>
                  <a:pt x="575438" y="1244003"/>
                  <a:pt x="484895" y="12386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4802489" y="4022127"/>
            <a:ext cx="1221707" cy="1244305"/>
          </a:xfrm>
          <a:custGeom>
            <a:avLst/>
            <a:gdLst>
              <a:gd name="connsiteX0" fmla="*/ 484895 w 1221707"/>
              <a:gd name="connsiteY0" fmla="*/ 1238624 h 1244305"/>
              <a:gd name="connsiteX1" fmla="*/ 167544 w 1221707"/>
              <a:gd name="connsiteY1" fmla="*/ 1211730 h 1244305"/>
              <a:gd name="connsiteX2" fmla="*/ 33073 w 1221707"/>
              <a:gd name="connsiteY2" fmla="*/ 1157942 h 1244305"/>
              <a:gd name="connsiteX3" fmla="*/ 800 w 1221707"/>
              <a:gd name="connsiteY3" fmla="*/ 958925 h 1244305"/>
              <a:gd name="connsiteX4" fmla="*/ 54589 w 1221707"/>
              <a:gd name="connsiteY4" fmla="*/ 856727 h 1244305"/>
              <a:gd name="connsiteX5" fmla="*/ 135271 w 1221707"/>
              <a:gd name="connsiteY5" fmla="*/ 813697 h 1244305"/>
              <a:gd name="connsiteX6" fmla="*/ 102998 w 1221707"/>
              <a:gd name="connsiteY6" fmla="*/ 738393 h 1244305"/>
              <a:gd name="connsiteX7" fmla="*/ 76104 w 1221707"/>
              <a:gd name="connsiteY7" fmla="*/ 630817 h 1244305"/>
              <a:gd name="connsiteX8" fmla="*/ 102998 w 1221707"/>
              <a:gd name="connsiteY8" fmla="*/ 528619 h 1244305"/>
              <a:gd name="connsiteX9" fmla="*/ 172923 w 1221707"/>
              <a:gd name="connsiteY9" fmla="*/ 464073 h 1244305"/>
              <a:gd name="connsiteX10" fmla="*/ 253605 w 1221707"/>
              <a:gd name="connsiteY10" fmla="*/ 415664 h 1244305"/>
              <a:gd name="connsiteX11" fmla="*/ 355803 w 1221707"/>
              <a:gd name="connsiteY11" fmla="*/ 415664 h 1244305"/>
              <a:gd name="connsiteX12" fmla="*/ 404212 w 1221707"/>
              <a:gd name="connsiteY12" fmla="*/ 453316 h 1244305"/>
              <a:gd name="connsiteX13" fmla="*/ 361182 w 1221707"/>
              <a:gd name="connsiteY13" fmla="*/ 351118 h 1244305"/>
              <a:gd name="connsiteX14" fmla="*/ 388076 w 1221707"/>
              <a:gd name="connsiteY14" fmla="*/ 222026 h 1244305"/>
              <a:gd name="connsiteX15" fmla="*/ 490273 w 1221707"/>
              <a:gd name="connsiteY15" fmla="*/ 125207 h 1244305"/>
              <a:gd name="connsiteX16" fmla="*/ 630123 w 1221707"/>
              <a:gd name="connsiteY16" fmla="*/ 114450 h 1244305"/>
              <a:gd name="connsiteX17" fmla="*/ 743078 w 1221707"/>
              <a:gd name="connsiteY17" fmla="*/ 178996 h 1244305"/>
              <a:gd name="connsiteX18" fmla="*/ 759215 w 1221707"/>
              <a:gd name="connsiteY18" fmla="*/ 238163 h 1244305"/>
              <a:gd name="connsiteX19" fmla="*/ 780730 w 1221707"/>
              <a:gd name="connsiteY19" fmla="*/ 173617 h 1244305"/>
              <a:gd name="connsiteX20" fmla="*/ 834518 w 1221707"/>
              <a:gd name="connsiteY20" fmla="*/ 66040 h 1244305"/>
              <a:gd name="connsiteX21" fmla="*/ 963610 w 1221707"/>
              <a:gd name="connsiteY21" fmla="*/ 1494 h 1244305"/>
              <a:gd name="connsiteX22" fmla="*/ 1065807 w 1221707"/>
              <a:gd name="connsiteY22" fmla="*/ 28389 h 1244305"/>
              <a:gd name="connsiteX23" fmla="*/ 1157247 w 1221707"/>
              <a:gd name="connsiteY23" fmla="*/ 114450 h 1244305"/>
              <a:gd name="connsiteX24" fmla="*/ 1216415 w 1221707"/>
              <a:gd name="connsiteY24" fmla="*/ 281193 h 1244305"/>
              <a:gd name="connsiteX25" fmla="*/ 1216415 w 1221707"/>
              <a:gd name="connsiteY25" fmla="*/ 442558 h 1244305"/>
              <a:gd name="connsiteX26" fmla="*/ 1194899 w 1221707"/>
              <a:gd name="connsiteY26" fmla="*/ 738393 h 1244305"/>
              <a:gd name="connsiteX27" fmla="*/ 1200278 w 1221707"/>
              <a:gd name="connsiteY27" fmla="*/ 958925 h 1244305"/>
              <a:gd name="connsiteX28" fmla="*/ 1119596 w 1221707"/>
              <a:gd name="connsiteY28" fmla="*/ 1141805 h 1244305"/>
              <a:gd name="connsiteX29" fmla="*/ 1001262 w 1221707"/>
              <a:gd name="connsiteY29" fmla="*/ 1227866 h 1244305"/>
              <a:gd name="connsiteX30" fmla="*/ 710805 w 1221707"/>
              <a:gd name="connsiteY30" fmla="*/ 1244003 h 1244305"/>
              <a:gd name="connsiteX31" fmla="*/ 484895 w 1221707"/>
              <a:gd name="connsiteY31" fmla="*/ 1238624 h 124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21707" h="1244305">
                <a:moveTo>
                  <a:pt x="484895" y="1238624"/>
                </a:moveTo>
                <a:cubicBezTo>
                  <a:pt x="394352" y="1233245"/>
                  <a:pt x="242848" y="1225177"/>
                  <a:pt x="167544" y="1211730"/>
                </a:cubicBezTo>
                <a:cubicBezTo>
                  <a:pt x="92240" y="1198283"/>
                  <a:pt x="60864" y="1200076"/>
                  <a:pt x="33073" y="1157942"/>
                </a:cubicBezTo>
                <a:cubicBezTo>
                  <a:pt x="5282" y="1115808"/>
                  <a:pt x="-2786" y="1009127"/>
                  <a:pt x="800" y="958925"/>
                </a:cubicBezTo>
                <a:cubicBezTo>
                  <a:pt x="4386" y="908722"/>
                  <a:pt x="32177" y="880932"/>
                  <a:pt x="54589" y="856727"/>
                </a:cubicBezTo>
                <a:cubicBezTo>
                  <a:pt x="77001" y="832522"/>
                  <a:pt x="127203" y="833419"/>
                  <a:pt x="135271" y="813697"/>
                </a:cubicBezTo>
                <a:cubicBezTo>
                  <a:pt x="143339" y="793975"/>
                  <a:pt x="112859" y="768873"/>
                  <a:pt x="102998" y="738393"/>
                </a:cubicBezTo>
                <a:cubicBezTo>
                  <a:pt x="93137" y="707913"/>
                  <a:pt x="76104" y="665779"/>
                  <a:pt x="76104" y="630817"/>
                </a:cubicBezTo>
                <a:cubicBezTo>
                  <a:pt x="76104" y="595855"/>
                  <a:pt x="86861" y="556410"/>
                  <a:pt x="102998" y="528619"/>
                </a:cubicBezTo>
                <a:cubicBezTo>
                  <a:pt x="119134" y="500828"/>
                  <a:pt x="147822" y="482899"/>
                  <a:pt x="172923" y="464073"/>
                </a:cubicBezTo>
                <a:cubicBezTo>
                  <a:pt x="198024" y="445247"/>
                  <a:pt x="223125" y="423732"/>
                  <a:pt x="253605" y="415664"/>
                </a:cubicBezTo>
                <a:cubicBezTo>
                  <a:pt x="284085" y="407596"/>
                  <a:pt x="330702" y="409389"/>
                  <a:pt x="355803" y="415664"/>
                </a:cubicBezTo>
                <a:cubicBezTo>
                  <a:pt x="380904" y="421939"/>
                  <a:pt x="403316" y="464074"/>
                  <a:pt x="404212" y="453316"/>
                </a:cubicBezTo>
                <a:cubicBezTo>
                  <a:pt x="405108" y="442558"/>
                  <a:pt x="363871" y="389666"/>
                  <a:pt x="361182" y="351118"/>
                </a:cubicBezTo>
                <a:cubicBezTo>
                  <a:pt x="358493" y="312570"/>
                  <a:pt x="366561" y="259678"/>
                  <a:pt x="388076" y="222026"/>
                </a:cubicBezTo>
                <a:cubicBezTo>
                  <a:pt x="409591" y="184374"/>
                  <a:pt x="449932" y="143136"/>
                  <a:pt x="490273" y="125207"/>
                </a:cubicBezTo>
                <a:cubicBezTo>
                  <a:pt x="530614" y="107278"/>
                  <a:pt x="587989" y="105485"/>
                  <a:pt x="630123" y="114450"/>
                </a:cubicBezTo>
                <a:cubicBezTo>
                  <a:pt x="672257" y="123415"/>
                  <a:pt x="721563" y="158377"/>
                  <a:pt x="743078" y="178996"/>
                </a:cubicBezTo>
                <a:cubicBezTo>
                  <a:pt x="764593" y="199615"/>
                  <a:pt x="752940" y="239059"/>
                  <a:pt x="759215" y="238163"/>
                </a:cubicBezTo>
                <a:cubicBezTo>
                  <a:pt x="765490" y="237266"/>
                  <a:pt x="768180" y="202304"/>
                  <a:pt x="780730" y="173617"/>
                </a:cubicBezTo>
                <a:cubicBezTo>
                  <a:pt x="793280" y="144930"/>
                  <a:pt x="804038" y="94727"/>
                  <a:pt x="834518" y="66040"/>
                </a:cubicBezTo>
                <a:cubicBezTo>
                  <a:pt x="864998" y="37353"/>
                  <a:pt x="925062" y="7769"/>
                  <a:pt x="963610" y="1494"/>
                </a:cubicBezTo>
                <a:cubicBezTo>
                  <a:pt x="1002158" y="-4781"/>
                  <a:pt x="1033534" y="9563"/>
                  <a:pt x="1065807" y="28389"/>
                </a:cubicBezTo>
                <a:cubicBezTo>
                  <a:pt x="1098080" y="47215"/>
                  <a:pt x="1132146" y="72316"/>
                  <a:pt x="1157247" y="114450"/>
                </a:cubicBezTo>
                <a:cubicBezTo>
                  <a:pt x="1182348" y="156584"/>
                  <a:pt x="1206554" y="226508"/>
                  <a:pt x="1216415" y="281193"/>
                </a:cubicBezTo>
                <a:cubicBezTo>
                  <a:pt x="1226276" y="335878"/>
                  <a:pt x="1220001" y="366358"/>
                  <a:pt x="1216415" y="442558"/>
                </a:cubicBezTo>
                <a:cubicBezTo>
                  <a:pt x="1212829" y="518758"/>
                  <a:pt x="1197588" y="652332"/>
                  <a:pt x="1194899" y="738393"/>
                </a:cubicBezTo>
                <a:cubicBezTo>
                  <a:pt x="1192210" y="824454"/>
                  <a:pt x="1212829" y="891690"/>
                  <a:pt x="1200278" y="958925"/>
                </a:cubicBezTo>
                <a:cubicBezTo>
                  <a:pt x="1187728" y="1026160"/>
                  <a:pt x="1152765" y="1096982"/>
                  <a:pt x="1119596" y="1141805"/>
                </a:cubicBezTo>
                <a:cubicBezTo>
                  <a:pt x="1086427" y="1186628"/>
                  <a:pt x="1069394" y="1210833"/>
                  <a:pt x="1001262" y="1227866"/>
                </a:cubicBezTo>
                <a:cubicBezTo>
                  <a:pt x="933130" y="1244899"/>
                  <a:pt x="796866" y="1243107"/>
                  <a:pt x="710805" y="1244003"/>
                </a:cubicBezTo>
                <a:cubicBezTo>
                  <a:pt x="624744" y="1244899"/>
                  <a:pt x="575438" y="1244003"/>
                  <a:pt x="484895" y="123862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 idx="4294967295"/>
          </p:nvPr>
        </p:nvSpPr>
        <p:spPr>
          <a:xfrm>
            <a:off x="838200" y="650041"/>
            <a:ext cx="10515600" cy="850063"/>
          </a:xfrm>
        </p:spPr>
        <p:txBody>
          <a:bodyPr/>
          <a:lstStyle/>
          <a:p>
            <a:pPr algn="l"/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在此输入标题</a:t>
            </a:r>
            <a:endParaRPr lang="zh-CN" altLang="en-US" dirty="0">
              <a:solidFill>
                <a:schemeClr val="accent2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305922" y="2927669"/>
            <a:ext cx="6874759" cy="2995939"/>
            <a:chOff x="2305922" y="2943544"/>
            <a:chExt cx="6874759" cy="2995939"/>
          </a:xfrm>
          <a:effectLst/>
        </p:grpSpPr>
        <p:sp>
          <p:nvSpPr>
            <p:cNvPr id="33" name="Rounded Rectangle 32"/>
            <p:cNvSpPr/>
            <p:nvPr/>
          </p:nvSpPr>
          <p:spPr>
            <a:xfrm>
              <a:off x="2305922" y="4921211"/>
              <a:ext cx="601177" cy="595612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2431724" y="5045849"/>
              <a:ext cx="349574" cy="34633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2494387" y="5180383"/>
              <a:ext cx="77989" cy="772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2649291" y="5180383"/>
              <a:ext cx="77989" cy="77268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3215487" y="5013673"/>
              <a:ext cx="76259" cy="410690"/>
            </a:xfrm>
            <a:prstGeom prst="roundRect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1" name="Freeform 40"/>
            <p:cNvSpPr/>
            <p:nvPr/>
          </p:nvSpPr>
          <p:spPr>
            <a:xfrm>
              <a:off x="3291744" y="5102640"/>
              <a:ext cx="202110" cy="232755"/>
            </a:xfrm>
            <a:custGeom>
              <a:avLst/>
              <a:gdLst>
                <a:gd name="connsiteX0" fmla="*/ 0 w 121170"/>
                <a:gd name="connsiteY0" fmla="*/ 0 h 139542"/>
                <a:gd name="connsiteX1" fmla="*/ 51399 w 121170"/>
                <a:gd name="connsiteY1" fmla="*/ 0 h 139542"/>
                <a:gd name="connsiteX2" fmla="*/ 121170 w 121170"/>
                <a:gd name="connsiteY2" fmla="*/ 69771 h 139542"/>
                <a:gd name="connsiteX3" fmla="*/ 51399 w 121170"/>
                <a:gd name="connsiteY3" fmla="*/ 139542 h 139542"/>
                <a:gd name="connsiteX4" fmla="*/ 0 w 121170"/>
                <a:gd name="connsiteY4" fmla="*/ 139542 h 139542"/>
                <a:gd name="connsiteX5" fmla="*/ 0 w 121170"/>
                <a:gd name="connsiteY5" fmla="*/ 0 h 1395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170" h="139542">
                  <a:moveTo>
                    <a:pt x="0" y="0"/>
                  </a:moveTo>
                  <a:lnTo>
                    <a:pt x="51399" y="0"/>
                  </a:lnTo>
                  <a:cubicBezTo>
                    <a:pt x="89932" y="0"/>
                    <a:pt x="121170" y="31238"/>
                    <a:pt x="121170" y="69771"/>
                  </a:cubicBezTo>
                  <a:cubicBezTo>
                    <a:pt x="121170" y="108304"/>
                    <a:pt x="89932" y="139542"/>
                    <a:pt x="51399" y="139542"/>
                  </a:cubicBezTo>
                  <a:lnTo>
                    <a:pt x="0" y="139542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>
            <a:xfrm>
              <a:off x="3028808" y="5132829"/>
              <a:ext cx="186680" cy="0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028808" y="5315536"/>
              <a:ext cx="186680" cy="0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Freeform 43"/>
            <p:cNvSpPr/>
            <p:nvPr/>
          </p:nvSpPr>
          <p:spPr>
            <a:xfrm>
              <a:off x="3496890" y="4040331"/>
              <a:ext cx="2519493" cy="1899152"/>
            </a:xfrm>
            <a:custGeom>
              <a:avLst/>
              <a:gdLst>
                <a:gd name="connsiteX0" fmla="*/ 0 w 1517075"/>
                <a:gd name="connsiteY0" fmla="*/ 700221 h 1138556"/>
                <a:gd name="connsiteX1" fmla="*/ 133350 w 1517075"/>
                <a:gd name="connsiteY1" fmla="*/ 707365 h 1138556"/>
                <a:gd name="connsiteX2" fmla="*/ 240506 w 1517075"/>
                <a:gd name="connsiteY2" fmla="*/ 652596 h 1138556"/>
                <a:gd name="connsiteX3" fmla="*/ 266700 w 1517075"/>
                <a:gd name="connsiteY3" fmla="*/ 419234 h 1138556"/>
                <a:gd name="connsiteX4" fmla="*/ 395287 w 1517075"/>
                <a:gd name="connsiteY4" fmla="*/ 345415 h 1138556"/>
                <a:gd name="connsiteX5" fmla="*/ 469106 w 1517075"/>
                <a:gd name="connsiteY5" fmla="*/ 459715 h 1138556"/>
                <a:gd name="connsiteX6" fmla="*/ 466725 w 1517075"/>
                <a:gd name="connsiteY6" fmla="*/ 704984 h 1138556"/>
                <a:gd name="connsiteX7" fmla="*/ 476250 w 1517075"/>
                <a:gd name="connsiteY7" fmla="*/ 1043121 h 1138556"/>
                <a:gd name="connsiteX8" fmla="*/ 583406 w 1517075"/>
                <a:gd name="connsiteY8" fmla="*/ 1138371 h 1138556"/>
                <a:gd name="connsiteX9" fmla="*/ 688181 w 1517075"/>
                <a:gd name="connsiteY9" fmla="*/ 1062171 h 1138556"/>
                <a:gd name="connsiteX10" fmla="*/ 690562 w 1517075"/>
                <a:gd name="connsiteY10" fmla="*/ 890721 h 1138556"/>
                <a:gd name="connsiteX11" fmla="*/ 750094 w 1517075"/>
                <a:gd name="connsiteY11" fmla="*/ 757371 h 1138556"/>
                <a:gd name="connsiteX12" fmla="*/ 928687 w 1517075"/>
                <a:gd name="connsiteY12" fmla="*/ 738321 h 1138556"/>
                <a:gd name="connsiteX13" fmla="*/ 1350169 w 1517075"/>
                <a:gd name="connsiteY13" fmla="*/ 740703 h 1138556"/>
                <a:gd name="connsiteX14" fmla="*/ 1493044 w 1517075"/>
                <a:gd name="connsiteY14" fmla="*/ 635928 h 1138556"/>
                <a:gd name="connsiteX15" fmla="*/ 1509712 w 1517075"/>
                <a:gd name="connsiteY15" fmla="*/ 400184 h 1138556"/>
                <a:gd name="connsiteX16" fmla="*/ 1509712 w 1517075"/>
                <a:gd name="connsiteY16" fmla="*/ 133484 h 1138556"/>
                <a:gd name="connsiteX17" fmla="*/ 1419225 w 1517075"/>
                <a:gd name="connsiteY17" fmla="*/ 7278 h 1138556"/>
                <a:gd name="connsiteX18" fmla="*/ 1300162 w 1517075"/>
                <a:gd name="connsiteY18" fmla="*/ 28709 h 1138556"/>
                <a:gd name="connsiteX19" fmla="*/ 1252537 w 1517075"/>
                <a:gd name="connsiteY19" fmla="*/ 140628 h 1138556"/>
                <a:gd name="connsiteX20" fmla="*/ 1295400 w 1517075"/>
                <a:gd name="connsiteY20" fmla="*/ 235878 h 1138556"/>
                <a:gd name="connsiteX21" fmla="*/ 1388269 w 1517075"/>
                <a:gd name="connsiteY21" fmla="*/ 269215 h 1138556"/>
                <a:gd name="connsiteX22" fmla="*/ 1388269 w 1517075"/>
                <a:gd name="connsiteY22" fmla="*/ 269215 h 1138556"/>
                <a:gd name="connsiteX23" fmla="*/ 1288256 w 1517075"/>
                <a:gd name="connsiteY23" fmla="*/ 293028 h 1138556"/>
                <a:gd name="connsiteX24" fmla="*/ 1247775 w 1517075"/>
                <a:gd name="connsiteY24" fmla="*/ 393040 h 1138556"/>
                <a:gd name="connsiteX0-1" fmla="*/ 0 w 1517075"/>
                <a:gd name="connsiteY0-2" fmla="*/ 700221 h 1138556"/>
                <a:gd name="connsiteX1-3" fmla="*/ 133350 w 1517075"/>
                <a:gd name="connsiteY1-4" fmla="*/ 707365 h 1138556"/>
                <a:gd name="connsiteX2-5" fmla="*/ 240506 w 1517075"/>
                <a:gd name="connsiteY2-6" fmla="*/ 652596 h 1138556"/>
                <a:gd name="connsiteX3-7" fmla="*/ 266700 w 1517075"/>
                <a:gd name="connsiteY3-8" fmla="*/ 419234 h 1138556"/>
                <a:gd name="connsiteX4-9" fmla="*/ 395287 w 1517075"/>
                <a:gd name="connsiteY4-10" fmla="*/ 345415 h 1138556"/>
                <a:gd name="connsiteX5-11" fmla="*/ 469106 w 1517075"/>
                <a:gd name="connsiteY5-12" fmla="*/ 459715 h 1138556"/>
                <a:gd name="connsiteX6-13" fmla="*/ 466725 w 1517075"/>
                <a:gd name="connsiteY6-14" fmla="*/ 704984 h 1138556"/>
                <a:gd name="connsiteX7-15" fmla="*/ 476250 w 1517075"/>
                <a:gd name="connsiteY7-16" fmla="*/ 1043121 h 1138556"/>
                <a:gd name="connsiteX8-17" fmla="*/ 583406 w 1517075"/>
                <a:gd name="connsiteY8-18" fmla="*/ 1138371 h 1138556"/>
                <a:gd name="connsiteX9-19" fmla="*/ 688181 w 1517075"/>
                <a:gd name="connsiteY9-20" fmla="*/ 1062171 h 1138556"/>
                <a:gd name="connsiteX10-21" fmla="*/ 690562 w 1517075"/>
                <a:gd name="connsiteY10-22" fmla="*/ 890721 h 1138556"/>
                <a:gd name="connsiteX11-23" fmla="*/ 750094 w 1517075"/>
                <a:gd name="connsiteY11-24" fmla="*/ 757371 h 1138556"/>
                <a:gd name="connsiteX12-25" fmla="*/ 928687 w 1517075"/>
                <a:gd name="connsiteY12-26" fmla="*/ 738321 h 1138556"/>
                <a:gd name="connsiteX13-27" fmla="*/ 1350169 w 1517075"/>
                <a:gd name="connsiteY13-28" fmla="*/ 740703 h 1138556"/>
                <a:gd name="connsiteX14-29" fmla="*/ 1493044 w 1517075"/>
                <a:gd name="connsiteY14-30" fmla="*/ 635928 h 1138556"/>
                <a:gd name="connsiteX15-31" fmla="*/ 1509712 w 1517075"/>
                <a:gd name="connsiteY15-32" fmla="*/ 400184 h 1138556"/>
                <a:gd name="connsiteX16-33" fmla="*/ 1509712 w 1517075"/>
                <a:gd name="connsiteY16-34" fmla="*/ 133484 h 1138556"/>
                <a:gd name="connsiteX17-35" fmla="*/ 1419225 w 1517075"/>
                <a:gd name="connsiteY17-36" fmla="*/ 7278 h 1138556"/>
                <a:gd name="connsiteX18-37" fmla="*/ 1300162 w 1517075"/>
                <a:gd name="connsiteY18-38" fmla="*/ 28709 h 1138556"/>
                <a:gd name="connsiteX19-39" fmla="*/ 1252537 w 1517075"/>
                <a:gd name="connsiteY19-40" fmla="*/ 140628 h 1138556"/>
                <a:gd name="connsiteX20-41" fmla="*/ 1295400 w 1517075"/>
                <a:gd name="connsiteY20-42" fmla="*/ 235878 h 1138556"/>
                <a:gd name="connsiteX21-43" fmla="*/ 1388269 w 1517075"/>
                <a:gd name="connsiteY21-44" fmla="*/ 269215 h 1138556"/>
                <a:gd name="connsiteX22-45" fmla="*/ 1388269 w 1517075"/>
                <a:gd name="connsiteY22-46" fmla="*/ 269215 h 1138556"/>
                <a:gd name="connsiteX23-47" fmla="*/ 1288256 w 1517075"/>
                <a:gd name="connsiteY23-48" fmla="*/ 293028 h 1138556"/>
                <a:gd name="connsiteX24-49" fmla="*/ 1247775 w 1517075"/>
                <a:gd name="connsiteY24-50" fmla="*/ 393040 h 1138556"/>
                <a:gd name="connsiteX0-51" fmla="*/ 0 w 1517075"/>
                <a:gd name="connsiteY0-52" fmla="*/ 700221 h 1138556"/>
                <a:gd name="connsiteX1-53" fmla="*/ 133350 w 1517075"/>
                <a:gd name="connsiteY1-54" fmla="*/ 707365 h 1138556"/>
                <a:gd name="connsiteX2-55" fmla="*/ 240506 w 1517075"/>
                <a:gd name="connsiteY2-56" fmla="*/ 652596 h 1138556"/>
                <a:gd name="connsiteX3-57" fmla="*/ 266700 w 1517075"/>
                <a:gd name="connsiteY3-58" fmla="*/ 419234 h 1138556"/>
                <a:gd name="connsiteX4-59" fmla="*/ 395287 w 1517075"/>
                <a:gd name="connsiteY4-60" fmla="*/ 345415 h 1138556"/>
                <a:gd name="connsiteX5-61" fmla="*/ 469106 w 1517075"/>
                <a:gd name="connsiteY5-62" fmla="*/ 459715 h 1138556"/>
                <a:gd name="connsiteX6-63" fmla="*/ 466725 w 1517075"/>
                <a:gd name="connsiteY6-64" fmla="*/ 704984 h 1138556"/>
                <a:gd name="connsiteX7-65" fmla="*/ 476250 w 1517075"/>
                <a:gd name="connsiteY7-66" fmla="*/ 1043121 h 1138556"/>
                <a:gd name="connsiteX8-67" fmla="*/ 583406 w 1517075"/>
                <a:gd name="connsiteY8-68" fmla="*/ 1138371 h 1138556"/>
                <a:gd name="connsiteX9-69" fmla="*/ 688181 w 1517075"/>
                <a:gd name="connsiteY9-70" fmla="*/ 1062171 h 1138556"/>
                <a:gd name="connsiteX10-71" fmla="*/ 690562 w 1517075"/>
                <a:gd name="connsiteY10-72" fmla="*/ 890721 h 1138556"/>
                <a:gd name="connsiteX11-73" fmla="*/ 750094 w 1517075"/>
                <a:gd name="connsiteY11-74" fmla="*/ 757371 h 1138556"/>
                <a:gd name="connsiteX12-75" fmla="*/ 928687 w 1517075"/>
                <a:gd name="connsiteY12-76" fmla="*/ 738321 h 1138556"/>
                <a:gd name="connsiteX13-77" fmla="*/ 1350169 w 1517075"/>
                <a:gd name="connsiteY13-78" fmla="*/ 740703 h 1138556"/>
                <a:gd name="connsiteX14-79" fmla="*/ 1493044 w 1517075"/>
                <a:gd name="connsiteY14-80" fmla="*/ 635928 h 1138556"/>
                <a:gd name="connsiteX15-81" fmla="*/ 1509712 w 1517075"/>
                <a:gd name="connsiteY15-82" fmla="*/ 400184 h 1138556"/>
                <a:gd name="connsiteX16-83" fmla="*/ 1509712 w 1517075"/>
                <a:gd name="connsiteY16-84" fmla="*/ 133484 h 1138556"/>
                <a:gd name="connsiteX17-85" fmla="*/ 1419225 w 1517075"/>
                <a:gd name="connsiteY17-86" fmla="*/ 7278 h 1138556"/>
                <a:gd name="connsiteX18-87" fmla="*/ 1300162 w 1517075"/>
                <a:gd name="connsiteY18-88" fmla="*/ 28709 h 1138556"/>
                <a:gd name="connsiteX19-89" fmla="*/ 1252537 w 1517075"/>
                <a:gd name="connsiteY19-90" fmla="*/ 140628 h 1138556"/>
                <a:gd name="connsiteX20-91" fmla="*/ 1295400 w 1517075"/>
                <a:gd name="connsiteY20-92" fmla="*/ 235878 h 1138556"/>
                <a:gd name="connsiteX21-93" fmla="*/ 1388269 w 1517075"/>
                <a:gd name="connsiteY21-94" fmla="*/ 269215 h 1138556"/>
                <a:gd name="connsiteX22-95" fmla="*/ 1388269 w 1517075"/>
                <a:gd name="connsiteY22-96" fmla="*/ 269215 h 1138556"/>
                <a:gd name="connsiteX23-97" fmla="*/ 1288256 w 1517075"/>
                <a:gd name="connsiteY23-98" fmla="*/ 293028 h 1138556"/>
                <a:gd name="connsiteX24-99" fmla="*/ 1247775 w 1517075"/>
                <a:gd name="connsiteY24-100" fmla="*/ 393040 h 1138556"/>
                <a:gd name="connsiteX0-101" fmla="*/ 0 w 1517075"/>
                <a:gd name="connsiteY0-102" fmla="*/ 700221 h 1138586"/>
                <a:gd name="connsiteX1-103" fmla="*/ 133350 w 1517075"/>
                <a:gd name="connsiteY1-104" fmla="*/ 707365 h 1138586"/>
                <a:gd name="connsiteX2-105" fmla="*/ 240506 w 1517075"/>
                <a:gd name="connsiteY2-106" fmla="*/ 652596 h 1138586"/>
                <a:gd name="connsiteX3-107" fmla="*/ 266700 w 1517075"/>
                <a:gd name="connsiteY3-108" fmla="*/ 419234 h 1138586"/>
                <a:gd name="connsiteX4-109" fmla="*/ 395287 w 1517075"/>
                <a:gd name="connsiteY4-110" fmla="*/ 345415 h 1138586"/>
                <a:gd name="connsiteX5-111" fmla="*/ 469106 w 1517075"/>
                <a:gd name="connsiteY5-112" fmla="*/ 459715 h 1138586"/>
                <a:gd name="connsiteX6-113" fmla="*/ 466725 w 1517075"/>
                <a:gd name="connsiteY6-114" fmla="*/ 704984 h 1138586"/>
                <a:gd name="connsiteX7-115" fmla="*/ 476250 w 1517075"/>
                <a:gd name="connsiteY7-116" fmla="*/ 1043121 h 1138586"/>
                <a:gd name="connsiteX8-117" fmla="*/ 583406 w 1517075"/>
                <a:gd name="connsiteY8-118" fmla="*/ 1138371 h 1138586"/>
                <a:gd name="connsiteX9-119" fmla="*/ 688181 w 1517075"/>
                <a:gd name="connsiteY9-120" fmla="*/ 1062171 h 1138586"/>
                <a:gd name="connsiteX10-121" fmla="*/ 690562 w 1517075"/>
                <a:gd name="connsiteY10-122" fmla="*/ 855002 h 1138586"/>
                <a:gd name="connsiteX11-123" fmla="*/ 750094 w 1517075"/>
                <a:gd name="connsiteY11-124" fmla="*/ 757371 h 1138586"/>
                <a:gd name="connsiteX12-125" fmla="*/ 928687 w 1517075"/>
                <a:gd name="connsiteY12-126" fmla="*/ 738321 h 1138586"/>
                <a:gd name="connsiteX13-127" fmla="*/ 1350169 w 1517075"/>
                <a:gd name="connsiteY13-128" fmla="*/ 740703 h 1138586"/>
                <a:gd name="connsiteX14-129" fmla="*/ 1493044 w 1517075"/>
                <a:gd name="connsiteY14-130" fmla="*/ 635928 h 1138586"/>
                <a:gd name="connsiteX15-131" fmla="*/ 1509712 w 1517075"/>
                <a:gd name="connsiteY15-132" fmla="*/ 400184 h 1138586"/>
                <a:gd name="connsiteX16-133" fmla="*/ 1509712 w 1517075"/>
                <a:gd name="connsiteY16-134" fmla="*/ 133484 h 1138586"/>
                <a:gd name="connsiteX17-135" fmla="*/ 1419225 w 1517075"/>
                <a:gd name="connsiteY17-136" fmla="*/ 7278 h 1138586"/>
                <a:gd name="connsiteX18-137" fmla="*/ 1300162 w 1517075"/>
                <a:gd name="connsiteY18-138" fmla="*/ 28709 h 1138586"/>
                <a:gd name="connsiteX19-139" fmla="*/ 1252537 w 1517075"/>
                <a:gd name="connsiteY19-140" fmla="*/ 140628 h 1138586"/>
                <a:gd name="connsiteX20-141" fmla="*/ 1295400 w 1517075"/>
                <a:gd name="connsiteY20-142" fmla="*/ 235878 h 1138586"/>
                <a:gd name="connsiteX21-143" fmla="*/ 1388269 w 1517075"/>
                <a:gd name="connsiteY21-144" fmla="*/ 269215 h 1138586"/>
                <a:gd name="connsiteX22-145" fmla="*/ 1388269 w 1517075"/>
                <a:gd name="connsiteY22-146" fmla="*/ 269215 h 1138586"/>
                <a:gd name="connsiteX23-147" fmla="*/ 1288256 w 1517075"/>
                <a:gd name="connsiteY23-148" fmla="*/ 293028 h 1138586"/>
                <a:gd name="connsiteX24-149" fmla="*/ 1247775 w 1517075"/>
                <a:gd name="connsiteY24-150" fmla="*/ 393040 h 1138586"/>
                <a:gd name="connsiteX0-151" fmla="*/ 0 w 1510495"/>
                <a:gd name="connsiteY0-152" fmla="*/ 713380 h 1138586"/>
                <a:gd name="connsiteX1-153" fmla="*/ 126770 w 1510495"/>
                <a:gd name="connsiteY1-154" fmla="*/ 707365 h 1138586"/>
                <a:gd name="connsiteX2-155" fmla="*/ 233926 w 1510495"/>
                <a:gd name="connsiteY2-156" fmla="*/ 652596 h 1138586"/>
                <a:gd name="connsiteX3-157" fmla="*/ 260120 w 1510495"/>
                <a:gd name="connsiteY3-158" fmla="*/ 419234 h 1138586"/>
                <a:gd name="connsiteX4-159" fmla="*/ 388707 w 1510495"/>
                <a:gd name="connsiteY4-160" fmla="*/ 345415 h 1138586"/>
                <a:gd name="connsiteX5-161" fmla="*/ 462526 w 1510495"/>
                <a:gd name="connsiteY5-162" fmla="*/ 459715 h 1138586"/>
                <a:gd name="connsiteX6-163" fmla="*/ 460145 w 1510495"/>
                <a:gd name="connsiteY6-164" fmla="*/ 704984 h 1138586"/>
                <a:gd name="connsiteX7-165" fmla="*/ 469670 w 1510495"/>
                <a:gd name="connsiteY7-166" fmla="*/ 1043121 h 1138586"/>
                <a:gd name="connsiteX8-167" fmla="*/ 576826 w 1510495"/>
                <a:gd name="connsiteY8-168" fmla="*/ 1138371 h 1138586"/>
                <a:gd name="connsiteX9-169" fmla="*/ 681601 w 1510495"/>
                <a:gd name="connsiteY9-170" fmla="*/ 1062171 h 1138586"/>
                <a:gd name="connsiteX10-171" fmla="*/ 683982 w 1510495"/>
                <a:gd name="connsiteY10-172" fmla="*/ 855002 h 1138586"/>
                <a:gd name="connsiteX11-173" fmla="*/ 743514 w 1510495"/>
                <a:gd name="connsiteY11-174" fmla="*/ 757371 h 1138586"/>
                <a:gd name="connsiteX12-175" fmla="*/ 922107 w 1510495"/>
                <a:gd name="connsiteY12-176" fmla="*/ 738321 h 1138586"/>
                <a:gd name="connsiteX13-177" fmla="*/ 1343589 w 1510495"/>
                <a:gd name="connsiteY13-178" fmla="*/ 740703 h 1138586"/>
                <a:gd name="connsiteX14-179" fmla="*/ 1486464 w 1510495"/>
                <a:gd name="connsiteY14-180" fmla="*/ 635928 h 1138586"/>
                <a:gd name="connsiteX15-181" fmla="*/ 1503132 w 1510495"/>
                <a:gd name="connsiteY15-182" fmla="*/ 400184 h 1138586"/>
                <a:gd name="connsiteX16-183" fmla="*/ 1503132 w 1510495"/>
                <a:gd name="connsiteY16-184" fmla="*/ 133484 h 1138586"/>
                <a:gd name="connsiteX17-185" fmla="*/ 1412645 w 1510495"/>
                <a:gd name="connsiteY17-186" fmla="*/ 7278 h 1138586"/>
                <a:gd name="connsiteX18-187" fmla="*/ 1293582 w 1510495"/>
                <a:gd name="connsiteY18-188" fmla="*/ 28709 h 1138586"/>
                <a:gd name="connsiteX19-189" fmla="*/ 1245957 w 1510495"/>
                <a:gd name="connsiteY19-190" fmla="*/ 140628 h 1138586"/>
                <a:gd name="connsiteX20-191" fmla="*/ 1288820 w 1510495"/>
                <a:gd name="connsiteY20-192" fmla="*/ 235878 h 1138586"/>
                <a:gd name="connsiteX21-193" fmla="*/ 1381689 w 1510495"/>
                <a:gd name="connsiteY21-194" fmla="*/ 269215 h 1138586"/>
                <a:gd name="connsiteX22-195" fmla="*/ 1381689 w 1510495"/>
                <a:gd name="connsiteY22-196" fmla="*/ 269215 h 1138586"/>
                <a:gd name="connsiteX23-197" fmla="*/ 1281676 w 1510495"/>
                <a:gd name="connsiteY23-198" fmla="*/ 293028 h 1138586"/>
                <a:gd name="connsiteX24-199" fmla="*/ 1241195 w 1510495"/>
                <a:gd name="connsiteY24-200" fmla="*/ 393040 h 113858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  <a:cxn ang="0">
                  <a:pos x="connsiteX20-41" y="connsiteY20-42"/>
                </a:cxn>
                <a:cxn ang="0">
                  <a:pos x="connsiteX21-43" y="connsiteY21-44"/>
                </a:cxn>
                <a:cxn ang="0">
                  <a:pos x="connsiteX22-45" y="connsiteY22-46"/>
                </a:cxn>
                <a:cxn ang="0">
                  <a:pos x="connsiteX23-47" y="connsiteY23-48"/>
                </a:cxn>
                <a:cxn ang="0">
                  <a:pos x="connsiteX24-49" y="connsiteY24-50"/>
                </a:cxn>
              </a:cxnLst>
              <a:rect l="l" t="t" r="r" b="b"/>
              <a:pathLst>
                <a:path w="1510495" h="1138586">
                  <a:moveTo>
                    <a:pt x="0" y="713380"/>
                  </a:moveTo>
                  <a:cubicBezTo>
                    <a:pt x="46633" y="720920"/>
                    <a:pt x="87782" y="717496"/>
                    <a:pt x="126770" y="707365"/>
                  </a:cubicBezTo>
                  <a:cubicBezTo>
                    <a:pt x="165758" y="697234"/>
                    <a:pt x="211701" y="700618"/>
                    <a:pt x="233926" y="652596"/>
                  </a:cubicBezTo>
                  <a:cubicBezTo>
                    <a:pt x="256151" y="604574"/>
                    <a:pt x="234323" y="470431"/>
                    <a:pt x="260120" y="419234"/>
                  </a:cubicBezTo>
                  <a:cubicBezTo>
                    <a:pt x="285917" y="368037"/>
                    <a:pt x="333543" y="326762"/>
                    <a:pt x="388707" y="345415"/>
                  </a:cubicBezTo>
                  <a:cubicBezTo>
                    <a:pt x="443871" y="364068"/>
                    <a:pt x="450620" y="399787"/>
                    <a:pt x="462526" y="459715"/>
                  </a:cubicBezTo>
                  <a:cubicBezTo>
                    <a:pt x="474432" y="519643"/>
                    <a:pt x="458954" y="607750"/>
                    <a:pt x="460145" y="704984"/>
                  </a:cubicBezTo>
                  <a:cubicBezTo>
                    <a:pt x="461336" y="802218"/>
                    <a:pt x="450223" y="970890"/>
                    <a:pt x="469670" y="1043121"/>
                  </a:cubicBezTo>
                  <a:cubicBezTo>
                    <a:pt x="489117" y="1115352"/>
                    <a:pt x="541504" y="1135196"/>
                    <a:pt x="576826" y="1138371"/>
                  </a:cubicBezTo>
                  <a:cubicBezTo>
                    <a:pt x="612148" y="1141546"/>
                    <a:pt x="663742" y="1109399"/>
                    <a:pt x="681601" y="1062171"/>
                  </a:cubicBezTo>
                  <a:cubicBezTo>
                    <a:pt x="699460" y="1014943"/>
                    <a:pt x="673663" y="905802"/>
                    <a:pt x="683982" y="855002"/>
                  </a:cubicBezTo>
                  <a:cubicBezTo>
                    <a:pt x="694301" y="804202"/>
                    <a:pt x="703827" y="776818"/>
                    <a:pt x="743514" y="757371"/>
                  </a:cubicBezTo>
                  <a:cubicBezTo>
                    <a:pt x="783202" y="737924"/>
                    <a:pt x="822095" y="741099"/>
                    <a:pt x="922107" y="738321"/>
                  </a:cubicBezTo>
                  <a:cubicBezTo>
                    <a:pt x="1022119" y="735543"/>
                    <a:pt x="1249530" y="757769"/>
                    <a:pt x="1343589" y="740703"/>
                  </a:cubicBezTo>
                  <a:cubicBezTo>
                    <a:pt x="1437649" y="723638"/>
                    <a:pt x="1459874" y="692681"/>
                    <a:pt x="1486464" y="635928"/>
                  </a:cubicBezTo>
                  <a:cubicBezTo>
                    <a:pt x="1513054" y="579175"/>
                    <a:pt x="1500354" y="483925"/>
                    <a:pt x="1503132" y="400184"/>
                  </a:cubicBezTo>
                  <a:cubicBezTo>
                    <a:pt x="1505910" y="316443"/>
                    <a:pt x="1518213" y="198968"/>
                    <a:pt x="1503132" y="133484"/>
                  </a:cubicBezTo>
                  <a:cubicBezTo>
                    <a:pt x="1488051" y="68000"/>
                    <a:pt x="1447570" y="24740"/>
                    <a:pt x="1412645" y="7278"/>
                  </a:cubicBezTo>
                  <a:cubicBezTo>
                    <a:pt x="1377720" y="-10185"/>
                    <a:pt x="1321363" y="6484"/>
                    <a:pt x="1293582" y="28709"/>
                  </a:cubicBezTo>
                  <a:cubicBezTo>
                    <a:pt x="1265801" y="50934"/>
                    <a:pt x="1246751" y="106100"/>
                    <a:pt x="1245957" y="140628"/>
                  </a:cubicBezTo>
                  <a:cubicBezTo>
                    <a:pt x="1245163" y="175156"/>
                    <a:pt x="1266198" y="214447"/>
                    <a:pt x="1288820" y="235878"/>
                  </a:cubicBezTo>
                  <a:cubicBezTo>
                    <a:pt x="1311442" y="257309"/>
                    <a:pt x="1381689" y="269215"/>
                    <a:pt x="1381689" y="269215"/>
                  </a:cubicBezTo>
                  <a:lnTo>
                    <a:pt x="1381689" y="269215"/>
                  </a:lnTo>
                  <a:cubicBezTo>
                    <a:pt x="1365020" y="273184"/>
                    <a:pt x="1305092" y="272390"/>
                    <a:pt x="1281676" y="293028"/>
                  </a:cubicBezTo>
                  <a:cubicBezTo>
                    <a:pt x="1258260" y="313665"/>
                    <a:pt x="1249727" y="353352"/>
                    <a:pt x="1241195" y="393040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5" name="Freeform 44"/>
            <p:cNvSpPr/>
            <p:nvPr/>
          </p:nvSpPr>
          <p:spPr>
            <a:xfrm>
              <a:off x="4808479" y="4817834"/>
              <a:ext cx="881844" cy="449143"/>
            </a:xfrm>
            <a:custGeom>
              <a:avLst/>
              <a:gdLst>
                <a:gd name="connsiteX0" fmla="*/ 528686 w 528686"/>
                <a:gd name="connsiteY0" fmla="*/ 145984 h 269272"/>
                <a:gd name="connsiteX1" fmla="*/ 495348 w 528686"/>
                <a:gd name="connsiteY1" fmla="*/ 41209 h 269272"/>
                <a:gd name="connsiteX2" fmla="*/ 357236 w 528686"/>
                <a:gd name="connsiteY2" fmla="*/ 3109 h 269272"/>
                <a:gd name="connsiteX3" fmla="*/ 261986 w 528686"/>
                <a:gd name="connsiteY3" fmla="*/ 115028 h 269272"/>
                <a:gd name="connsiteX4" fmla="*/ 257223 w 528686"/>
                <a:gd name="connsiteY4" fmla="*/ 193609 h 269272"/>
                <a:gd name="connsiteX5" fmla="*/ 173879 w 528686"/>
                <a:gd name="connsiteY5" fmla="*/ 267428 h 269272"/>
                <a:gd name="connsiteX6" fmla="*/ 33386 w 528686"/>
                <a:gd name="connsiteY6" fmla="*/ 234090 h 269272"/>
                <a:gd name="connsiteX7" fmla="*/ 2429 w 528686"/>
                <a:gd name="connsiteY7" fmla="*/ 98359 h 269272"/>
                <a:gd name="connsiteX8" fmla="*/ 78629 w 528686"/>
                <a:gd name="connsiteY8" fmla="*/ 22159 h 269272"/>
                <a:gd name="connsiteX9" fmla="*/ 128636 w 528686"/>
                <a:gd name="connsiteY9" fmla="*/ 55497 h 269272"/>
                <a:gd name="connsiteX10" fmla="*/ 176261 w 528686"/>
                <a:gd name="connsiteY10" fmla="*/ 55497 h 26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8686" h="269272">
                  <a:moveTo>
                    <a:pt x="528686" y="145984"/>
                  </a:moveTo>
                  <a:cubicBezTo>
                    <a:pt x="526304" y="105502"/>
                    <a:pt x="523923" y="65021"/>
                    <a:pt x="495348" y="41209"/>
                  </a:cubicBezTo>
                  <a:cubicBezTo>
                    <a:pt x="466773" y="17397"/>
                    <a:pt x="396130" y="-9194"/>
                    <a:pt x="357236" y="3109"/>
                  </a:cubicBezTo>
                  <a:cubicBezTo>
                    <a:pt x="318342" y="15412"/>
                    <a:pt x="278655" y="83278"/>
                    <a:pt x="261986" y="115028"/>
                  </a:cubicBezTo>
                  <a:cubicBezTo>
                    <a:pt x="245317" y="146778"/>
                    <a:pt x="271908" y="168209"/>
                    <a:pt x="257223" y="193609"/>
                  </a:cubicBezTo>
                  <a:cubicBezTo>
                    <a:pt x="242538" y="219009"/>
                    <a:pt x="211185" y="260681"/>
                    <a:pt x="173879" y="267428"/>
                  </a:cubicBezTo>
                  <a:cubicBezTo>
                    <a:pt x="136573" y="274175"/>
                    <a:pt x="61961" y="262268"/>
                    <a:pt x="33386" y="234090"/>
                  </a:cubicBezTo>
                  <a:cubicBezTo>
                    <a:pt x="4811" y="205912"/>
                    <a:pt x="-5111" y="133681"/>
                    <a:pt x="2429" y="98359"/>
                  </a:cubicBezTo>
                  <a:cubicBezTo>
                    <a:pt x="9969" y="63037"/>
                    <a:pt x="57595" y="29303"/>
                    <a:pt x="78629" y="22159"/>
                  </a:cubicBezTo>
                  <a:cubicBezTo>
                    <a:pt x="99663" y="15015"/>
                    <a:pt x="112364" y="49941"/>
                    <a:pt x="128636" y="55497"/>
                  </a:cubicBezTo>
                  <a:cubicBezTo>
                    <a:pt x="144908" y="61053"/>
                    <a:pt x="160584" y="58275"/>
                    <a:pt x="176261" y="55497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6" name="Freeform 45"/>
            <p:cNvSpPr/>
            <p:nvPr/>
          </p:nvSpPr>
          <p:spPr>
            <a:xfrm>
              <a:off x="4879537" y="4449216"/>
              <a:ext cx="473173" cy="405579"/>
            </a:xfrm>
            <a:custGeom>
              <a:avLst/>
              <a:gdLst>
                <a:gd name="connsiteX0" fmla="*/ 45553 w 267010"/>
                <a:gd name="connsiteY0" fmla="*/ 243420 h 243420"/>
                <a:gd name="connsiteX1" fmla="*/ 5072 w 267010"/>
                <a:gd name="connsiteY1" fmla="*/ 169601 h 243420"/>
                <a:gd name="connsiteX2" fmla="*/ 9835 w 267010"/>
                <a:gd name="connsiteY2" fmla="*/ 79114 h 243420"/>
                <a:gd name="connsiteX3" fmla="*/ 88416 w 267010"/>
                <a:gd name="connsiteY3" fmla="*/ 5295 h 243420"/>
                <a:gd name="connsiteX4" fmla="*/ 178903 w 267010"/>
                <a:gd name="connsiteY4" fmla="*/ 14820 h 243420"/>
                <a:gd name="connsiteX5" fmla="*/ 236053 w 267010"/>
                <a:gd name="connsiteY5" fmla="*/ 86258 h 243420"/>
                <a:gd name="connsiteX6" fmla="*/ 267010 w 267010"/>
                <a:gd name="connsiteY6" fmla="*/ 86258 h 243420"/>
                <a:gd name="connsiteX0-1" fmla="*/ 45553 w 283678"/>
                <a:gd name="connsiteY0-2" fmla="*/ 243420 h 243420"/>
                <a:gd name="connsiteX1-3" fmla="*/ 5072 w 283678"/>
                <a:gd name="connsiteY1-4" fmla="*/ 169601 h 243420"/>
                <a:gd name="connsiteX2-5" fmla="*/ 9835 w 283678"/>
                <a:gd name="connsiteY2-6" fmla="*/ 79114 h 243420"/>
                <a:gd name="connsiteX3-7" fmla="*/ 88416 w 283678"/>
                <a:gd name="connsiteY3-8" fmla="*/ 5295 h 243420"/>
                <a:gd name="connsiteX4-9" fmla="*/ 178903 w 283678"/>
                <a:gd name="connsiteY4-10" fmla="*/ 14820 h 243420"/>
                <a:gd name="connsiteX5-11" fmla="*/ 236053 w 283678"/>
                <a:gd name="connsiteY5-12" fmla="*/ 86258 h 243420"/>
                <a:gd name="connsiteX6-13" fmla="*/ 283678 w 283678"/>
                <a:gd name="connsiteY6-14" fmla="*/ 86258 h 243420"/>
                <a:gd name="connsiteX0-15" fmla="*/ 45553 w 283678"/>
                <a:gd name="connsiteY0-16" fmla="*/ 243154 h 243154"/>
                <a:gd name="connsiteX1-17" fmla="*/ 5072 w 283678"/>
                <a:gd name="connsiteY1-18" fmla="*/ 169335 h 243154"/>
                <a:gd name="connsiteX2-19" fmla="*/ 9835 w 283678"/>
                <a:gd name="connsiteY2-20" fmla="*/ 78848 h 243154"/>
                <a:gd name="connsiteX3-21" fmla="*/ 88416 w 283678"/>
                <a:gd name="connsiteY3-22" fmla="*/ 5029 h 243154"/>
                <a:gd name="connsiteX4-23" fmla="*/ 178903 w 283678"/>
                <a:gd name="connsiteY4-24" fmla="*/ 14554 h 243154"/>
                <a:gd name="connsiteX5-25" fmla="*/ 221765 w 283678"/>
                <a:gd name="connsiteY5-26" fmla="*/ 78848 h 243154"/>
                <a:gd name="connsiteX6-27" fmla="*/ 283678 w 283678"/>
                <a:gd name="connsiteY6-28" fmla="*/ 85992 h 2431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83678" h="243154">
                  <a:moveTo>
                    <a:pt x="45553" y="243154"/>
                  </a:moveTo>
                  <a:cubicBezTo>
                    <a:pt x="28289" y="219936"/>
                    <a:pt x="11025" y="196719"/>
                    <a:pt x="5072" y="169335"/>
                  </a:cubicBezTo>
                  <a:cubicBezTo>
                    <a:pt x="-881" y="141951"/>
                    <a:pt x="-4056" y="106232"/>
                    <a:pt x="9835" y="78848"/>
                  </a:cubicBezTo>
                  <a:cubicBezTo>
                    <a:pt x="23726" y="51464"/>
                    <a:pt x="60238" y="15745"/>
                    <a:pt x="88416" y="5029"/>
                  </a:cubicBezTo>
                  <a:cubicBezTo>
                    <a:pt x="116594" y="-5687"/>
                    <a:pt x="156678" y="2251"/>
                    <a:pt x="178903" y="14554"/>
                  </a:cubicBezTo>
                  <a:cubicBezTo>
                    <a:pt x="201128" y="26857"/>
                    <a:pt x="204303" y="66942"/>
                    <a:pt x="221765" y="78848"/>
                  </a:cubicBezTo>
                  <a:cubicBezTo>
                    <a:pt x="239228" y="90754"/>
                    <a:pt x="275541" y="91945"/>
                    <a:pt x="283678" y="85992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>
              <a:off x="5161035" y="4145688"/>
              <a:ext cx="414101" cy="376304"/>
            </a:xfrm>
            <a:custGeom>
              <a:avLst/>
              <a:gdLst>
                <a:gd name="connsiteX0" fmla="*/ 247793 w 247793"/>
                <a:gd name="connsiteY0" fmla="*/ 82226 h 203670"/>
                <a:gd name="connsiteX1" fmla="*/ 212075 w 247793"/>
                <a:gd name="connsiteY1" fmla="*/ 25076 h 203670"/>
                <a:gd name="connsiteX2" fmla="*/ 107300 w 247793"/>
                <a:gd name="connsiteY2" fmla="*/ 1264 h 203670"/>
                <a:gd name="connsiteX3" fmla="*/ 19193 w 247793"/>
                <a:gd name="connsiteY3" fmla="*/ 60795 h 203670"/>
                <a:gd name="connsiteX4" fmla="*/ 143 w 247793"/>
                <a:gd name="connsiteY4" fmla="*/ 148901 h 203670"/>
                <a:gd name="connsiteX5" fmla="*/ 23956 w 247793"/>
                <a:gd name="connsiteY5" fmla="*/ 203670 h 203670"/>
                <a:gd name="connsiteX0-1" fmla="*/ 247707 w 247707"/>
                <a:gd name="connsiteY0-2" fmla="*/ 82226 h 219023"/>
                <a:gd name="connsiteX1-3" fmla="*/ 211989 w 247707"/>
                <a:gd name="connsiteY1-4" fmla="*/ 25076 h 219023"/>
                <a:gd name="connsiteX2-5" fmla="*/ 107214 w 247707"/>
                <a:gd name="connsiteY2-6" fmla="*/ 1264 h 219023"/>
                <a:gd name="connsiteX3-7" fmla="*/ 19107 w 247707"/>
                <a:gd name="connsiteY3-8" fmla="*/ 60795 h 219023"/>
                <a:gd name="connsiteX4-9" fmla="*/ 57 w 247707"/>
                <a:gd name="connsiteY4-10" fmla="*/ 148901 h 219023"/>
                <a:gd name="connsiteX5-11" fmla="*/ 21677 w 247707"/>
                <a:gd name="connsiteY5-12" fmla="*/ 219023 h 219023"/>
                <a:gd name="connsiteX0-13" fmla="*/ 248263 w 248263"/>
                <a:gd name="connsiteY0-14" fmla="*/ 82226 h 225603"/>
                <a:gd name="connsiteX1-15" fmla="*/ 212545 w 248263"/>
                <a:gd name="connsiteY1-16" fmla="*/ 25076 h 225603"/>
                <a:gd name="connsiteX2-17" fmla="*/ 107770 w 248263"/>
                <a:gd name="connsiteY2-18" fmla="*/ 1264 h 225603"/>
                <a:gd name="connsiteX3-19" fmla="*/ 19663 w 248263"/>
                <a:gd name="connsiteY3-20" fmla="*/ 60795 h 225603"/>
                <a:gd name="connsiteX4-21" fmla="*/ 613 w 248263"/>
                <a:gd name="connsiteY4-22" fmla="*/ 148901 h 225603"/>
                <a:gd name="connsiteX5-23" fmla="*/ 33199 w 248263"/>
                <a:gd name="connsiteY5-24" fmla="*/ 225603 h 225603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</a:cxnLst>
              <a:rect l="l" t="t" r="r" b="b"/>
              <a:pathLst>
                <a:path w="248263" h="225603">
                  <a:moveTo>
                    <a:pt x="248263" y="82226"/>
                  </a:moveTo>
                  <a:cubicBezTo>
                    <a:pt x="242111" y="60398"/>
                    <a:pt x="235960" y="38570"/>
                    <a:pt x="212545" y="25076"/>
                  </a:cubicBezTo>
                  <a:cubicBezTo>
                    <a:pt x="189129" y="11582"/>
                    <a:pt x="139917" y="-4689"/>
                    <a:pt x="107770" y="1264"/>
                  </a:cubicBezTo>
                  <a:cubicBezTo>
                    <a:pt x="75623" y="7217"/>
                    <a:pt x="37522" y="36189"/>
                    <a:pt x="19663" y="60795"/>
                  </a:cubicBezTo>
                  <a:cubicBezTo>
                    <a:pt x="1804" y="85401"/>
                    <a:pt x="-1643" y="121433"/>
                    <a:pt x="613" y="148901"/>
                  </a:cubicBezTo>
                  <a:cubicBezTo>
                    <a:pt x="2869" y="176369"/>
                    <a:pt x="21689" y="210124"/>
                    <a:pt x="33199" y="225603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 flipH="1">
              <a:off x="6065769" y="4040331"/>
              <a:ext cx="2141220" cy="1859075"/>
            </a:xfrm>
            <a:custGeom>
              <a:avLst/>
              <a:gdLst>
                <a:gd name="connsiteX0" fmla="*/ 0 w 1517075"/>
                <a:gd name="connsiteY0" fmla="*/ 700221 h 1138556"/>
                <a:gd name="connsiteX1" fmla="*/ 133350 w 1517075"/>
                <a:gd name="connsiteY1" fmla="*/ 707365 h 1138556"/>
                <a:gd name="connsiteX2" fmla="*/ 240506 w 1517075"/>
                <a:gd name="connsiteY2" fmla="*/ 652596 h 1138556"/>
                <a:gd name="connsiteX3" fmla="*/ 266700 w 1517075"/>
                <a:gd name="connsiteY3" fmla="*/ 419234 h 1138556"/>
                <a:gd name="connsiteX4" fmla="*/ 395287 w 1517075"/>
                <a:gd name="connsiteY4" fmla="*/ 345415 h 1138556"/>
                <a:gd name="connsiteX5" fmla="*/ 469106 w 1517075"/>
                <a:gd name="connsiteY5" fmla="*/ 459715 h 1138556"/>
                <a:gd name="connsiteX6" fmla="*/ 466725 w 1517075"/>
                <a:gd name="connsiteY6" fmla="*/ 704984 h 1138556"/>
                <a:gd name="connsiteX7" fmla="*/ 476250 w 1517075"/>
                <a:gd name="connsiteY7" fmla="*/ 1043121 h 1138556"/>
                <a:gd name="connsiteX8" fmla="*/ 583406 w 1517075"/>
                <a:gd name="connsiteY8" fmla="*/ 1138371 h 1138556"/>
                <a:gd name="connsiteX9" fmla="*/ 688181 w 1517075"/>
                <a:gd name="connsiteY9" fmla="*/ 1062171 h 1138556"/>
                <a:gd name="connsiteX10" fmla="*/ 690562 w 1517075"/>
                <a:gd name="connsiteY10" fmla="*/ 890721 h 1138556"/>
                <a:gd name="connsiteX11" fmla="*/ 750094 w 1517075"/>
                <a:gd name="connsiteY11" fmla="*/ 757371 h 1138556"/>
                <a:gd name="connsiteX12" fmla="*/ 928687 w 1517075"/>
                <a:gd name="connsiteY12" fmla="*/ 738321 h 1138556"/>
                <a:gd name="connsiteX13" fmla="*/ 1350169 w 1517075"/>
                <a:gd name="connsiteY13" fmla="*/ 740703 h 1138556"/>
                <a:gd name="connsiteX14" fmla="*/ 1493044 w 1517075"/>
                <a:gd name="connsiteY14" fmla="*/ 635928 h 1138556"/>
                <a:gd name="connsiteX15" fmla="*/ 1509712 w 1517075"/>
                <a:gd name="connsiteY15" fmla="*/ 400184 h 1138556"/>
                <a:gd name="connsiteX16" fmla="*/ 1509712 w 1517075"/>
                <a:gd name="connsiteY16" fmla="*/ 133484 h 1138556"/>
                <a:gd name="connsiteX17" fmla="*/ 1419225 w 1517075"/>
                <a:gd name="connsiteY17" fmla="*/ 7278 h 1138556"/>
                <a:gd name="connsiteX18" fmla="*/ 1300162 w 1517075"/>
                <a:gd name="connsiteY18" fmla="*/ 28709 h 1138556"/>
                <a:gd name="connsiteX19" fmla="*/ 1252537 w 1517075"/>
                <a:gd name="connsiteY19" fmla="*/ 140628 h 1138556"/>
                <a:gd name="connsiteX20" fmla="*/ 1295400 w 1517075"/>
                <a:gd name="connsiteY20" fmla="*/ 235878 h 1138556"/>
                <a:gd name="connsiteX21" fmla="*/ 1388269 w 1517075"/>
                <a:gd name="connsiteY21" fmla="*/ 269215 h 1138556"/>
                <a:gd name="connsiteX22" fmla="*/ 1388269 w 1517075"/>
                <a:gd name="connsiteY22" fmla="*/ 269215 h 1138556"/>
                <a:gd name="connsiteX23" fmla="*/ 1288256 w 1517075"/>
                <a:gd name="connsiteY23" fmla="*/ 293028 h 1138556"/>
                <a:gd name="connsiteX24" fmla="*/ 1247775 w 1517075"/>
                <a:gd name="connsiteY24" fmla="*/ 393040 h 1138556"/>
                <a:gd name="connsiteX0-1" fmla="*/ 0 w 1517075"/>
                <a:gd name="connsiteY0-2" fmla="*/ 700221 h 1138556"/>
                <a:gd name="connsiteX1-3" fmla="*/ 133350 w 1517075"/>
                <a:gd name="connsiteY1-4" fmla="*/ 707365 h 1138556"/>
                <a:gd name="connsiteX2-5" fmla="*/ 240506 w 1517075"/>
                <a:gd name="connsiteY2-6" fmla="*/ 652596 h 1138556"/>
                <a:gd name="connsiteX3-7" fmla="*/ 266700 w 1517075"/>
                <a:gd name="connsiteY3-8" fmla="*/ 419234 h 1138556"/>
                <a:gd name="connsiteX4-9" fmla="*/ 395287 w 1517075"/>
                <a:gd name="connsiteY4-10" fmla="*/ 345415 h 1138556"/>
                <a:gd name="connsiteX5-11" fmla="*/ 469106 w 1517075"/>
                <a:gd name="connsiteY5-12" fmla="*/ 459715 h 1138556"/>
                <a:gd name="connsiteX6-13" fmla="*/ 466725 w 1517075"/>
                <a:gd name="connsiteY6-14" fmla="*/ 704984 h 1138556"/>
                <a:gd name="connsiteX7-15" fmla="*/ 476250 w 1517075"/>
                <a:gd name="connsiteY7-16" fmla="*/ 1043121 h 1138556"/>
                <a:gd name="connsiteX8-17" fmla="*/ 583406 w 1517075"/>
                <a:gd name="connsiteY8-18" fmla="*/ 1138371 h 1138556"/>
                <a:gd name="connsiteX9-19" fmla="*/ 688181 w 1517075"/>
                <a:gd name="connsiteY9-20" fmla="*/ 1062171 h 1138556"/>
                <a:gd name="connsiteX10-21" fmla="*/ 690562 w 1517075"/>
                <a:gd name="connsiteY10-22" fmla="*/ 890721 h 1138556"/>
                <a:gd name="connsiteX11-23" fmla="*/ 750094 w 1517075"/>
                <a:gd name="connsiteY11-24" fmla="*/ 757371 h 1138556"/>
                <a:gd name="connsiteX12-25" fmla="*/ 928687 w 1517075"/>
                <a:gd name="connsiteY12-26" fmla="*/ 738321 h 1138556"/>
                <a:gd name="connsiteX13-27" fmla="*/ 1350169 w 1517075"/>
                <a:gd name="connsiteY13-28" fmla="*/ 740703 h 1138556"/>
                <a:gd name="connsiteX14-29" fmla="*/ 1493044 w 1517075"/>
                <a:gd name="connsiteY14-30" fmla="*/ 635928 h 1138556"/>
                <a:gd name="connsiteX15-31" fmla="*/ 1509712 w 1517075"/>
                <a:gd name="connsiteY15-32" fmla="*/ 400184 h 1138556"/>
                <a:gd name="connsiteX16-33" fmla="*/ 1509712 w 1517075"/>
                <a:gd name="connsiteY16-34" fmla="*/ 133484 h 1138556"/>
                <a:gd name="connsiteX17-35" fmla="*/ 1419225 w 1517075"/>
                <a:gd name="connsiteY17-36" fmla="*/ 7278 h 1138556"/>
                <a:gd name="connsiteX18-37" fmla="*/ 1300162 w 1517075"/>
                <a:gd name="connsiteY18-38" fmla="*/ 28709 h 1138556"/>
                <a:gd name="connsiteX19-39" fmla="*/ 1252537 w 1517075"/>
                <a:gd name="connsiteY19-40" fmla="*/ 140628 h 1138556"/>
                <a:gd name="connsiteX20-41" fmla="*/ 1295400 w 1517075"/>
                <a:gd name="connsiteY20-42" fmla="*/ 235878 h 1138556"/>
                <a:gd name="connsiteX21-43" fmla="*/ 1388269 w 1517075"/>
                <a:gd name="connsiteY21-44" fmla="*/ 269215 h 1138556"/>
                <a:gd name="connsiteX22-45" fmla="*/ 1388269 w 1517075"/>
                <a:gd name="connsiteY22-46" fmla="*/ 269215 h 1138556"/>
                <a:gd name="connsiteX23-47" fmla="*/ 1288256 w 1517075"/>
                <a:gd name="connsiteY23-48" fmla="*/ 293028 h 1138556"/>
                <a:gd name="connsiteX24-49" fmla="*/ 1247775 w 1517075"/>
                <a:gd name="connsiteY24-50" fmla="*/ 393040 h 1138556"/>
                <a:gd name="connsiteX0-51" fmla="*/ 0 w 1517075"/>
                <a:gd name="connsiteY0-52" fmla="*/ 700221 h 1138556"/>
                <a:gd name="connsiteX1-53" fmla="*/ 133350 w 1517075"/>
                <a:gd name="connsiteY1-54" fmla="*/ 707365 h 1138556"/>
                <a:gd name="connsiteX2-55" fmla="*/ 240506 w 1517075"/>
                <a:gd name="connsiteY2-56" fmla="*/ 652596 h 1138556"/>
                <a:gd name="connsiteX3-57" fmla="*/ 266700 w 1517075"/>
                <a:gd name="connsiteY3-58" fmla="*/ 419234 h 1138556"/>
                <a:gd name="connsiteX4-59" fmla="*/ 395287 w 1517075"/>
                <a:gd name="connsiteY4-60" fmla="*/ 345415 h 1138556"/>
                <a:gd name="connsiteX5-61" fmla="*/ 469106 w 1517075"/>
                <a:gd name="connsiteY5-62" fmla="*/ 459715 h 1138556"/>
                <a:gd name="connsiteX6-63" fmla="*/ 466725 w 1517075"/>
                <a:gd name="connsiteY6-64" fmla="*/ 704984 h 1138556"/>
                <a:gd name="connsiteX7-65" fmla="*/ 476250 w 1517075"/>
                <a:gd name="connsiteY7-66" fmla="*/ 1043121 h 1138556"/>
                <a:gd name="connsiteX8-67" fmla="*/ 583406 w 1517075"/>
                <a:gd name="connsiteY8-68" fmla="*/ 1138371 h 1138556"/>
                <a:gd name="connsiteX9-69" fmla="*/ 688181 w 1517075"/>
                <a:gd name="connsiteY9-70" fmla="*/ 1062171 h 1138556"/>
                <a:gd name="connsiteX10-71" fmla="*/ 690562 w 1517075"/>
                <a:gd name="connsiteY10-72" fmla="*/ 890721 h 1138556"/>
                <a:gd name="connsiteX11-73" fmla="*/ 750094 w 1517075"/>
                <a:gd name="connsiteY11-74" fmla="*/ 757371 h 1138556"/>
                <a:gd name="connsiteX12-75" fmla="*/ 928687 w 1517075"/>
                <a:gd name="connsiteY12-76" fmla="*/ 738321 h 1138556"/>
                <a:gd name="connsiteX13-77" fmla="*/ 1350169 w 1517075"/>
                <a:gd name="connsiteY13-78" fmla="*/ 740703 h 1138556"/>
                <a:gd name="connsiteX14-79" fmla="*/ 1493044 w 1517075"/>
                <a:gd name="connsiteY14-80" fmla="*/ 635928 h 1138556"/>
                <a:gd name="connsiteX15-81" fmla="*/ 1509712 w 1517075"/>
                <a:gd name="connsiteY15-82" fmla="*/ 400184 h 1138556"/>
                <a:gd name="connsiteX16-83" fmla="*/ 1509712 w 1517075"/>
                <a:gd name="connsiteY16-84" fmla="*/ 133484 h 1138556"/>
                <a:gd name="connsiteX17-85" fmla="*/ 1419225 w 1517075"/>
                <a:gd name="connsiteY17-86" fmla="*/ 7278 h 1138556"/>
                <a:gd name="connsiteX18-87" fmla="*/ 1300162 w 1517075"/>
                <a:gd name="connsiteY18-88" fmla="*/ 28709 h 1138556"/>
                <a:gd name="connsiteX19-89" fmla="*/ 1252537 w 1517075"/>
                <a:gd name="connsiteY19-90" fmla="*/ 140628 h 1138556"/>
                <a:gd name="connsiteX20-91" fmla="*/ 1295400 w 1517075"/>
                <a:gd name="connsiteY20-92" fmla="*/ 235878 h 1138556"/>
                <a:gd name="connsiteX21-93" fmla="*/ 1388269 w 1517075"/>
                <a:gd name="connsiteY21-94" fmla="*/ 269215 h 1138556"/>
                <a:gd name="connsiteX22-95" fmla="*/ 1388269 w 1517075"/>
                <a:gd name="connsiteY22-96" fmla="*/ 269215 h 1138556"/>
                <a:gd name="connsiteX23-97" fmla="*/ 1288256 w 1517075"/>
                <a:gd name="connsiteY23-98" fmla="*/ 293028 h 1138556"/>
                <a:gd name="connsiteX24-99" fmla="*/ 1247775 w 1517075"/>
                <a:gd name="connsiteY24-100" fmla="*/ 393040 h 1138556"/>
                <a:gd name="connsiteX0-101" fmla="*/ 0 w 1517075"/>
                <a:gd name="connsiteY0-102" fmla="*/ 700221 h 1138586"/>
                <a:gd name="connsiteX1-103" fmla="*/ 133350 w 1517075"/>
                <a:gd name="connsiteY1-104" fmla="*/ 707365 h 1138586"/>
                <a:gd name="connsiteX2-105" fmla="*/ 240506 w 1517075"/>
                <a:gd name="connsiteY2-106" fmla="*/ 652596 h 1138586"/>
                <a:gd name="connsiteX3-107" fmla="*/ 266700 w 1517075"/>
                <a:gd name="connsiteY3-108" fmla="*/ 419234 h 1138586"/>
                <a:gd name="connsiteX4-109" fmla="*/ 395287 w 1517075"/>
                <a:gd name="connsiteY4-110" fmla="*/ 345415 h 1138586"/>
                <a:gd name="connsiteX5-111" fmla="*/ 469106 w 1517075"/>
                <a:gd name="connsiteY5-112" fmla="*/ 459715 h 1138586"/>
                <a:gd name="connsiteX6-113" fmla="*/ 466725 w 1517075"/>
                <a:gd name="connsiteY6-114" fmla="*/ 704984 h 1138586"/>
                <a:gd name="connsiteX7-115" fmla="*/ 476250 w 1517075"/>
                <a:gd name="connsiteY7-116" fmla="*/ 1043121 h 1138586"/>
                <a:gd name="connsiteX8-117" fmla="*/ 583406 w 1517075"/>
                <a:gd name="connsiteY8-118" fmla="*/ 1138371 h 1138586"/>
                <a:gd name="connsiteX9-119" fmla="*/ 688181 w 1517075"/>
                <a:gd name="connsiteY9-120" fmla="*/ 1062171 h 1138586"/>
                <a:gd name="connsiteX10-121" fmla="*/ 690562 w 1517075"/>
                <a:gd name="connsiteY10-122" fmla="*/ 855002 h 1138586"/>
                <a:gd name="connsiteX11-123" fmla="*/ 750094 w 1517075"/>
                <a:gd name="connsiteY11-124" fmla="*/ 757371 h 1138586"/>
                <a:gd name="connsiteX12-125" fmla="*/ 928687 w 1517075"/>
                <a:gd name="connsiteY12-126" fmla="*/ 738321 h 1138586"/>
                <a:gd name="connsiteX13-127" fmla="*/ 1350169 w 1517075"/>
                <a:gd name="connsiteY13-128" fmla="*/ 740703 h 1138586"/>
                <a:gd name="connsiteX14-129" fmla="*/ 1493044 w 1517075"/>
                <a:gd name="connsiteY14-130" fmla="*/ 635928 h 1138586"/>
                <a:gd name="connsiteX15-131" fmla="*/ 1509712 w 1517075"/>
                <a:gd name="connsiteY15-132" fmla="*/ 400184 h 1138586"/>
                <a:gd name="connsiteX16-133" fmla="*/ 1509712 w 1517075"/>
                <a:gd name="connsiteY16-134" fmla="*/ 133484 h 1138586"/>
                <a:gd name="connsiteX17-135" fmla="*/ 1419225 w 1517075"/>
                <a:gd name="connsiteY17-136" fmla="*/ 7278 h 1138586"/>
                <a:gd name="connsiteX18-137" fmla="*/ 1300162 w 1517075"/>
                <a:gd name="connsiteY18-138" fmla="*/ 28709 h 1138586"/>
                <a:gd name="connsiteX19-139" fmla="*/ 1252537 w 1517075"/>
                <a:gd name="connsiteY19-140" fmla="*/ 140628 h 1138586"/>
                <a:gd name="connsiteX20-141" fmla="*/ 1295400 w 1517075"/>
                <a:gd name="connsiteY20-142" fmla="*/ 235878 h 1138586"/>
                <a:gd name="connsiteX21-143" fmla="*/ 1388269 w 1517075"/>
                <a:gd name="connsiteY21-144" fmla="*/ 269215 h 1138586"/>
                <a:gd name="connsiteX22-145" fmla="*/ 1388269 w 1517075"/>
                <a:gd name="connsiteY22-146" fmla="*/ 269215 h 1138586"/>
                <a:gd name="connsiteX23-147" fmla="*/ 1288256 w 1517075"/>
                <a:gd name="connsiteY23-148" fmla="*/ 293028 h 1138586"/>
                <a:gd name="connsiteX24-149" fmla="*/ 1247775 w 1517075"/>
                <a:gd name="connsiteY24-150" fmla="*/ 393040 h 1138586"/>
                <a:gd name="connsiteX0-151" fmla="*/ 0 w 1383725"/>
                <a:gd name="connsiteY0-152" fmla="*/ 707365 h 1138586"/>
                <a:gd name="connsiteX1-153" fmla="*/ 107156 w 1383725"/>
                <a:gd name="connsiteY1-154" fmla="*/ 652596 h 1138586"/>
                <a:gd name="connsiteX2-155" fmla="*/ 133350 w 1383725"/>
                <a:gd name="connsiteY2-156" fmla="*/ 419234 h 1138586"/>
                <a:gd name="connsiteX3-157" fmla="*/ 261937 w 1383725"/>
                <a:gd name="connsiteY3-158" fmla="*/ 345415 h 1138586"/>
                <a:gd name="connsiteX4-159" fmla="*/ 335756 w 1383725"/>
                <a:gd name="connsiteY4-160" fmla="*/ 459715 h 1138586"/>
                <a:gd name="connsiteX5-161" fmla="*/ 333375 w 1383725"/>
                <a:gd name="connsiteY5-162" fmla="*/ 704984 h 1138586"/>
                <a:gd name="connsiteX6-163" fmla="*/ 342900 w 1383725"/>
                <a:gd name="connsiteY6-164" fmla="*/ 1043121 h 1138586"/>
                <a:gd name="connsiteX7-165" fmla="*/ 450056 w 1383725"/>
                <a:gd name="connsiteY7-166" fmla="*/ 1138371 h 1138586"/>
                <a:gd name="connsiteX8-167" fmla="*/ 554831 w 1383725"/>
                <a:gd name="connsiteY8-168" fmla="*/ 1062171 h 1138586"/>
                <a:gd name="connsiteX9-169" fmla="*/ 557212 w 1383725"/>
                <a:gd name="connsiteY9-170" fmla="*/ 855002 h 1138586"/>
                <a:gd name="connsiteX10-171" fmla="*/ 616744 w 1383725"/>
                <a:gd name="connsiteY10-172" fmla="*/ 757371 h 1138586"/>
                <a:gd name="connsiteX11-173" fmla="*/ 795337 w 1383725"/>
                <a:gd name="connsiteY11-174" fmla="*/ 738321 h 1138586"/>
                <a:gd name="connsiteX12-175" fmla="*/ 1216819 w 1383725"/>
                <a:gd name="connsiteY12-176" fmla="*/ 740703 h 1138586"/>
                <a:gd name="connsiteX13-177" fmla="*/ 1359694 w 1383725"/>
                <a:gd name="connsiteY13-178" fmla="*/ 635928 h 1138586"/>
                <a:gd name="connsiteX14-179" fmla="*/ 1376362 w 1383725"/>
                <a:gd name="connsiteY14-180" fmla="*/ 400184 h 1138586"/>
                <a:gd name="connsiteX15-181" fmla="*/ 1376362 w 1383725"/>
                <a:gd name="connsiteY15-182" fmla="*/ 133484 h 1138586"/>
                <a:gd name="connsiteX16-183" fmla="*/ 1285875 w 1383725"/>
                <a:gd name="connsiteY16-184" fmla="*/ 7278 h 1138586"/>
                <a:gd name="connsiteX17-185" fmla="*/ 1166812 w 1383725"/>
                <a:gd name="connsiteY17-186" fmla="*/ 28709 h 1138586"/>
                <a:gd name="connsiteX18-187" fmla="*/ 1119187 w 1383725"/>
                <a:gd name="connsiteY18-188" fmla="*/ 140628 h 1138586"/>
                <a:gd name="connsiteX19-189" fmla="*/ 1162050 w 1383725"/>
                <a:gd name="connsiteY19-190" fmla="*/ 235878 h 1138586"/>
                <a:gd name="connsiteX20-191" fmla="*/ 1254919 w 1383725"/>
                <a:gd name="connsiteY20-192" fmla="*/ 269215 h 1138586"/>
                <a:gd name="connsiteX21-193" fmla="*/ 1254919 w 1383725"/>
                <a:gd name="connsiteY21-194" fmla="*/ 269215 h 1138586"/>
                <a:gd name="connsiteX22-195" fmla="*/ 1154906 w 1383725"/>
                <a:gd name="connsiteY22-196" fmla="*/ 293028 h 1138586"/>
                <a:gd name="connsiteX23-197" fmla="*/ 1114425 w 1383725"/>
                <a:gd name="connsiteY23-198" fmla="*/ 393040 h 1138586"/>
                <a:gd name="connsiteX0-199" fmla="*/ 0 w 1383725"/>
                <a:gd name="connsiteY0-200" fmla="*/ 707365 h 1147439"/>
                <a:gd name="connsiteX1-201" fmla="*/ 107156 w 1383725"/>
                <a:gd name="connsiteY1-202" fmla="*/ 652596 h 1147439"/>
                <a:gd name="connsiteX2-203" fmla="*/ 133350 w 1383725"/>
                <a:gd name="connsiteY2-204" fmla="*/ 419234 h 1147439"/>
                <a:gd name="connsiteX3-205" fmla="*/ 261937 w 1383725"/>
                <a:gd name="connsiteY3-206" fmla="*/ 345415 h 1147439"/>
                <a:gd name="connsiteX4-207" fmla="*/ 335756 w 1383725"/>
                <a:gd name="connsiteY4-208" fmla="*/ 459715 h 1147439"/>
                <a:gd name="connsiteX5-209" fmla="*/ 333375 w 1383725"/>
                <a:gd name="connsiteY5-210" fmla="*/ 704984 h 1147439"/>
                <a:gd name="connsiteX6-211" fmla="*/ 342900 w 1383725"/>
                <a:gd name="connsiteY6-212" fmla="*/ 1043121 h 1147439"/>
                <a:gd name="connsiteX7-213" fmla="*/ 450056 w 1383725"/>
                <a:gd name="connsiteY7-214" fmla="*/ 1138371 h 1147439"/>
                <a:gd name="connsiteX8-215" fmla="*/ 557212 w 1383725"/>
                <a:gd name="connsiteY8-216" fmla="*/ 855002 h 1147439"/>
                <a:gd name="connsiteX9-217" fmla="*/ 616744 w 1383725"/>
                <a:gd name="connsiteY9-218" fmla="*/ 757371 h 1147439"/>
                <a:gd name="connsiteX10-219" fmla="*/ 795337 w 1383725"/>
                <a:gd name="connsiteY10-220" fmla="*/ 738321 h 1147439"/>
                <a:gd name="connsiteX11-221" fmla="*/ 1216819 w 1383725"/>
                <a:gd name="connsiteY11-222" fmla="*/ 740703 h 1147439"/>
                <a:gd name="connsiteX12-223" fmla="*/ 1359694 w 1383725"/>
                <a:gd name="connsiteY12-224" fmla="*/ 635928 h 1147439"/>
                <a:gd name="connsiteX13-225" fmla="*/ 1376362 w 1383725"/>
                <a:gd name="connsiteY13-226" fmla="*/ 400184 h 1147439"/>
                <a:gd name="connsiteX14-227" fmla="*/ 1376362 w 1383725"/>
                <a:gd name="connsiteY14-228" fmla="*/ 133484 h 1147439"/>
                <a:gd name="connsiteX15-229" fmla="*/ 1285875 w 1383725"/>
                <a:gd name="connsiteY15-230" fmla="*/ 7278 h 1147439"/>
                <a:gd name="connsiteX16-231" fmla="*/ 1166812 w 1383725"/>
                <a:gd name="connsiteY16-232" fmla="*/ 28709 h 1147439"/>
                <a:gd name="connsiteX17-233" fmla="*/ 1119187 w 1383725"/>
                <a:gd name="connsiteY17-234" fmla="*/ 140628 h 1147439"/>
                <a:gd name="connsiteX18-235" fmla="*/ 1162050 w 1383725"/>
                <a:gd name="connsiteY18-236" fmla="*/ 235878 h 1147439"/>
                <a:gd name="connsiteX19-237" fmla="*/ 1254919 w 1383725"/>
                <a:gd name="connsiteY19-238" fmla="*/ 269215 h 1147439"/>
                <a:gd name="connsiteX20-239" fmla="*/ 1254919 w 1383725"/>
                <a:gd name="connsiteY20-240" fmla="*/ 269215 h 1147439"/>
                <a:gd name="connsiteX21-241" fmla="*/ 1154906 w 1383725"/>
                <a:gd name="connsiteY21-242" fmla="*/ 293028 h 1147439"/>
                <a:gd name="connsiteX22-243" fmla="*/ 1114425 w 1383725"/>
                <a:gd name="connsiteY22-244" fmla="*/ 393040 h 1147439"/>
                <a:gd name="connsiteX0-245" fmla="*/ 0 w 1383725"/>
                <a:gd name="connsiteY0-246" fmla="*/ 707365 h 1045677"/>
                <a:gd name="connsiteX1-247" fmla="*/ 107156 w 1383725"/>
                <a:gd name="connsiteY1-248" fmla="*/ 652596 h 1045677"/>
                <a:gd name="connsiteX2-249" fmla="*/ 133350 w 1383725"/>
                <a:gd name="connsiteY2-250" fmla="*/ 419234 h 1045677"/>
                <a:gd name="connsiteX3-251" fmla="*/ 261937 w 1383725"/>
                <a:gd name="connsiteY3-252" fmla="*/ 345415 h 1045677"/>
                <a:gd name="connsiteX4-253" fmla="*/ 335756 w 1383725"/>
                <a:gd name="connsiteY4-254" fmla="*/ 459715 h 1045677"/>
                <a:gd name="connsiteX5-255" fmla="*/ 333375 w 1383725"/>
                <a:gd name="connsiteY5-256" fmla="*/ 704984 h 1045677"/>
                <a:gd name="connsiteX6-257" fmla="*/ 342900 w 1383725"/>
                <a:gd name="connsiteY6-258" fmla="*/ 1043121 h 1045677"/>
                <a:gd name="connsiteX7-259" fmla="*/ 557212 w 1383725"/>
                <a:gd name="connsiteY7-260" fmla="*/ 855002 h 1045677"/>
                <a:gd name="connsiteX8-261" fmla="*/ 616744 w 1383725"/>
                <a:gd name="connsiteY8-262" fmla="*/ 757371 h 1045677"/>
                <a:gd name="connsiteX9-263" fmla="*/ 795337 w 1383725"/>
                <a:gd name="connsiteY9-264" fmla="*/ 738321 h 1045677"/>
                <a:gd name="connsiteX10-265" fmla="*/ 1216819 w 1383725"/>
                <a:gd name="connsiteY10-266" fmla="*/ 740703 h 1045677"/>
                <a:gd name="connsiteX11-267" fmla="*/ 1359694 w 1383725"/>
                <a:gd name="connsiteY11-268" fmla="*/ 635928 h 1045677"/>
                <a:gd name="connsiteX12-269" fmla="*/ 1376362 w 1383725"/>
                <a:gd name="connsiteY12-270" fmla="*/ 400184 h 1045677"/>
                <a:gd name="connsiteX13-271" fmla="*/ 1376362 w 1383725"/>
                <a:gd name="connsiteY13-272" fmla="*/ 133484 h 1045677"/>
                <a:gd name="connsiteX14-273" fmla="*/ 1285875 w 1383725"/>
                <a:gd name="connsiteY14-274" fmla="*/ 7278 h 1045677"/>
                <a:gd name="connsiteX15-275" fmla="*/ 1166812 w 1383725"/>
                <a:gd name="connsiteY15-276" fmla="*/ 28709 h 1045677"/>
                <a:gd name="connsiteX16-277" fmla="*/ 1119187 w 1383725"/>
                <a:gd name="connsiteY16-278" fmla="*/ 140628 h 1045677"/>
                <a:gd name="connsiteX17-279" fmla="*/ 1162050 w 1383725"/>
                <a:gd name="connsiteY17-280" fmla="*/ 235878 h 1045677"/>
                <a:gd name="connsiteX18-281" fmla="*/ 1254919 w 1383725"/>
                <a:gd name="connsiteY18-282" fmla="*/ 269215 h 1045677"/>
                <a:gd name="connsiteX19-283" fmla="*/ 1254919 w 1383725"/>
                <a:gd name="connsiteY19-284" fmla="*/ 269215 h 1045677"/>
                <a:gd name="connsiteX20-285" fmla="*/ 1154906 w 1383725"/>
                <a:gd name="connsiteY20-286" fmla="*/ 293028 h 1045677"/>
                <a:gd name="connsiteX21-287" fmla="*/ 1114425 w 1383725"/>
                <a:gd name="connsiteY21-288" fmla="*/ 393040 h 1045677"/>
                <a:gd name="connsiteX0-289" fmla="*/ 0 w 1383725"/>
                <a:gd name="connsiteY0-290" fmla="*/ 707365 h 855616"/>
                <a:gd name="connsiteX1-291" fmla="*/ 107156 w 1383725"/>
                <a:gd name="connsiteY1-292" fmla="*/ 652596 h 855616"/>
                <a:gd name="connsiteX2-293" fmla="*/ 133350 w 1383725"/>
                <a:gd name="connsiteY2-294" fmla="*/ 419234 h 855616"/>
                <a:gd name="connsiteX3-295" fmla="*/ 261937 w 1383725"/>
                <a:gd name="connsiteY3-296" fmla="*/ 345415 h 855616"/>
                <a:gd name="connsiteX4-297" fmla="*/ 335756 w 1383725"/>
                <a:gd name="connsiteY4-298" fmla="*/ 459715 h 855616"/>
                <a:gd name="connsiteX5-299" fmla="*/ 333375 w 1383725"/>
                <a:gd name="connsiteY5-300" fmla="*/ 704984 h 855616"/>
                <a:gd name="connsiteX6-301" fmla="*/ 557212 w 1383725"/>
                <a:gd name="connsiteY6-302" fmla="*/ 855002 h 855616"/>
                <a:gd name="connsiteX7-303" fmla="*/ 616744 w 1383725"/>
                <a:gd name="connsiteY7-304" fmla="*/ 757371 h 855616"/>
                <a:gd name="connsiteX8-305" fmla="*/ 795337 w 1383725"/>
                <a:gd name="connsiteY8-306" fmla="*/ 738321 h 855616"/>
                <a:gd name="connsiteX9-307" fmla="*/ 1216819 w 1383725"/>
                <a:gd name="connsiteY9-308" fmla="*/ 740703 h 855616"/>
                <a:gd name="connsiteX10-309" fmla="*/ 1359694 w 1383725"/>
                <a:gd name="connsiteY10-310" fmla="*/ 635928 h 855616"/>
                <a:gd name="connsiteX11-311" fmla="*/ 1376362 w 1383725"/>
                <a:gd name="connsiteY11-312" fmla="*/ 400184 h 855616"/>
                <a:gd name="connsiteX12-313" fmla="*/ 1376362 w 1383725"/>
                <a:gd name="connsiteY12-314" fmla="*/ 133484 h 855616"/>
                <a:gd name="connsiteX13-315" fmla="*/ 1285875 w 1383725"/>
                <a:gd name="connsiteY13-316" fmla="*/ 7278 h 855616"/>
                <a:gd name="connsiteX14-317" fmla="*/ 1166812 w 1383725"/>
                <a:gd name="connsiteY14-318" fmla="*/ 28709 h 855616"/>
                <a:gd name="connsiteX15-319" fmla="*/ 1119187 w 1383725"/>
                <a:gd name="connsiteY15-320" fmla="*/ 140628 h 855616"/>
                <a:gd name="connsiteX16-321" fmla="*/ 1162050 w 1383725"/>
                <a:gd name="connsiteY16-322" fmla="*/ 235878 h 855616"/>
                <a:gd name="connsiteX17-323" fmla="*/ 1254919 w 1383725"/>
                <a:gd name="connsiteY17-324" fmla="*/ 269215 h 855616"/>
                <a:gd name="connsiteX18-325" fmla="*/ 1254919 w 1383725"/>
                <a:gd name="connsiteY18-326" fmla="*/ 269215 h 855616"/>
                <a:gd name="connsiteX19-327" fmla="*/ 1154906 w 1383725"/>
                <a:gd name="connsiteY19-328" fmla="*/ 293028 h 855616"/>
                <a:gd name="connsiteX20-329" fmla="*/ 1114425 w 1383725"/>
                <a:gd name="connsiteY20-330" fmla="*/ 393040 h 855616"/>
                <a:gd name="connsiteX0-331" fmla="*/ 0 w 1383725"/>
                <a:gd name="connsiteY0-332" fmla="*/ 707365 h 758272"/>
                <a:gd name="connsiteX1-333" fmla="*/ 107156 w 1383725"/>
                <a:gd name="connsiteY1-334" fmla="*/ 652596 h 758272"/>
                <a:gd name="connsiteX2-335" fmla="*/ 133350 w 1383725"/>
                <a:gd name="connsiteY2-336" fmla="*/ 419234 h 758272"/>
                <a:gd name="connsiteX3-337" fmla="*/ 261937 w 1383725"/>
                <a:gd name="connsiteY3-338" fmla="*/ 345415 h 758272"/>
                <a:gd name="connsiteX4-339" fmla="*/ 335756 w 1383725"/>
                <a:gd name="connsiteY4-340" fmla="*/ 459715 h 758272"/>
                <a:gd name="connsiteX5-341" fmla="*/ 333375 w 1383725"/>
                <a:gd name="connsiteY5-342" fmla="*/ 704984 h 758272"/>
                <a:gd name="connsiteX6-343" fmla="*/ 616744 w 1383725"/>
                <a:gd name="connsiteY6-344" fmla="*/ 757371 h 758272"/>
                <a:gd name="connsiteX7-345" fmla="*/ 795337 w 1383725"/>
                <a:gd name="connsiteY7-346" fmla="*/ 738321 h 758272"/>
                <a:gd name="connsiteX8-347" fmla="*/ 1216819 w 1383725"/>
                <a:gd name="connsiteY8-348" fmla="*/ 740703 h 758272"/>
                <a:gd name="connsiteX9-349" fmla="*/ 1359694 w 1383725"/>
                <a:gd name="connsiteY9-350" fmla="*/ 635928 h 758272"/>
                <a:gd name="connsiteX10-351" fmla="*/ 1376362 w 1383725"/>
                <a:gd name="connsiteY10-352" fmla="*/ 400184 h 758272"/>
                <a:gd name="connsiteX11-353" fmla="*/ 1376362 w 1383725"/>
                <a:gd name="connsiteY11-354" fmla="*/ 133484 h 758272"/>
                <a:gd name="connsiteX12-355" fmla="*/ 1285875 w 1383725"/>
                <a:gd name="connsiteY12-356" fmla="*/ 7278 h 758272"/>
                <a:gd name="connsiteX13-357" fmla="*/ 1166812 w 1383725"/>
                <a:gd name="connsiteY13-358" fmla="*/ 28709 h 758272"/>
                <a:gd name="connsiteX14-359" fmla="*/ 1119187 w 1383725"/>
                <a:gd name="connsiteY14-360" fmla="*/ 140628 h 758272"/>
                <a:gd name="connsiteX15-361" fmla="*/ 1162050 w 1383725"/>
                <a:gd name="connsiteY15-362" fmla="*/ 235878 h 758272"/>
                <a:gd name="connsiteX16-363" fmla="*/ 1254919 w 1383725"/>
                <a:gd name="connsiteY16-364" fmla="*/ 269215 h 758272"/>
                <a:gd name="connsiteX17-365" fmla="*/ 1254919 w 1383725"/>
                <a:gd name="connsiteY17-366" fmla="*/ 269215 h 758272"/>
                <a:gd name="connsiteX18-367" fmla="*/ 1154906 w 1383725"/>
                <a:gd name="connsiteY18-368" fmla="*/ 293028 h 758272"/>
                <a:gd name="connsiteX19-369" fmla="*/ 1114425 w 1383725"/>
                <a:gd name="connsiteY19-370" fmla="*/ 393040 h 758272"/>
                <a:gd name="connsiteX0-371" fmla="*/ 0 w 1383725"/>
                <a:gd name="connsiteY0-372" fmla="*/ 707365 h 747716"/>
                <a:gd name="connsiteX1-373" fmla="*/ 107156 w 1383725"/>
                <a:gd name="connsiteY1-374" fmla="*/ 652596 h 747716"/>
                <a:gd name="connsiteX2-375" fmla="*/ 133350 w 1383725"/>
                <a:gd name="connsiteY2-376" fmla="*/ 419234 h 747716"/>
                <a:gd name="connsiteX3-377" fmla="*/ 261937 w 1383725"/>
                <a:gd name="connsiteY3-378" fmla="*/ 345415 h 747716"/>
                <a:gd name="connsiteX4-379" fmla="*/ 335756 w 1383725"/>
                <a:gd name="connsiteY4-380" fmla="*/ 459715 h 747716"/>
                <a:gd name="connsiteX5-381" fmla="*/ 333375 w 1383725"/>
                <a:gd name="connsiteY5-382" fmla="*/ 704984 h 747716"/>
                <a:gd name="connsiteX6-383" fmla="*/ 602456 w 1383725"/>
                <a:gd name="connsiteY6-384" fmla="*/ 740703 h 747716"/>
                <a:gd name="connsiteX7-385" fmla="*/ 795337 w 1383725"/>
                <a:gd name="connsiteY7-386" fmla="*/ 738321 h 747716"/>
                <a:gd name="connsiteX8-387" fmla="*/ 1216819 w 1383725"/>
                <a:gd name="connsiteY8-388" fmla="*/ 740703 h 747716"/>
                <a:gd name="connsiteX9-389" fmla="*/ 1359694 w 1383725"/>
                <a:gd name="connsiteY9-390" fmla="*/ 635928 h 747716"/>
                <a:gd name="connsiteX10-391" fmla="*/ 1376362 w 1383725"/>
                <a:gd name="connsiteY10-392" fmla="*/ 400184 h 747716"/>
                <a:gd name="connsiteX11-393" fmla="*/ 1376362 w 1383725"/>
                <a:gd name="connsiteY11-394" fmla="*/ 133484 h 747716"/>
                <a:gd name="connsiteX12-395" fmla="*/ 1285875 w 1383725"/>
                <a:gd name="connsiteY12-396" fmla="*/ 7278 h 747716"/>
                <a:gd name="connsiteX13-397" fmla="*/ 1166812 w 1383725"/>
                <a:gd name="connsiteY13-398" fmla="*/ 28709 h 747716"/>
                <a:gd name="connsiteX14-399" fmla="*/ 1119187 w 1383725"/>
                <a:gd name="connsiteY14-400" fmla="*/ 140628 h 747716"/>
                <a:gd name="connsiteX15-401" fmla="*/ 1162050 w 1383725"/>
                <a:gd name="connsiteY15-402" fmla="*/ 235878 h 747716"/>
                <a:gd name="connsiteX16-403" fmla="*/ 1254919 w 1383725"/>
                <a:gd name="connsiteY16-404" fmla="*/ 269215 h 747716"/>
                <a:gd name="connsiteX17-405" fmla="*/ 1254919 w 1383725"/>
                <a:gd name="connsiteY17-406" fmla="*/ 269215 h 747716"/>
                <a:gd name="connsiteX18-407" fmla="*/ 1154906 w 1383725"/>
                <a:gd name="connsiteY18-408" fmla="*/ 293028 h 747716"/>
                <a:gd name="connsiteX19-409" fmla="*/ 1114425 w 1383725"/>
                <a:gd name="connsiteY19-410" fmla="*/ 393040 h 747716"/>
                <a:gd name="connsiteX0-411" fmla="*/ 0 w 1383725"/>
                <a:gd name="connsiteY0-412" fmla="*/ 707365 h 747716"/>
                <a:gd name="connsiteX1-413" fmla="*/ 107156 w 1383725"/>
                <a:gd name="connsiteY1-414" fmla="*/ 652596 h 747716"/>
                <a:gd name="connsiteX2-415" fmla="*/ 133350 w 1383725"/>
                <a:gd name="connsiteY2-416" fmla="*/ 419234 h 747716"/>
                <a:gd name="connsiteX3-417" fmla="*/ 261937 w 1383725"/>
                <a:gd name="connsiteY3-418" fmla="*/ 345415 h 747716"/>
                <a:gd name="connsiteX4-419" fmla="*/ 335756 w 1383725"/>
                <a:gd name="connsiteY4-420" fmla="*/ 459715 h 747716"/>
                <a:gd name="connsiteX5-421" fmla="*/ 421481 w 1383725"/>
                <a:gd name="connsiteY5-422" fmla="*/ 707365 h 747716"/>
                <a:gd name="connsiteX6-423" fmla="*/ 602456 w 1383725"/>
                <a:gd name="connsiteY6-424" fmla="*/ 740703 h 747716"/>
                <a:gd name="connsiteX7-425" fmla="*/ 795337 w 1383725"/>
                <a:gd name="connsiteY7-426" fmla="*/ 738321 h 747716"/>
                <a:gd name="connsiteX8-427" fmla="*/ 1216819 w 1383725"/>
                <a:gd name="connsiteY8-428" fmla="*/ 740703 h 747716"/>
                <a:gd name="connsiteX9-429" fmla="*/ 1359694 w 1383725"/>
                <a:gd name="connsiteY9-430" fmla="*/ 635928 h 747716"/>
                <a:gd name="connsiteX10-431" fmla="*/ 1376362 w 1383725"/>
                <a:gd name="connsiteY10-432" fmla="*/ 400184 h 747716"/>
                <a:gd name="connsiteX11-433" fmla="*/ 1376362 w 1383725"/>
                <a:gd name="connsiteY11-434" fmla="*/ 133484 h 747716"/>
                <a:gd name="connsiteX12-435" fmla="*/ 1285875 w 1383725"/>
                <a:gd name="connsiteY12-436" fmla="*/ 7278 h 747716"/>
                <a:gd name="connsiteX13-437" fmla="*/ 1166812 w 1383725"/>
                <a:gd name="connsiteY13-438" fmla="*/ 28709 h 747716"/>
                <a:gd name="connsiteX14-439" fmla="*/ 1119187 w 1383725"/>
                <a:gd name="connsiteY14-440" fmla="*/ 140628 h 747716"/>
                <a:gd name="connsiteX15-441" fmla="*/ 1162050 w 1383725"/>
                <a:gd name="connsiteY15-442" fmla="*/ 235878 h 747716"/>
                <a:gd name="connsiteX16-443" fmla="*/ 1254919 w 1383725"/>
                <a:gd name="connsiteY16-444" fmla="*/ 269215 h 747716"/>
                <a:gd name="connsiteX17-445" fmla="*/ 1254919 w 1383725"/>
                <a:gd name="connsiteY17-446" fmla="*/ 269215 h 747716"/>
                <a:gd name="connsiteX18-447" fmla="*/ 1154906 w 1383725"/>
                <a:gd name="connsiteY18-448" fmla="*/ 293028 h 747716"/>
                <a:gd name="connsiteX19-449" fmla="*/ 1114425 w 1383725"/>
                <a:gd name="connsiteY19-450" fmla="*/ 393040 h 747716"/>
                <a:gd name="connsiteX0-451" fmla="*/ 0 w 1383725"/>
                <a:gd name="connsiteY0-452" fmla="*/ 707365 h 747716"/>
                <a:gd name="connsiteX1-453" fmla="*/ 107156 w 1383725"/>
                <a:gd name="connsiteY1-454" fmla="*/ 652596 h 747716"/>
                <a:gd name="connsiteX2-455" fmla="*/ 133350 w 1383725"/>
                <a:gd name="connsiteY2-456" fmla="*/ 419234 h 747716"/>
                <a:gd name="connsiteX3-457" fmla="*/ 261937 w 1383725"/>
                <a:gd name="connsiteY3-458" fmla="*/ 345415 h 747716"/>
                <a:gd name="connsiteX4-459" fmla="*/ 371475 w 1383725"/>
                <a:gd name="connsiteY4-460" fmla="*/ 474003 h 747716"/>
                <a:gd name="connsiteX5-461" fmla="*/ 421481 w 1383725"/>
                <a:gd name="connsiteY5-462" fmla="*/ 707365 h 747716"/>
                <a:gd name="connsiteX6-463" fmla="*/ 602456 w 1383725"/>
                <a:gd name="connsiteY6-464" fmla="*/ 740703 h 747716"/>
                <a:gd name="connsiteX7-465" fmla="*/ 795337 w 1383725"/>
                <a:gd name="connsiteY7-466" fmla="*/ 738321 h 747716"/>
                <a:gd name="connsiteX8-467" fmla="*/ 1216819 w 1383725"/>
                <a:gd name="connsiteY8-468" fmla="*/ 740703 h 747716"/>
                <a:gd name="connsiteX9-469" fmla="*/ 1359694 w 1383725"/>
                <a:gd name="connsiteY9-470" fmla="*/ 635928 h 747716"/>
                <a:gd name="connsiteX10-471" fmla="*/ 1376362 w 1383725"/>
                <a:gd name="connsiteY10-472" fmla="*/ 400184 h 747716"/>
                <a:gd name="connsiteX11-473" fmla="*/ 1376362 w 1383725"/>
                <a:gd name="connsiteY11-474" fmla="*/ 133484 h 747716"/>
                <a:gd name="connsiteX12-475" fmla="*/ 1285875 w 1383725"/>
                <a:gd name="connsiteY12-476" fmla="*/ 7278 h 747716"/>
                <a:gd name="connsiteX13-477" fmla="*/ 1166812 w 1383725"/>
                <a:gd name="connsiteY13-478" fmla="*/ 28709 h 747716"/>
                <a:gd name="connsiteX14-479" fmla="*/ 1119187 w 1383725"/>
                <a:gd name="connsiteY14-480" fmla="*/ 140628 h 747716"/>
                <a:gd name="connsiteX15-481" fmla="*/ 1162050 w 1383725"/>
                <a:gd name="connsiteY15-482" fmla="*/ 235878 h 747716"/>
                <a:gd name="connsiteX16-483" fmla="*/ 1254919 w 1383725"/>
                <a:gd name="connsiteY16-484" fmla="*/ 269215 h 747716"/>
                <a:gd name="connsiteX17-485" fmla="*/ 1254919 w 1383725"/>
                <a:gd name="connsiteY17-486" fmla="*/ 269215 h 747716"/>
                <a:gd name="connsiteX18-487" fmla="*/ 1154906 w 1383725"/>
                <a:gd name="connsiteY18-488" fmla="*/ 293028 h 747716"/>
                <a:gd name="connsiteX19-489" fmla="*/ 1114425 w 1383725"/>
                <a:gd name="connsiteY19-490" fmla="*/ 393040 h 747716"/>
                <a:gd name="connsiteX0-491" fmla="*/ 0 w 1383725"/>
                <a:gd name="connsiteY0-492" fmla="*/ 707365 h 747716"/>
                <a:gd name="connsiteX1-493" fmla="*/ 107156 w 1383725"/>
                <a:gd name="connsiteY1-494" fmla="*/ 652596 h 747716"/>
                <a:gd name="connsiteX2-495" fmla="*/ 133350 w 1383725"/>
                <a:gd name="connsiteY2-496" fmla="*/ 419234 h 747716"/>
                <a:gd name="connsiteX3-497" fmla="*/ 261937 w 1383725"/>
                <a:gd name="connsiteY3-498" fmla="*/ 445428 h 747716"/>
                <a:gd name="connsiteX4-499" fmla="*/ 371475 w 1383725"/>
                <a:gd name="connsiteY4-500" fmla="*/ 474003 h 747716"/>
                <a:gd name="connsiteX5-501" fmla="*/ 421481 w 1383725"/>
                <a:gd name="connsiteY5-502" fmla="*/ 707365 h 747716"/>
                <a:gd name="connsiteX6-503" fmla="*/ 602456 w 1383725"/>
                <a:gd name="connsiteY6-504" fmla="*/ 740703 h 747716"/>
                <a:gd name="connsiteX7-505" fmla="*/ 795337 w 1383725"/>
                <a:gd name="connsiteY7-506" fmla="*/ 738321 h 747716"/>
                <a:gd name="connsiteX8-507" fmla="*/ 1216819 w 1383725"/>
                <a:gd name="connsiteY8-508" fmla="*/ 740703 h 747716"/>
                <a:gd name="connsiteX9-509" fmla="*/ 1359694 w 1383725"/>
                <a:gd name="connsiteY9-510" fmla="*/ 635928 h 747716"/>
                <a:gd name="connsiteX10-511" fmla="*/ 1376362 w 1383725"/>
                <a:gd name="connsiteY10-512" fmla="*/ 400184 h 747716"/>
                <a:gd name="connsiteX11-513" fmla="*/ 1376362 w 1383725"/>
                <a:gd name="connsiteY11-514" fmla="*/ 133484 h 747716"/>
                <a:gd name="connsiteX12-515" fmla="*/ 1285875 w 1383725"/>
                <a:gd name="connsiteY12-516" fmla="*/ 7278 h 747716"/>
                <a:gd name="connsiteX13-517" fmla="*/ 1166812 w 1383725"/>
                <a:gd name="connsiteY13-518" fmla="*/ 28709 h 747716"/>
                <a:gd name="connsiteX14-519" fmla="*/ 1119187 w 1383725"/>
                <a:gd name="connsiteY14-520" fmla="*/ 140628 h 747716"/>
                <a:gd name="connsiteX15-521" fmla="*/ 1162050 w 1383725"/>
                <a:gd name="connsiteY15-522" fmla="*/ 235878 h 747716"/>
                <a:gd name="connsiteX16-523" fmla="*/ 1254919 w 1383725"/>
                <a:gd name="connsiteY16-524" fmla="*/ 269215 h 747716"/>
                <a:gd name="connsiteX17-525" fmla="*/ 1254919 w 1383725"/>
                <a:gd name="connsiteY17-526" fmla="*/ 269215 h 747716"/>
                <a:gd name="connsiteX18-527" fmla="*/ 1154906 w 1383725"/>
                <a:gd name="connsiteY18-528" fmla="*/ 293028 h 747716"/>
                <a:gd name="connsiteX19-529" fmla="*/ 1114425 w 1383725"/>
                <a:gd name="connsiteY19-530" fmla="*/ 393040 h 747716"/>
                <a:gd name="connsiteX0-531" fmla="*/ 0 w 1383725"/>
                <a:gd name="connsiteY0-532" fmla="*/ 707365 h 747716"/>
                <a:gd name="connsiteX1-533" fmla="*/ 107156 w 1383725"/>
                <a:gd name="connsiteY1-534" fmla="*/ 652596 h 747716"/>
                <a:gd name="connsiteX2-535" fmla="*/ 159544 w 1383725"/>
                <a:gd name="connsiteY2-536" fmla="*/ 590684 h 747716"/>
                <a:gd name="connsiteX3-537" fmla="*/ 261937 w 1383725"/>
                <a:gd name="connsiteY3-538" fmla="*/ 445428 h 747716"/>
                <a:gd name="connsiteX4-539" fmla="*/ 371475 w 1383725"/>
                <a:gd name="connsiteY4-540" fmla="*/ 474003 h 747716"/>
                <a:gd name="connsiteX5-541" fmla="*/ 421481 w 1383725"/>
                <a:gd name="connsiteY5-542" fmla="*/ 707365 h 747716"/>
                <a:gd name="connsiteX6-543" fmla="*/ 602456 w 1383725"/>
                <a:gd name="connsiteY6-544" fmla="*/ 740703 h 747716"/>
                <a:gd name="connsiteX7-545" fmla="*/ 795337 w 1383725"/>
                <a:gd name="connsiteY7-546" fmla="*/ 738321 h 747716"/>
                <a:gd name="connsiteX8-547" fmla="*/ 1216819 w 1383725"/>
                <a:gd name="connsiteY8-548" fmla="*/ 740703 h 747716"/>
                <a:gd name="connsiteX9-549" fmla="*/ 1359694 w 1383725"/>
                <a:gd name="connsiteY9-550" fmla="*/ 635928 h 747716"/>
                <a:gd name="connsiteX10-551" fmla="*/ 1376362 w 1383725"/>
                <a:gd name="connsiteY10-552" fmla="*/ 400184 h 747716"/>
                <a:gd name="connsiteX11-553" fmla="*/ 1376362 w 1383725"/>
                <a:gd name="connsiteY11-554" fmla="*/ 133484 h 747716"/>
                <a:gd name="connsiteX12-555" fmla="*/ 1285875 w 1383725"/>
                <a:gd name="connsiteY12-556" fmla="*/ 7278 h 747716"/>
                <a:gd name="connsiteX13-557" fmla="*/ 1166812 w 1383725"/>
                <a:gd name="connsiteY13-558" fmla="*/ 28709 h 747716"/>
                <a:gd name="connsiteX14-559" fmla="*/ 1119187 w 1383725"/>
                <a:gd name="connsiteY14-560" fmla="*/ 140628 h 747716"/>
                <a:gd name="connsiteX15-561" fmla="*/ 1162050 w 1383725"/>
                <a:gd name="connsiteY15-562" fmla="*/ 235878 h 747716"/>
                <a:gd name="connsiteX16-563" fmla="*/ 1254919 w 1383725"/>
                <a:gd name="connsiteY16-564" fmla="*/ 269215 h 747716"/>
                <a:gd name="connsiteX17-565" fmla="*/ 1254919 w 1383725"/>
                <a:gd name="connsiteY17-566" fmla="*/ 269215 h 747716"/>
                <a:gd name="connsiteX18-567" fmla="*/ 1154906 w 1383725"/>
                <a:gd name="connsiteY18-568" fmla="*/ 293028 h 747716"/>
                <a:gd name="connsiteX19-569" fmla="*/ 1114425 w 1383725"/>
                <a:gd name="connsiteY19-570" fmla="*/ 393040 h 747716"/>
                <a:gd name="connsiteX0-571" fmla="*/ 0 w 1383725"/>
                <a:gd name="connsiteY0-572" fmla="*/ 707365 h 953626"/>
                <a:gd name="connsiteX1-573" fmla="*/ 154781 w 1383725"/>
                <a:gd name="connsiteY1-574" fmla="*/ 952633 h 953626"/>
                <a:gd name="connsiteX2-575" fmla="*/ 159544 w 1383725"/>
                <a:gd name="connsiteY2-576" fmla="*/ 590684 h 953626"/>
                <a:gd name="connsiteX3-577" fmla="*/ 261937 w 1383725"/>
                <a:gd name="connsiteY3-578" fmla="*/ 445428 h 953626"/>
                <a:gd name="connsiteX4-579" fmla="*/ 371475 w 1383725"/>
                <a:gd name="connsiteY4-580" fmla="*/ 474003 h 953626"/>
                <a:gd name="connsiteX5-581" fmla="*/ 421481 w 1383725"/>
                <a:gd name="connsiteY5-582" fmla="*/ 707365 h 953626"/>
                <a:gd name="connsiteX6-583" fmla="*/ 602456 w 1383725"/>
                <a:gd name="connsiteY6-584" fmla="*/ 740703 h 953626"/>
                <a:gd name="connsiteX7-585" fmla="*/ 795337 w 1383725"/>
                <a:gd name="connsiteY7-586" fmla="*/ 738321 h 953626"/>
                <a:gd name="connsiteX8-587" fmla="*/ 1216819 w 1383725"/>
                <a:gd name="connsiteY8-588" fmla="*/ 740703 h 953626"/>
                <a:gd name="connsiteX9-589" fmla="*/ 1359694 w 1383725"/>
                <a:gd name="connsiteY9-590" fmla="*/ 635928 h 953626"/>
                <a:gd name="connsiteX10-591" fmla="*/ 1376362 w 1383725"/>
                <a:gd name="connsiteY10-592" fmla="*/ 400184 h 953626"/>
                <a:gd name="connsiteX11-593" fmla="*/ 1376362 w 1383725"/>
                <a:gd name="connsiteY11-594" fmla="*/ 133484 h 953626"/>
                <a:gd name="connsiteX12-595" fmla="*/ 1285875 w 1383725"/>
                <a:gd name="connsiteY12-596" fmla="*/ 7278 h 953626"/>
                <a:gd name="connsiteX13-597" fmla="*/ 1166812 w 1383725"/>
                <a:gd name="connsiteY13-598" fmla="*/ 28709 h 953626"/>
                <a:gd name="connsiteX14-599" fmla="*/ 1119187 w 1383725"/>
                <a:gd name="connsiteY14-600" fmla="*/ 140628 h 953626"/>
                <a:gd name="connsiteX15-601" fmla="*/ 1162050 w 1383725"/>
                <a:gd name="connsiteY15-602" fmla="*/ 235878 h 953626"/>
                <a:gd name="connsiteX16-603" fmla="*/ 1254919 w 1383725"/>
                <a:gd name="connsiteY16-604" fmla="*/ 269215 h 953626"/>
                <a:gd name="connsiteX17-605" fmla="*/ 1254919 w 1383725"/>
                <a:gd name="connsiteY17-606" fmla="*/ 269215 h 953626"/>
                <a:gd name="connsiteX18-607" fmla="*/ 1154906 w 1383725"/>
                <a:gd name="connsiteY18-608" fmla="*/ 293028 h 953626"/>
                <a:gd name="connsiteX19-609" fmla="*/ 1114425 w 1383725"/>
                <a:gd name="connsiteY19-610" fmla="*/ 393040 h 953626"/>
                <a:gd name="connsiteX0-611" fmla="*/ 0 w 1383725"/>
                <a:gd name="connsiteY0-612" fmla="*/ 707365 h 953626"/>
                <a:gd name="connsiteX1-613" fmla="*/ 154781 w 1383725"/>
                <a:gd name="connsiteY1-614" fmla="*/ 952633 h 953626"/>
                <a:gd name="connsiteX2-615" fmla="*/ 159544 w 1383725"/>
                <a:gd name="connsiteY2-616" fmla="*/ 590684 h 953626"/>
                <a:gd name="connsiteX3-617" fmla="*/ 242887 w 1383725"/>
                <a:gd name="connsiteY3-618" fmla="*/ 452572 h 953626"/>
                <a:gd name="connsiteX4-619" fmla="*/ 371475 w 1383725"/>
                <a:gd name="connsiteY4-620" fmla="*/ 474003 h 953626"/>
                <a:gd name="connsiteX5-621" fmla="*/ 421481 w 1383725"/>
                <a:gd name="connsiteY5-622" fmla="*/ 707365 h 953626"/>
                <a:gd name="connsiteX6-623" fmla="*/ 602456 w 1383725"/>
                <a:gd name="connsiteY6-624" fmla="*/ 740703 h 953626"/>
                <a:gd name="connsiteX7-625" fmla="*/ 795337 w 1383725"/>
                <a:gd name="connsiteY7-626" fmla="*/ 738321 h 953626"/>
                <a:gd name="connsiteX8-627" fmla="*/ 1216819 w 1383725"/>
                <a:gd name="connsiteY8-628" fmla="*/ 740703 h 953626"/>
                <a:gd name="connsiteX9-629" fmla="*/ 1359694 w 1383725"/>
                <a:gd name="connsiteY9-630" fmla="*/ 635928 h 953626"/>
                <a:gd name="connsiteX10-631" fmla="*/ 1376362 w 1383725"/>
                <a:gd name="connsiteY10-632" fmla="*/ 400184 h 953626"/>
                <a:gd name="connsiteX11-633" fmla="*/ 1376362 w 1383725"/>
                <a:gd name="connsiteY11-634" fmla="*/ 133484 h 953626"/>
                <a:gd name="connsiteX12-635" fmla="*/ 1285875 w 1383725"/>
                <a:gd name="connsiteY12-636" fmla="*/ 7278 h 953626"/>
                <a:gd name="connsiteX13-637" fmla="*/ 1166812 w 1383725"/>
                <a:gd name="connsiteY13-638" fmla="*/ 28709 h 953626"/>
                <a:gd name="connsiteX14-639" fmla="*/ 1119187 w 1383725"/>
                <a:gd name="connsiteY14-640" fmla="*/ 140628 h 953626"/>
                <a:gd name="connsiteX15-641" fmla="*/ 1162050 w 1383725"/>
                <a:gd name="connsiteY15-642" fmla="*/ 235878 h 953626"/>
                <a:gd name="connsiteX16-643" fmla="*/ 1254919 w 1383725"/>
                <a:gd name="connsiteY16-644" fmla="*/ 269215 h 953626"/>
                <a:gd name="connsiteX17-645" fmla="*/ 1254919 w 1383725"/>
                <a:gd name="connsiteY17-646" fmla="*/ 269215 h 953626"/>
                <a:gd name="connsiteX18-647" fmla="*/ 1154906 w 1383725"/>
                <a:gd name="connsiteY18-648" fmla="*/ 293028 h 953626"/>
                <a:gd name="connsiteX19-649" fmla="*/ 1114425 w 1383725"/>
                <a:gd name="connsiteY19-650" fmla="*/ 393040 h 953626"/>
                <a:gd name="connsiteX0-651" fmla="*/ 0 w 1383725"/>
                <a:gd name="connsiteY0-652" fmla="*/ 707365 h 953626"/>
                <a:gd name="connsiteX1-653" fmla="*/ 154781 w 1383725"/>
                <a:gd name="connsiteY1-654" fmla="*/ 952633 h 953626"/>
                <a:gd name="connsiteX2-655" fmla="*/ 159544 w 1383725"/>
                <a:gd name="connsiteY2-656" fmla="*/ 590684 h 953626"/>
                <a:gd name="connsiteX3-657" fmla="*/ 242887 w 1383725"/>
                <a:gd name="connsiteY3-658" fmla="*/ 452572 h 953626"/>
                <a:gd name="connsiteX4-659" fmla="*/ 378619 w 1383725"/>
                <a:gd name="connsiteY4-660" fmla="*/ 516865 h 953626"/>
                <a:gd name="connsiteX5-661" fmla="*/ 421481 w 1383725"/>
                <a:gd name="connsiteY5-662" fmla="*/ 707365 h 953626"/>
                <a:gd name="connsiteX6-663" fmla="*/ 602456 w 1383725"/>
                <a:gd name="connsiteY6-664" fmla="*/ 740703 h 953626"/>
                <a:gd name="connsiteX7-665" fmla="*/ 795337 w 1383725"/>
                <a:gd name="connsiteY7-666" fmla="*/ 738321 h 953626"/>
                <a:gd name="connsiteX8-667" fmla="*/ 1216819 w 1383725"/>
                <a:gd name="connsiteY8-668" fmla="*/ 740703 h 953626"/>
                <a:gd name="connsiteX9-669" fmla="*/ 1359694 w 1383725"/>
                <a:gd name="connsiteY9-670" fmla="*/ 635928 h 953626"/>
                <a:gd name="connsiteX10-671" fmla="*/ 1376362 w 1383725"/>
                <a:gd name="connsiteY10-672" fmla="*/ 400184 h 953626"/>
                <a:gd name="connsiteX11-673" fmla="*/ 1376362 w 1383725"/>
                <a:gd name="connsiteY11-674" fmla="*/ 133484 h 953626"/>
                <a:gd name="connsiteX12-675" fmla="*/ 1285875 w 1383725"/>
                <a:gd name="connsiteY12-676" fmla="*/ 7278 h 953626"/>
                <a:gd name="connsiteX13-677" fmla="*/ 1166812 w 1383725"/>
                <a:gd name="connsiteY13-678" fmla="*/ 28709 h 953626"/>
                <a:gd name="connsiteX14-679" fmla="*/ 1119187 w 1383725"/>
                <a:gd name="connsiteY14-680" fmla="*/ 140628 h 953626"/>
                <a:gd name="connsiteX15-681" fmla="*/ 1162050 w 1383725"/>
                <a:gd name="connsiteY15-682" fmla="*/ 235878 h 953626"/>
                <a:gd name="connsiteX16-683" fmla="*/ 1254919 w 1383725"/>
                <a:gd name="connsiteY16-684" fmla="*/ 269215 h 953626"/>
                <a:gd name="connsiteX17-685" fmla="*/ 1254919 w 1383725"/>
                <a:gd name="connsiteY17-686" fmla="*/ 269215 h 953626"/>
                <a:gd name="connsiteX18-687" fmla="*/ 1154906 w 1383725"/>
                <a:gd name="connsiteY18-688" fmla="*/ 293028 h 953626"/>
                <a:gd name="connsiteX19-689" fmla="*/ 1114425 w 1383725"/>
                <a:gd name="connsiteY19-690" fmla="*/ 393040 h 953626"/>
                <a:gd name="connsiteX0-691" fmla="*/ 0 w 1383725"/>
                <a:gd name="connsiteY0-692" fmla="*/ 707365 h 953626"/>
                <a:gd name="connsiteX1-693" fmla="*/ 154781 w 1383725"/>
                <a:gd name="connsiteY1-694" fmla="*/ 952633 h 953626"/>
                <a:gd name="connsiteX2-695" fmla="*/ 159544 w 1383725"/>
                <a:gd name="connsiteY2-696" fmla="*/ 590684 h 953626"/>
                <a:gd name="connsiteX3-697" fmla="*/ 242887 w 1383725"/>
                <a:gd name="connsiteY3-698" fmla="*/ 452572 h 953626"/>
                <a:gd name="connsiteX4-699" fmla="*/ 378619 w 1383725"/>
                <a:gd name="connsiteY4-700" fmla="*/ 516865 h 953626"/>
                <a:gd name="connsiteX5-701" fmla="*/ 421481 w 1383725"/>
                <a:gd name="connsiteY5-702" fmla="*/ 707365 h 953626"/>
                <a:gd name="connsiteX6-703" fmla="*/ 602456 w 1383725"/>
                <a:gd name="connsiteY6-704" fmla="*/ 740703 h 953626"/>
                <a:gd name="connsiteX7-705" fmla="*/ 795337 w 1383725"/>
                <a:gd name="connsiteY7-706" fmla="*/ 738321 h 953626"/>
                <a:gd name="connsiteX8-707" fmla="*/ 1216819 w 1383725"/>
                <a:gd name="connsiteY8-708" fmla="*/ 740703 h 953626"/>
                <a:gd name="connsiteX9-709" fmla="*/ 1359694 w 1383725"/>
                <a:gd name="connsiteY9-710" fmla="*/ 635928 h 953626"/>
                <a:gd name="connsiteX10-711" fmla="*/ 1376362 w 1383725"/>
                <a:gd name="connsiteY10-712" fmla="*/ 400184 h 953626"/>
                <a:gd name="connsiteX11-713" fmla="*/ 1376362 w 1383725"/>
                <a:gd name="connsiteY11-714" fmla="*/ 133484 h 953626"/>
                <a:gd name="connsiteX12-715" fmla="*/ 1285875 w 1383725"/>
                <a:gd name="connsiteY12-716" fmla="*/ 7278 h 953626"/>
                <a:gd name="connsiteX13-717" fmla="*/ 1166812 w 1383725"/>
                <a:gd name="connsiteY13-718" fmla="*/ 28709 h 953626"/>
                <a:gd name="connsiteX14-719" fmla="*/ 1119187 w 1383725"/>
                <a:gd name="connsiteY14-720" fmla="*/ 140628 h 953626"/>
                <a:gd name="connsiteX15-721" fmla="*/ 1162050 w 1383725"/>
                <a:gd name="connsiteY15-722" fmla="*/ 235878 h 953626"/>
                <a:gd name="connsiteX16-723" fmla="*/ 1254919 w 1383725"/>
                <a:gd name="connsiteY16-724" fmla="*/ 269215 h 953626"/>
                <a:gd name="connsiteX17-725" fmla="*/ 1254919 w 1383725"/>
                <a:gd name="connsiteY17-726" fmla="*/ 269215 h 953626"/>
                <a:gd name="connsiteX18-727" fmla="*/ 1154906 w 1383725"/>
                <a:gd name="connsiteY18-728" fmla="*/ 293028 h 953626"/>
                <a:gd name="connsiteX19-729" fmla="*/ 1114425 w 1383725"/>
                <a:gd name="connsiteY19-730" fmla="*/ 393040 h 953626"/>
                <a:gd name="connsiteX0-731" fmla="*/ 0 w 1283712"/>
                <a:gd name="connsiteY0-732" fmla="*/ 1114559 h 1114559"/>
                <a:gd name="connsiteX1-733" fmla="*/ 54768 w 1283712"/>
                <a:gd name="connsiteY1-734" fmla="*/ 952633 h 1114559"/>
                <a:gd name="connsiteX2-735" fmla="*/ 59531 w 1283712"/>
                <a:gd name="connsiteY2-736" fmla="*/ 590684 h 1114559"/>
                <a:gd name="connsiteX3-737" fmla="*/ 142874 w 1283712"/>
                <a:gd name="connsiteY3-738" fmla="*/ 452572 h 1114559"/>
                <a:gd name="connsiteX4-739" fmla="*/ 278606 w 1283712"/>
                <a:gd name="connsiteY4-740" fmla="*/ 516865 h 1114559"/>
                <a:gd name="connsiteX5-741" fmla="*/ 321468 w 1283712"/>
                <a:gd name="connsiteY5-742" fmla="*/ 707365 h 1114559"/>
                <a:gd name="connsiteX6-743" fmla="*/ 502443 w 1283712"/>
                <a:gd name="connsiteY6-744" fmla="*/ 740703 h 1114559"/>
                <a:gd name="connsiteX7-745" fmla="*/ 695324 w 1283712"/>
                <a:gd name="connsiteY7-746" fmla="*/ 738321 h 1114559"/>
                <a:gd name="connsiteX8-747" fmla="*/ 1116806 w 1283712"/>
                <a:gd name="connsiteY8-748" fmla="*/ 740703 h 1114559"/>
                <a:gd name="connsiteX9-749" fmla="*/ 1259681 w 1283712"/>
                <a:gd name="connsiteY9-750" fmla="*/ 635928 h 1114559"/>
                <a:gd name="connsiteX10-751" fmla="*/ 1276349 w 1283712"/>
                <a:gd name="connsiteY10-752" fmla="*/ 400184 h 1114559"/>
                <a:gd name="connsiteX11-753" fmla="*/ 1276349 w 1283712"/>
                <a:gd name="connsiteY11-754" fmla="*/ 133484 h 1114559"/>
                <a:gd name="connsiteX12-755" fmla="*/ 1185862 w 1283712"/>
                <a:gd name="connsiteY12-756" fmla="*/ 7278 h 1114559"/>
                <a:gd name="connsiteX13-757" fmla="*/ 1066799 w 1283712"/>
                <a:gd name="connsiteY13-758" fmla="*/ 28709 h 1114559"/>
                <a:gd name="connsiteX14-759" fmla="*/ 1019174 w 1283712"/>
                <a:gd name="connsiteY14-760" fmla="*/ 140628 h 1114559"/>
                <a:gd name="connsiteX15-761" fmla="*/ 1062037 w 1283712"/>
                <a:gd name="connsiteY15-762" fmla="*/ 235878 h 1114559"/>
                <a:gd name="connsiteX16-763" fmla="*/ 1154906 w 1283712"/>
                <a:gd name="connsiteY16-764" fmla="*/ 269215 h 1114559"/>
                <a:gd name="connsiteX17-765" fmla="*/ 1154906 w 1283712"/>
                <a:gd name="connsiteY17-766" fmla="*/ 269215 h 1114559"/>
                <a:gd name="connsiteX18-767" fmla="*/ 1054893 w 1283712"/>
                <a:gd name="connsiteY18-768" fmla="*/ 293028 h 1114559"/>
                <a:gd name="connsiteX19-769" fmla="*/ 1014412 w 1283712"/>
                <a:gd name="connsiteY19-770" fmla="*/ 393040 h 1114559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21" y="connsiteY10-22"/>
                </a:cxn>
                <a:cxn ang="0">
                  <a:pos x="connsiteX11-23" y="connsiteY11-24"/>
                </a:cxn>
                <a:cxn ang="0">
                  <a:pos x="connsiteX12-25" y="connsiteY12-26"/>
                </a:cxn>
                <a:cxn ang="0">
                  <a:pos x="connsiteX13-27" y="connsiteY13-28"/>
                </a:cxn>
                <a:cxn ang="0">
                  <a:pos x="connsiteX14-29" y="connsiteY14-30"/>
                </a:cxn>
                <a:cxn ang="0">
                  <a:pos x="connsiteX15-31" y="connsiteY15-32"/>
                </a:cxn>
                <a:cxn ang="0">
                  <a:pos x="connsiteX16-33" y="connsiteY16-34"/>
                </a:cxn>
                <a:cxn ang="0">
                  <a:pos x="connsiteX17-35" y="connsiteY17-36"/>
                </a:cxn>
                <a:cxn ang="0">
                  <a:pos x="connsiteX18-37" y="connsiteY18-38"/>
                </a:cxn>
                <a:cxn ang="0">
                  <a:pos x="connsiteX19-39" y="connsiteY19-40"/>
                </a:cxn>
              </a:cxnLst>
              <a:rect l="l" t="t" r="r" b="b"/>
              <a:pathLst>
                <a:path w="1283712" h="1114559">
                  <a:moveTo>
                    <a:pt x="0" y="1114559"/>
                  </a:moveTo>
                  <a:cubicBezTo>
                    <a:pt x="40084" y="1106622"/>
                    <a:pt x="44846" y="1039946"/>
                    <a:pt x="54768" y="952633"/>
                  </a:cubicBezTo>
                  <a:cubicBezTo>
                    <a:pt x="64690" y="865321"/>
                    <a:pt x="44847" y="674028"/>
                    <a:pt x="59531" y="590684"/>
                  </a:cubicBezTo>
                  <a:cubicBezTo>
                    <a:pt x="74215" y="507341"/>
                    <a:pt x="106362" y="464875"/>
                    <a:pt x="142874" y="452572"/>
                  </a:cubicBezTo>
                  <a:cubicBezTo>
                    <a:pt x="179386" y="440269"/>
                    <a:pt x="263127" y="448207"/>
                    <a:pt x="278606" y="516865"/>
                  </a:cubicBezTo>
                  <a:cubicBezTo>
                    <a:pt x="294085" y="585523"/>
                    <a:pt x="284162" y="670059"/>
                    <a:pt x="321468" y="707365"/>
                  </a:cubicBezTo>
                  <a:cubicBezTo>
                    <a:pt x="358774" y="744671"/>
                    <a:pt x="440134" y="735544"/>
                    <a:pt x="502443" y="740703"/>
                  </a:cubicBezTo>
                  <a:cubicBezTo>
                    <a:pt x="564752" y="745862"/>
                    <a:pt x="592930" y="738321"/>
                    <a:pt x="695324" y="738321"/>
                  </a:cubicBezTo>
                  <a:cubicBezTo>
                    <a:pt x="797718" y="738321"/>
                    <a:pt x="1022747" y="757769"/>
                    <a:pt x="1116806" y="740703"/>
                  </a:cubicBezTo>
                  <a:cubicBezTo>
                    <a:pt x="1210866" y="723638"/>
                    <a:pt x="1233091" y="692681"/>
                    <a:pt x="1259681" y="635928"/>
                  </a:cubicBezTo>
                  <a:cubicBezTo>
                    <a:pt x="1286271" y="579175"/>
                    <a:pt x="1273571" y="483925"/>
                    <a:pt x="1276349" y="400184"/>
                  </a:cubicBezTo>
                  <a:cubicBezTo>
                    <a:pt x="1279127" y="316443"/>
                    <a:pt x="1291430" y="198968"/>
                    <a:pt x="1276349" y="133484"/>
                  </a:cubicBezTo>
                  <a:cubicBezTo>
                    <a:pt x="1261268" y="68000"/>
                    <a:pt x="1220787" y="24740"/>
                    <a:pt x="1185862" y="7278"/>
                  </a:cubicBezTo>
                  <a:cubicBezTo>
                    <a:pt x="1150937" y="-10185"/>
                    <a:pt x="1094580" y="6484"/>
                    <a:pt x="1066799" y="28709"/>
                  </a:cubicBezTo>
                  <a:cubicBezTo>
                    <a:pt x="1039018" y="50934"/>
                    <a:pt x="1019968" y="106100"/>
                    <a:pt x="1019174" y="140628"/>
                  </a:cubicBezTo>
                  <a:cubicBezTo>
                    <a:pt x="1018380" y="175156"/>
                    <a:pt x="1039415" y="214447"/>
                    <a:pt x="1062037" y="235878"/>
                  </a:cubicBezTo>
                  <a:cubicBezTo>
                    <a:pt x="1084659" y="257309"/>
                    <a:pt x="1154906" y="269215"/>
                    <a:pt x="1154906" y="269215"/>
                  </a:cubicBezTo>
                  <a:lnTo>
                    <a:pt x="1154906" y="269215"/>
                  </a:lnTo>
                  <a:cubicBezTo>
                    <a:pt x="1138237" y="273184"/>
                    <a:pt x="1078309" y="272390"/>
                    <a:pt x="1054893" y="293028"/>
                  </a:cubicBezTo>
                  <a:cubicBezTo>
                    <a:pt x="1031477" y="313665"/>
                    <a:pt x="1022944" y="353352"/>
                    <a:pt x="1014412" y="393040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 flipH="1">
              <a:off x="6391830" y="4817834"/>
              <a:ext cx="881843" cy="449143"/>
            </a:xfrm>
            <a:custGeom>
              <a:avLst/>
              <a:gdLst>
                <a:gd name="connsiteX0" fmla="*/ 528686 w 528686"/>
                <a:gd name="connsiteY0" fmla="*/ 145984 h 269272"/>
                <a:gd name="connsiteX1" fmla="*/ 495348 w 528686"/>
                <a:gd name="connsiteY1" fmla="*/ 41209 h 269272"/>
                <a:gd name="connsiteX2" fmla="*/ 357236 w 528686"/>
                <a:gd name="connsiteY2" fmla="*/ 3109 h 269272"/>
                <a:gd name="connsiteX3" fmla="*/ 261986 w 528686"/>
                <a:gd name="connsiteY3" fmla="*/ 115028 h 269272"/>
                <a:gd name="connsiteX4" fmla="*/ 257223 w 528686"/>
                <a:gd name="connsiteY4" fmla="*/ 193609 h 269272"/>
                <a:gd name="connsiteX5" fmla="*/ 173879 w 528686"/>
                <a:gd name="connsiteY5" fmla="*/ 267428 h 269272"/>
                <a:gd name="connsiteX6" fmla="*/ 33386 w 528686"/>
                <a:gd name="connsiteY6" fmla="*/ 234090 h 269272"/>
                <a:gd name="connsiteX7" fmla="*/ 2429 w 528686"/>
                <a:gd name="connsiteY7" fmla="*/ 98359 h 269272"/>
                <a:gd name="connsiteX8" fmla="*/ 78629 w 528686"/>
                <a:gd name="connsiteY8" fmla="*/ 22159 h 269272"/>
                <a:gd name="connsiteX9" fmla="*/ 128636 w 528686"/>
                <a:gd name="connsiteY9" fmla="*/ 55497 h 269272"/>
                <a:gd name="connsiteX10" fmla="*/ 176261 w 528686"/>
                <a:gd name="connsiteY10" fmla="*/ 55497 h 2692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528686" h="269272">
                  <a:moveTo>
                    <a:pt x="528686" y="145984"/>
                  </a:moveTo>
                  <a:cubicBezTo>
                    <a:pt x="526304" y="105502"/>
                    <a:pt x="523923" y="65021"/>
                    <a:pt x="495348" y="41209"/>
                  </a:cubicBezTo>
                  <a:cubicBezTo>
                    <a:pt x="466773" y="17397"/>
                    <a:pt x="396130" y="-9194"/>
                    <a:pt x="357236" y="3109"/>
                  </a:cubicBezTo>
                  <a:cubicBezTo>
                    <a:pt x="318342" y="15412"/>
                    <a:pt x="278655" y="83278"/>
                    <a:pt x="261986" y="115028"/>
                  </a:cubicBezTo>
                  <a:cubicBezTo>
                    <a:pt x="245317" y="146778"/>
                    <a:pt x="271908" y="168209"/>
                    <a:pt x="257223" y="193609"/>
                  </a:cubicBezTo>
                  <a:cubicBezTo>
                    <a:pt x="242538" y="219009"/>
                    <a:pt x="211185" y="260681"/>
                    <a:pt x="173879" y="267428"/>
                  </a:cubicBezTo>
                  <a:cubicBezTo>
                    <a:pt x="136573" y="274175"/>
                    <a:pt x="61961" y="262268"/>
                    <a:pt x="33386" y="234090"/>
                  </a:cubicBezTo>
                  <a:cubicBezTo>
                    <a:pt x="4811" y="205912"/>
                    <a:pt x="-5111" y="133681"/>
                    <a:pt x="2429" y="98359"/>
                  </a:cubicBezTo>
                  <a:cubicBezTo>
                    <a:pt x="9969" y="63037"/>
                    <a:pt x="57595" y="29303"/>
                    <a:pt x="78629" y="22159"/>
                  </a:cubicBezTo>
                  <a:cubicBezTo>
                    <a:pt x="99663" y="15015"/>
                    <a:pt x="112364" y="49941"/>
                    <a:pt x="128636" y="55497"/>
                  </a:cubicBezTo>
                  <a:cubicBezTo>
                    <a:pt x="144908" y="61053"/>
                    <a:pt x="160584" y="58275"/>
                    <a:pt x="176261" y="55497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0" name="Freeform 49"/>
            <p:cNvSpPr/>
            <p:nvPr/>
          </p:nvSpPr>
          <p:spPr>
            <a:xfrm flipH="1">
              <a:off x="6729443" y="4449216"/>
              <a:ext cx="473172" cy="405579"/>
            </a:xfrm>
            <a:custGeom>
              <a:avLst/>
              <a:gdLst>
                <a:gd name="connsiteX0" fmla="*/ 45553 w 267010"/>
                <a:gd name="connsiteY0" fmla="*/ 243420 h 243420"/>
                <a:gd name="connsiteX1" fmla="*/ 5072 w 267010"/>
                <a:gd name="connsiteY1" fmla="*/ 169601 h 243420"/>
                <a:gd name="connsiteX2" fmla="*/ 9835 w 267010"/>
                <a:gd name="connsiteY2" fmla="*/ 79114 h 243420"/>
                <a:gd name="connsiteX3" fmla="*/ 88416 w 267010"/>
                <a:gd name="connsiteY3" fmla="*/ 5295 h 243420"/>
                <a:gd name="connsiteX4" fmla="*/ 178903 w 267010"/>
                <a:gd name="connsiteY4" fmla="*/ 14820 h 243420"/>
                <a:gd name="connsiteX5" fmla="*/ 236053 w 267010"/>
                <a:gd name="connsiteY5" fmla="*/ 86258 h 243420"/>
                <a:gd name="connsiteX6" fmla="*/ 267010 w 267010"/>
                <a:gd name="connsiteY6" fmla="*/ 86258 h 243420"/>
                <a:gd name="connsiteX0-1" fmla="*/ 45553 w 283678"/>
                <a:gd name="connsiteY0-2" fmla="*/ 243420 h 243420"/>
                <a:gd name="connsiteX1-3" fmla="*/ 5072 w 283678"/>
                <a:gd name="connsiteY1-4" fmla="*/ 169601 h 243420"/>
                <a:gd name="connsiteX2-5" fmla="*/ 9835 w 283678"/>
                <a:gd name="connsiteY2-6" fmla="*/ 79114 h 243420"/>
                <a:gd name="connsiteX3-7" fmla="*/ 88416 w 283678"/>
                <a:gd name="connsiteY3-8" fmla="*/ 5295 h 243420"/>
                <a:gd name="connsiteX4-9" fmla="*/ 178903 w 283678"/>
                <a:gd name="connsiteY4-10" fmla="*/ 14820 h 243420"/>
                <a:gd name="connsiteX5-11" fmla="*/ 236053 w 283678"/>
                <a:gd name="connsiteY5-12" fmla="*/ 86258 h 243420"/>
                <a:gd name="connsiteX6-13" fmla="*/ 283678 w 283678"/>
                <a:gd name="connsiteY6-14" fmla="*/ 86258 h 243420"/>
                <a:gd name="connsiteX0-15" fmla="*/ 45553 w 283678"/>
                <a:gd name="connsiteY0-16" fmla="*/ 243154 h 243154"/>
                <a:gd name="connsiteX1-17" fmla="*/ 5072 w 283678"/>
                <a:gd name="connsiteY1-18" fmla="*/ 169335 h 243154"/>
                <a:gd name="connsiteX2-19" fmla="*/ 9835 w 283678"/>
                <a:gd name="connsiteY2-20" fmla="*/ 78848 h 243154"/>
                <a:gd name="connsiteX3-21" fmla="*/ 88416 w 283678"/>
                <a:gd name="connsiteY3-22" fmla="*/ 5029 h 243154"/>
                <a:gd name="connsiteX4-23" fmla="*/ 178903 w 283678"/>
                <a:gd name="connsiteY4-24" fmla="*/ 14554 h 243154"/>
                <a:gd name="connsiteX5-25" fmla="*/ 221765 w 283678"/>
                <a:gd name="connsiteY5-26" fmla="*/ 78848 h 243154"/>
                <a:gd name="connsiteX6-27" fmla="*/ 283678 w 283678"/>
                <a:gd name="connsiteY6-28" fmla="*/ 85992 h 243154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</a:cxnLst>
              <a:rect l="l" t="t" r="r" b="b"/>
              <a:pathLst>
                <a:path w="283678" h="243154">
                  <a:moveTo>
                    <a:pt x="45553" y="243154"/>
                  </a:moveTo>
                  <a:cubicBezTo>
                    <a:pt x="28289" y="219936"/>
                    <a:pt x="11025" y="196719"/>
                    <a:pt x="5072" y="169335"/>
                  </a:cubicBezTo>
                  <a:cubicBezTo>
                    <a:pt x="-881" y="141951"/>
                    <a:pt x="-4056" y="106232"/>
                    <a:pt x="9835" y="78848"/>
                  </a:cubicBezTo>
                  <a:cubicBezTo>
                    <a:pt x="23726" y="51464"/>
                    <a:pt x="60238" y="15745"/>
                    <a:pt x="88416" y="5029"/>
                  </a:cubicBezTo>
                  <a:cubicBezTo>
                    <a:pt x="116594" y="-5687"/>
                    <a:pt x="156678" y="2251"/>
                    <a:pt x="178903" y="14554"/>
                  </a:cubicBezTo>
                  <a:cubicBezTo>
                    <a:pt x="201128" y="26857"/>
                    <a:pt x="204303" y="66942"/>
                    <a:pt x="221765" y="78848"/>
                  </a:cubicBezTo>
                  <a:cubicBezTo>
                    <a:pt x="239228" y="90754"/>
                    <a:pt x="275541" y="91945"/>
                    <a:pt x="283678" y="85992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 flipH="1">
              <a:off x="6507016" y="4145688"/>
              <a:ext cx="413317" cy="339720"/>
            </a:xfrm>
            <a:custGeom>
              <a:avLst/>
              <a:gdLst>
                <a:gd name="connsiteX0" fmla="*/ 247793 w 247793"/>
                <a:gd name="connsiteY0" fmla="*/ 82226 h 203670"/>
                <a:gd name="connsiteX1" fmla="*/ 212075 w 247793"/>
                <a:gd name="connsiteY1" fmla="*/ 25076 h 203670"/>
                <a:gd name="connsiteX2" fmla="*/ 107300 w 247793"/>
                <a:gd name="connsiteY2" fmla="*/ 1264 h 203670"/>
                <a:gd name="connsiteX3" fmla="*/ 19193 w 247793"/>
                <a:gd name="connsiteY3" fmla="*/ 60795 h 203670"/>
                <a:gd name="connsiteX4" fmla="*/ 143 w 247793"/>
                <a:gd name="connsiteY4" fmla="*/ 148901 h 203670"/>
                <a:gd name="connsiteX5" fmla="*/ 23956 w 247793"/>
                <a:gd name="connsiteY5" fmla="*/ 203670 h 2036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47793" h="203670">
                  <a:moveTo>
                    <a:pt x="247793" y="82226"/>
                  </a:moveTo>
                  <a:cubicBezTo>
                    <a:pt x="241641" y="60398"/>
                    <a:pt x="235490" y="38570"/>
                    <a:pt x="212075" y="25076"/>
                  </a:cubicBezTo>
                  <a:cubicBezTo>
                    <a:pt x="188659" y="11582"/>
                    <a:pt x="139447" y="-4689"/>
                    <a:pt x="107300" y="1264"/>
                  </a:cubicBezTo>
                  <a:cubicBezTo>
                    <a:pt x="75153" y="7217"/>
                    <a:pt x="37052" y="36189"/>
                    <a:pt x="19193" y="60795"/>
                  </a:cubicBezTo>
                  <a:cubicBezTo>
                    <a:pt x="1334" y="85401"/>
                    <a:pt x="-651" y="125089"/>
                    <a:pt x="143" y="148901"/>
                  </a:cubicBezTo>
                  <a:cubicBezTo>
                    <a:pt x="937" y="172713"/>
                    <a:pt x="12446" y="188191"/>
                    <a:pt x="23956" y="203670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8192620" y="4517183"/>
              <a:ext cx="283999" cy="1401950"/>
            </a:xfrm>
            <a:custGeom>
              <a:avLst/>
              <a:gdLst>
                <a:gd name="connsiteX0" fmla="*/ 0 w 170264"/>
                <a:gd name="connsiteY0" fmla="*/ 826294 h 840502"/>
                <a:gd name="connsiteX1" fmla="*/ 90488 w 170264"/>
                <a:gd name="connsiteY1" fmla="*/ 838200 h 840502"/>
                <a:gd name="connsiteX2" fmla="*/ 161925 w 170264"/>
                <a:gd name="connsiteY2" fmla="*/ 785812 h 840502"/>
                <a:gd name="connsiteX3" fmla="*/ 169069 w 170264"/>
                <a:gd name="connsiteY3" fmla="*/ 645319 h 840502"/>
                <a:gd name="connsiteX4" fmla="*/ 164306 w 170264"/>
                <a:gd name="connsiteY4" fmla="*/ 200025 h 840502"/>
                <a:gd name="connsiteX5" fmla="*/ 164306 w 170264"/>
                <a:gd name="connsiteY5" fmla="*/ 0 h 840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0264" h="840502">
                  <a:moveTo>
                    <a:pt x="0" y="826294"/>
                  </a:moveTo>
                  <a:cubicBezTo>
                    <a:pt x="31750" y="835620"/>
                    <a:pt x="63501" y="844947"/>
                    <a:pt x="90488" y="838200"/>
                  </a:cubicBezTo>
                  <a:cubicBezTo>
                    <a:pt x="117475" y="831453"/>
                    <a:pt x="148828" y="817959"/>
                    <a:pt x="161925" y="785812"/>
                  </a:cubicBezTo>
                  <a:cubicBezTo>
                    <a:pt x="175022" y="753665"/>
                    <a:pt x="168672" y="742950"/>
                    <a:pt x="169069" y="645319"/>
                  </a:cubicBezTo>
                  <a:cubicBezTo>
                    <a:pt x="169466" y="547688"/>
                    <a:pt x="165100" y="307578"/>
                    <a:pt x="164306" y="200025"/>
                  </a:cubicBezTo>
                  <a:cubicBezTo>
                    <a:pt x="163512" y="92472"/>
                    <a:pt x="163909" y="46236"/>
                    <a:pt x="164306" y="0"/>
                  </a:cubicBezTo>
                </a:path>
              </a:pathLst>
            </a:custGeom>
            <a:noFill/>
            <a:ln w="25400" cap="rnd">
              <a:solidFill>
                <a:schemeClr val="tx1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grpSp>
          <p:nvGrpSpPr>
            <p:cNvPr id="53" name="Group 52"/>
            <p:cNvGrpSpPr/>
            <p:nvPr/>
          </p:nvGrpSpPr>
          <p:grpSpPr>
            <a:xfrm>
              <a:off x="8145014" y="3321718"/>
              <a:ext cx="650171" cy="897470"/>
              <a:chOff x="4151909" y="2556892"/>
              <a:chExt cx="1157841" cy="1598237"/>
            </a:xfrm>
            <a:noFill/>
            <a:effectLst/>
          </p:grpSpPr>
          <p:sp>
            <p:nvSpPr>
              <p:cNvPr id="63" name="Freeform 62"/>
              <p:cNvSpPr/>
              <p:nvPr/>
            </p:nvSpPr>
            <p:spPr>
              <a:xfrm>
                <a:off x="4151909" y="2556892"/>
                <a:ext cx="1157841" cy="1598237"/>
              </a:xfrm>
              <a:custGeom>
                <a:avLst/>
                <a:gdLst>
                  <a:gd name="connsiteX0" fmla="*/ 587670 w 1157841"/>
                  <a:gd name="connsiteY0" fmla="*/ 1592517 h 1598237"/>
                  <a:gd name="connsiteX1" fmla="*/ 398233 w 1157841"/>
                  <a:gd name="connsiteY1" fmla="*/ 1596160 h 1598237"/>
                  <a:gd name="connsiteX2" fmla="*/ 303514 w 1157841"/>
                  <a:gd name="connsiteY2" fmla="*/ 1556086 h 1598237"/>
                  <a:gd name="connsiteX3" fmla="*/ 288942 w 1157841"/>
                  <a:gd name="connsiteY3" fmla="*/ 1326576 h 1598237"/>
                  <a:gd name="connsiteX4" fmla="*/ 117720 w 1157841"/>
                  <a:gd name="connsiteY4" fmla="*/ 907628 h 1598237"/>
                  <a:gd name="connsiteX5" fmla="*/ 1143 w 1157841"/>
                  <a:gd name="connsiteY5" fmla="*/ 594327 h 1598237"/>
                  <a:gd name="connsiteX6" fmla="*/ 74003 w 1157841"/>
                  <a:gd name="connsiteY6" fmla="*/ 302885 h 1598237"/>
                  <a:gd name="connsiteX7" fmla="*/ 314443 w 1157841"/>
                  <a:gd name="connsiteY7" fmla="*/ 62445 h 1598237"/>
                  <a:gd name="connsiteX8" fmla="*/ 587670 w 1157841"/>
                  <a:gd name="connsiteY8" fmla="*/ 514 h 1598237"/>
                  <a:gd name="connsiteX9" fmla="*/ 893685 w 1157841"/>
                  <a:gd name="connsiteY9" fmla="*/ 84303 h 1598237"/>
                  <a:gd name="connsiteX10" fmla="*/ 1108623 w 1157841"/>
                  <a:gd name="connsiteY10" fmla="*/ 342958 h 1598237"/>
                  <a:gd name="connsiteX11" fmla="*/ 1155983 w 1157841"/>
                  <a:gd name="connsiteY11" fmla="*/ 612542 h 1598237"/>
                  <a:gd name="connsiteX12" fmla="*/ 1068550 w 1157841"/>
                  <a:gd name="connsiteY12" fmla="*/ 874840 h 1598237"/>
                  <a:gd name="connsiteX13" fmla="*/ 930115 w 1157841"/>
                  <a:gd name="connsiteY13" fmla="*/ 1104351 h 1598237"/>
                  <a:gd name="connsiteX14" fmla="*/ 864540 w 1157841"/>
                  <a:gd name="connsiteY14" fmla="*/ 1421294 h 1598237"/>
                  <a:gd name="connsiteX15" fmla="*/ 853611 w 1157841"/>
                  <a:gd name="connsiteY15" fmla="*/ 1552443 h 1598237"/>
                  <a:gd name="connsiteX16" fmla="*/ 766179 w 1157841"/>
                  <a:gd name="connsiteY16" fmla="*/ 1592517 h 1598237"/>
                  <a:gd name="connsiteX17" fmla="*/ 587670 w 1157841"/>
                  <a:gd name="connsiteY17" fmla="*/ 1592517 h 15982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1157841" h="1598237">
                    <a:moveTo>
                      <a:pt x="587670" y="1592517"/>
                    </a:moveTo>
                    <a:cubicBezTo>
                      <a:pt x="526346" y="1593124"/>
                      <a:pt x="445592" y="1602232"/>
                      <a:pt x="398233" y="1596160"/>
                    </a:cubicBezTo>
                    <a:cubicBezTo>
                      <a:pt x="350874" y="1590088"/>
                      <a:pt x="321729" y="1601017"/>
                      <a:pt x="303514" y="1556086"/>
                    </a:cubicBezTo>
                    <a:cubicBezTo>
                      <a:pt x="285299" y="1511155"/>
                      <a:pt x="319908" y="1434652"/>
                      <a:pt x="288942" y="1326576"/>
                    </a:cubicBezTo>
                    <a:cubicBezTo>
                      <a:pt x="257976" y="1218500"/>
                      <a:pt x="165686" y="1029669"/>
                      <a:pt x="117720" y="907628"/>
                    </a:cubicBezTo>
                    <a:cubicBezTo>
                      <a:pt x="69753" y="785586"/>
                      <a:pt x="8429" y="695117"/>
                      <a:pt x="1143" y="594327"/>
                    </a:cubicBezTo>
                    <a:cubicBezTo>
                      <a:pt x="-6143" y="493536"/>
                      <a:pt x="21786" y="391532"/>
                      <a:pt x="74003" y="302885"/>
                    </a:cubicBezTo>
                    <a:cubicBezTo>
                      <a:pt x="126220" y="214238"/>
                      <a:pt x="228832" y="112840"/>
                      <a:pt x="314443" y="62445"/>
                    </a:cubicBezTo>
                    <a:cubicBezTo>
                      <a:pt x="400054" y="12050"/>
                      <a:pt x="491130" y="-3129"/>
                      <a:pt x="587670" y="514"/>
                    </a:cubicBezTo>
                    <a:cubicBezTo>
                      <a:pt x="684210" y="4157"/>
                      <a:pt x="806860" y="27229"/>
                      <a:pt x="893685" y="84303"/>
                    </a:cubicBezTo>
                    <a:cubicBezTo>
                      <a:pt x="980510" y="141377"/>
                      <a:pt x="1064907" y="254918"/>
                      <a:pt x="1108623" y="342958"/>
                    </a:cubicBezTo>
                    <a:cubicBezTo>
                      <a:pt x="1152339" y="430998"/>
                      <a:pt x="1162662" y="523895"/>
                      <a:pt x="1155983" y="612542"/>
                    </a:cubicBezTo>
                    <a:cubicBezTo>
                      <a:pt x="1149304" y="701189"/>
                      <a:pt x="1106195" y="792872"/>
                      <a:pt x="1068550" y="874840"/>
                    </a:cubicBezTo>
                    <a:cubicBezTo>
                      <a:pt x="1030905" y="956808"/>
                      <a:pt x="964117" y="1013275"/>
                      <a:pt x="930115" y="1104351"/>
                    </a:cubicBezTo>
                    <a:cubicBezTo>
                      <a:pt x="896113" y="1195427"/>
                      <a:pt x="877291" y="1346612"/>
                      <a:pt x="864540" y="1421294"/>
                    </a:cubicBezTo>
                    <a:cubicBezTo>
                      <a:pt x="851789" y="1495976"/>
                      <a:pt x="870005" y="1523906"/>
                      <a:pt x="853611" y="1552443"/>
                    </a:cubicBezTo>
                    <a:cubicBezTo>
                      <a:pt x="837218" y="1580980"/>
                      <a:pt x="812931" y="1585231"/>
                      <a:pt x="766179" y="1592517"/>
                    </a:cubicBezTo>
                    <a:cubicBezTo>
                      <a:pt x="719427" y="1599803"/>
                      <a:pt x="648994" y="1591910"/>
                      <a:pt x="587670" y="1592517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>
                  <a:cs typeface="+mn-ea"/>
                  <a:sym typeface="+mn-lt"/>
                </a:endParaRPr>
              </a:p>
            </p:txBody>
          </p:sp>
          <p:sp>
            <p:nvSpPr>
              <p:cNvPr id="64" name="Freeform 63"/>
              <p:cNvSpPr/>
              <p:nvPr/>
            </p:nvSpPr>
            <p:spPr>
              <a:xfrm>
                <a:off x="4476006" y="3233377"/>
                <a:ext cx="537699" cy="920092"/>
              </a:xfrm>
              <a:custGeom>
                <a:avLst/>
                <a:gdLst>
                  <a:gd name="connsiteX0" fmla="*/ 259930 w 537699"/>
                  <a:gd name="connsiteY0" fmla="*/ 919675 h 920092"/>
                  <a:gd name="connsiteX1" fmla="*/ 252644 w 537699"/>
                  <a:gd name="connsiteY1" fmla="*/ 646448 h 920092"/>
                  <a:gd name="connsiteX2" fmla="*/ 256287 w 537699"/>
                  <a:gd name="connsiteY2" fmla="*/ 318575 h 920092"/>
                  <a:gd name="connsiteX3" fmla="*/ 361935 w 537699"/>
                  <a:gd name="connsiteY3" fmla="*/ 52634 h 920092"/>
                  <a:gd name="connsiteX4" fmla="*/ 493084 w 537699"/>
                  <a:gd name="connsiteY4" fmla="*/ 1632 h 920092"/>
                  <a:gd name="connsiteX5" fmla="*/ 536800 w 537699"/>
                  <a:gd name="connsiteY5" fmla="*/ 81778 h 920092"/>
                  <a:gd name="connsiteX6" fmla="*/ 460297 w 537699"/>
                  <a:gd name="connsiteY6" fmla="*/ 231143 h 920092"/>
                  <a:gd name="connsiteX7" fmla="*/ 307290 w 537699"/>
                  <a:gd name="connsiteY7" fmla="*/ 358648 h 920092"/>
                  <a:gd name="connsiteX8" fmla="*/ 249001 w 537699"/>
                  <a:gd name="connsiteY8" fmla="*/ 420580 h 920092"/>
                  <a:gd name="connsiteX9" fmla="*/ 81422 w 537699"/>
                  <a:gd name="connsiteY9" fmla="*/ 322218 h 920092"/>
                  <a:gd name="connsiteX10" fmla="*/ 1275 w 537699"/>
                  <a:gd name="connsiteY10" fmla="*/ 161925 h 920092"/>
                  <a:gd name="connsiteX11" fmla="*/ 37706 w 537699"/>
                  <a:gd name="connsiteY11" fmla="*/ 63563 h 920092"/>
                  <a:gd name="connsiteX12" fmla="*/ 110566 w 537699"/>
                  <a:gd name="connsiteY12" fmla="*/ 52634 h 920092"/>
                  <a:gd name="connsiteX13" fmla="*/ 197999 w 537699"/>
                  <a:gd name="connsiteY13" fmla="*/ 194712 h 920092"/>
                  <a:gd name="connsiteX14" fmla="*/ 230786 w 537699"/>
                  <a:gd name="connsiteY14" fmla="*/ 351362 h 920092"/>
                  <a:gd name="connsiteX15" fmla="*/ 238072 w 537699"/>
                  <a:gd name="connsiteY15" fmla="*/ 584516 h 920092"/>
                  <a:gd name="connsiteX16" fmla="*/ 259930 w 537699"/>
                  <a:gd name="connsiteY16" fmla="*/ 919675 h 920092"/>
                  <a:gd name="connsiteX0-1" fmla="*/ 259930 w 537699"/>
                  <a:gd name="connsiteY0-2" fmla="*/ 919675 h 920092"/>
                  <a:gd name="connsiteX1-3" fmla="*/ 252644 w 537699"/>
                  <a:gd name="connsiteY1-4" fmla="*/ 646448 h 920092"/>
                  <a:gd name="connsiteX2-5" fmla="*/ 256287 w 537699"/>
                  <a:gd name="connsiteY2-6" fmla="*/ 318575 h 920092"/>
                  <a:gd name="connsiteX3-7" fmla="*/ 361935 w 537699"/>
                  <a:gd name="connsiteY3-8" fmla="*/ 52634 h 920092"/>
                  <a:gd name="connsiteX4-9" fmla="*/ 493084 w 537699"/>
                  <a:gd name="connsiteY4-10" fmla="*/ 1632 h 920092"/>
                  <a:gd name="connsiteX5-11" fmla="*/ 536800 w 537699"/>
                  <a:gd name="connsiteY5-12" fmla="*/ 81778 h 920092"/>
                  <a:gd name="connsiteX6-13" fmla="*/ 460297 w 537699"/>
                  <a:gd name="connsiteY6-14" fmla="*/ 231143 h 920092"/>
                  <a:gd name="connsiteX7-15" fmla="*/ 307290 w 537699"/>
                  <a:gd name="connsiteY7-16" fmla="*/ 358648 h 920092"/>
                  <a:gd name="connsiteX8-17" fmla="*/ 241715 w 537699"/>
                  <a:gd name="connsiteY8-18" fmla="*/ 449724 h 920092"/>
                  <a:gd name="connsiteX9-19" fmla="*/ 81422 w 537699"/>
                  <a:gd name="connsiteY9-20" fmla="*/ 322218 h 920092"/>
                  <a:gd name="connsiteX10-21" fmla="*/ 1275 w 537699"/>
                  <a:gd name="connsiteY10-22" fmla="*/ 161925 h 920092"/>
                  <a:gd name="connsiteX11-23" fmla="*/ 37706 w 537699"/>
                  <a:gd name="connsiteY11-24" fmla="*/ 63563 h 920092"/>
                  <a:gd name="connsiteX12-25" fmla="*/ 110566 w 537699"/>
                  <a:gd name="connsiteY12-26" fmla="*/ 52634 h 920092"/>
                  <a:gd name="connsiteX13-27" fmla="*/ 197999 w 537699"/>
                  <a:gd name="connsiteY13-28" fmla="*/ 194712 h 920092"/>
                  <a:gd name="connsiteX14-29" fmla="*/ 230786 w 537699"/>
                  <a:gd name="connsiteY14-30" fmla="*/ 351362 h 920092"/>
                  <a:gd name="connsiteX15-31" fmla="*/ 238072 w 537699"/>
                  <a:gd name="connsiteY15-32" fmla="*/ 584516 h 920092"/>
                  <a:gd name="connsiteX16-33" fmla="*/ 259930 w 537699"/>
                  <a:gd name="connsiteY16-34" fmla="*/ 919675 h 920092"/>
                  <a:gd name="connsiteX0-35" fmla="*/ 259930 w 537699"/>
                  <a:gd name="connsiteY0-36" fmla="*/ 919675 h 920092"/>
                  <a:gd name="connsiteX1-37" fmla="*/ 252644 w 537699"/>
                  <a:gd name="connsiteY1-38" fmla="*/ 646448 h 920092"/>
                  <a:gd name="connsiteX2-39" fmla="*/ 256287 w 537699"/>
                  <a:gd name="connsiteY2-40" fmla="*/ 318575 h 920092"/>
                  <a:gd name="connsiteX3-41" fmla="*/ 361935 w 537699"/>
                  <a:gd name="connsiteY3-42" fmla="*/ 52634 h 920092"/>
                  <a:gd name="connsiteX4-43" fmla="*/ 493084 w 537699"/>
                  <a:gd name="connsiteY4-44" fmla="*/ 1632 h 920092"/>
                  <a:gd name="connsiteX5-45" fmla="*/ 536800 w 537699"/>
                  <a:gd name="connsiteY5-46" fmla="*/ 81778 h 920092"/>
                  <a:gd name="connsiteX6-47" fmla="*/ 460297 w 537699"/>
                  <a:gd name="connsiteY6-48" fmla="*/ 231143 h 920092"/>
                  <a:gd name="connsiteX7-49" fmla="*/ 307290 w 537699"/>
                  <a:gd name="connsiteY7-50" fmla="*/ 358648 h 920092"/>
                  <a:gd name="connsiteX8-51" fmla="*/ 241715 w 537699"/>
                  <a:gd name="connsiteY8-52" fmla="*/ 449724 h 920092"/>
                  <a:gd name="connsiteX9-53" fmla="*/ 81422 w 537699"/>
                  <a:gd name="connsiteY9-54" fmla="*/ 322218 h 920092"/>
                  <a:gd name="connsiteX10-55" fmla="*/ 1275 w 537699"/>
                  <a:gd name="connsiteY10-56" fmla="*/ 161925 h 920092"/>
                  <a:gd name="connsiteX11-57" fmla="*/ 37706 w 537699"/>
                  <a:gd name="connsiteY11-58" fmla="*/ 63563 h 920092"/>
                  <a:gd name="connsiteX12-59" fmla="*/ 110566 w 537699"/>
                  <a:gd name="connsiteY12-60" fmla="*/ 52634 h 920092"/>
                  <a:gd name="connsiteX13-61" fmla="*/ 197999 w 537699"/>
                  <a:gd name="connsiteY13-62" fmla="*/ 194712 h 920092"/>
                  <a:gd name="connsiteX14-63" fmla="*/ 230786 w 537699"/>
                  <a:gd name="connsiteY14-64" fmla="*/ 351362 h 920092"/>
                  <a:gd name="connsiteX15-65" fmla="*/ 238072 w 537699"/>
                  <a:gd name="connsiteY15-66" fmla="*/ 584516 h 920092"/>
                  <a:gd name="connsiteX16-67" fmla="*/ 259930 w 537699"/>
                  <a:gd name="connsiteY16-68" fmla="*/ 919675 h 920092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  <a:cxn ang="0">
                    <a:pos x="connsiteX9-19" y="connsiteY9-20"/>
                  </a:cxn>
                  <a:cxn ang="0">
                    <a:pos x="connsiteX10-21" y="connsiteY10-22"/>
                  </a:cxn>
                  <a:cxn ang="0">
                    <a:pos x="connsiteX11-23" y="connsiteY11-24"/>
                  </a:cxn>
                  <a:cxn ang="0">
                    <a:pos x="connsiteX12-25" y="connsiteY12-26"/>
                  </a:cxn>
                  <a:cxn ang="0">
                    <a:pos x="connsiteX13-27" y="connsiteY13-28"/>
                  </a:cxn>
                  <a:cxn ang="0">
                    <a:pos x="connsiteX14-29" y="connsiteY14-30"/>
                  </a:cxn>
                  <a:cxn ang="0">
                    <a:pos x="connsiteX15-31" y="connsiteY15-32"/>
                  </a:cxn>
                  <a:cxn ang="0">
                    <a:pos x="connsiteX16-33" y="connsiteY16-34"/>
                  </a:cxn>
                </a:cxnLst>
                <a:rect l="l" t="t" r="r" b="b"/>
                <a:pathLst>
                  <a:path w="537699" h="920092">
                    <a:moveTo>
                      <a:pt x="259930" y="919675"/>
                    </a:moveTo>
                    <a:cubicBezTo>
                      <a:pt x="262359" y="929997"/>
                      <a:pt x="253251" y="746631"/>
                      <a:pt x="252644" y="646448"/>
                    </a:cubicBezTo>
                    <a:cubicBezTo>
                      <a:pt x="252037" y="546265"/>
                      <a:pt x="238072" y="417544"/>
                      <a:pt x="256287" y="318575"/>
                    </a:cubicBezTo>
                    <a:cubicBezTo>
                      <a:pt x="274502" y="219606"/>
                      <a:pt x="322469" y="105458"/>
                      <a:pt x="361935" y="52634"/>
                    </a:cubicBezTo>
                    <a:cubicBezTo>
                      <a:pt x="401401" y="-190"/>
                      <a:pt x="463940" y="-3225"/>
                      <a:pt x="493084" y="1632"/>
                    </a:cubicBezTo>
                    <a:cubicBezTo>
                      <a:pt x="522228" y="6489"/>
                      <a:pt x="542265" y="43526"/>
                      <a:pt x="536800" y="81778"/>
                    </a:cubicBezTo>
                    <a:cubicBezTo>
                      <a:pt x="531335" y="120030"/>
                      <a:pt x="498549" y="184998"/>
                      <a:pt x="460297" y="231143"/>
                    </a:cubicBezTo>
                    <a:cubicBezTo>
                      <a:pt x="422045" y="277288"/>
                      <a:pt x="343720" y="322218"/>
                      <a:pt x="307290" y="358648"/>
                    </a:cubicBezTo>
                    <a:cubicBezTo>
                      <a:pt x="270860" y="395078"/>
                      <a:pt x="246573" y="444867"/>
                      <a:pt x="241715" y="449724"/>
                    </a:cubicBezTo>
                    <a:cubicBezTo>
                      <a:pt x="236857" y="454581"/>
                      <a:pt x="121495" y="370184"/>
                      <a:pt x="81422" y="322218"/>
                    </a:cubicBezTo>
                    <a:cubicBezTo>
                      <a:pt x="41349" y="274252"/>
                      <a:pt x="8561" y="205034"/>
                      <a:pt x="1275" y="161925"/>
                    </a:cubicBezTo>
                    <a:cubicBezTo>
                      <a:pt x="-6011" y="118816"/>
                      <a:pt x="19491" y="81778"/>
                      <a:pt x="37706" y="63563"/>
                    </a:cubicBezTo>
                    <a:cubicBezTo>
                      <a:pt x="55921" y="45348"/>
                      <a:pt x="83851" y="30776"/>
                      <a:pt x="110566" y="52634"/>
                    </a:cubicBezTo>
                    <a:cubicBezTo>
                      <a:pt x="137281" y="74492"/>
                      <a:pt x="177962" y="144924"/>
                      <a:pt x="197999" y="194712"/>
                    </a:cubicBezTo>
                    <a:cubicBezTo>
                      <a:pt x="218036" y="244500"/>
                      <a:pt x="224107" y="286395"/>
                      <a:pt x="230786" y="351362"/>
                    </a:cubicBezTo>
                    <a:cubicBezTo>
                      <a:pt x="237465" y="416329"/>
                      <a:pt x="235643" y="492226"/>
                      <a:pt x="238072" y="584516"/>
                    </a:cubicBezTo>
                    <a:cubicBezTo>
                      <a:pt x="240501" y="676806"/>
                      <a:pt x="257501" y="909353"/>
                      <a:pt x="259930" y="919675"/>
                    </a:cubicBezTo>
                    <a:close/>
                  </a:path>
                </a:pathLst>
              </a:custGeom>
              <a:grp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>
                  <a:cs typeface="+mn-ea"/>
                  <a:sym typeface="+mn-lt"/>
                </a:endParaRPr>
              </a:p>
            </p:txBody>
          </p:sp>
        </p:grpSp>
        <p:sp>
          <p:nvSpPr>
            <p:cNvPr id="54" name="Rounded Rectangle 53"/>
            <p:cNvSpPr/>
            <p:nvPr/>
          </p:nvSpPr>
          <p:spPr>
            <a:xfrm>
              <a:off x="8330635" y="4250752"/>
              <a:ext cx="278931" cy="40915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8330635" y="4313002"/>
              <a:ext cx="278931" cy="40915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6" name="Rounded Rectangle 55"/>
            <p:cNvSpPr/>
            <p:nvPr/>
          </p:nvSpPr>
          <p:spPr>
            <a:xfrm>
              <a:off x="8330635" y="4375252"/>
              <a:ext cx="278931" cy="40915"/>
            </a:xfrm>
            <a:prstGeom prst="roundRect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sp>
          <p:nvSpPr>
            <p:cNvPr id="57" name="Freeform 56"/>
            <p:cNvSpPr/>
            <p:nvPr/>
          </p:nvSpPr>
          <p:spPr>
            <a:xfrm>
              <a:off x="8375076" y="4437501"/>
              <a:ext cx="190046" cy="64959"/>
            </a:xfrm>
            <a:custGeom>
              <a:avLst/>
              <a:gdLst>
                <a:gd name="connsiteX0" fmla="*/ 0 w 338438"/>
                <a:gd name="connsiteY0" fmla="*/ 0 h 115680"/>
                <a:gd name="connsiteX1" fmla="*/ 338438 w 338438"/>
                <a:gd name="connsiteY1" fmla="*/ 0 h 115680"/>
                <a:gd name="connsiteX2" fmla="*/ 335916 w 338438"/>
                <a:gd name="connsiteY2" fmla="*/ 12492 h 115680"/>
                <a:gd name="connsiteX3" fmla="*/ 180242 w 338438"/>
                <a:gd name="connsiteY3" fmla="*/ 115680 h 115680"/>
                <a:gd name="connsiteX4" fmla="*/ 158196 w 338438"/>
                <a:gd name="connsiteY4" fmla="*/ 115680 h 115680"/>
                <a:gd name="connsiteX5" fmla="*/ 2522 w 338438"/>
                <a:gd name="connsiteY5" fmla="*/ 12492 h 115680"/>
                <a:gd name="connsiteX6" fmla="*/ 0 w 338438"/>
                <a:gd name="connsiteY6" fmla="*/ 0 h 1156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8438" h="115680">
                  <a:moveTo>
                    <a:pt x="0" y="0"/>
                  </a:moveTo>
                  <a:lnTo>
                    <a:pt x="338438" y="0"/>
                  </a:lnTo>
                  <a:lnTo>
                    <a:pt x="335916" y="12492"/>
                  </a:lnTo>
                  <a:cubicBezTo>
                    <a:pt x="310268" y="73132"/>
                    <a:pt x="250224" y="115680"/>
                    <a:pt x="180242" y="115680"/>
                  </a:cubicBezTo>
                  <a:lnTo>
                    <a:pt x="158196" y="115680"/>
                  </a:lnTo>
                  <a:cubicBezTo>
                    <a:pt x="88214" y="115680"/>
                    <a:pt x="28170" y="73132"/>
                    <a:pt x="2522" y="12492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>
                <a:cs typeface="+mn-ea"/>
                <a:sym typeface="+mn-lt"/>
              </a:endParaRPr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8459205" y="2943544"/>
              <a:ext cx="0" cy="263783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2700000">
              <a:off x="8955529" y="3189827"/>
              <a:ext cx="0" cy="263782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9048790" y="3638562"/>
              <a:ext cx="0" cy="263782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8900000" flipH="1">
              <a:off x="7977404" y="3189826"/>
              <a:ext cx="0" cy="263783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7884143" y="3638561"/>
              <a:ext cx="0" cy="263783"/>
            </a:xfrm>
            <a:prstGeom prst="line">
              <a:avLst/>
            </a:prstGeom>
            <a:ln w="25400" cap="rnd">
              <a:solidFill>
                <a:schemeClr val="tx1"/>
              </a:solidFill>
              <a:round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TextBox 64"/>
          <p:cNvSpPr txBox="1"/>
          <p:nvPr/>
        </p:nvSpPr>
        <p:spPr>
          <a:xfrm>
            <a:off x="4846838" y="5429774"/>
            <a:ext cx="2552166" cy="73723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cs typeface="+mn-ea"/>
                <a:sym typeface="+mn-lt"/>
              </a:rPr>
              <a:t>此处输入文字，语言尽可能精炼此处输入文字，语言尽可能精炼此处输入文字，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8795185" y="4899859"/>
            <a:ext cx="264283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dirty="0">
                <a:solidFill>
                  <a:schemeClr val="accent2"/>
                </a:solidFill>
                <a:cs typeface="+mn-ea"/>
                <a:sym typeface="+mn-lt"/>
              </a:rPr>
              <a:t>在此输入标题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1006257" y="4144147"/>
            <a:ext cx="3001256" cy="46037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zh-CN" altLang="en-US" sz="2400" dirty="0">
                <a:solidFill>
                  <a:schemeClr val="accent2"/>
                </a:solidFill>
                <a:cs typeface="+mn-ea"/>
                <a:sym typeface="+mn-lt"/>
              </a:rPr>
              <a:t>在此输入标题</a:t>
            </a:r>
          </a:p>
        </p:txBody>
      </p:sp>
      <p:sp>
        <p:nvSpPr>
          <p:cNvPr id="70" name="Rectangle 69"/>
          <p:cNvSpPr/>
          <p:nvPr/>
        </p:nvSpPr>
        <p:spPr>
          <a:xfrm>
            <a:off x="841375" y="1591310"/>
            <a:ext cx="10511790" cy="995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40000"/>
              </a:lnSpc>
            </a:pP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6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6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71" grpId="0" bldLvl="0" animBg="1"/>
      <p:bldP spid="8" grpId="0" bldLvl="0" animBg="1"/>
      <p:bldP spid="16" grpId="0"/>
      <p:bldP spid="65" grpId="0"/>
      <p:bldP spid="66" grpId="0"/>
      <p:bldP spid="67" grpId="0"/>
      <p:bldP spid="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Chart Placeholder 40"/>
          <p:cNvGraphicFramePr>
            <a:graphicFrameLocks noGrp="1"/>
          </p:cNvGraphicFramePr>
          <p:nvPr>
            <p:ph sz="quarter" idx="4294967295"/>
          </p:nvPr>
        </p:nvGraphicFramePr>
        <p:xfrm>
          <a:off x="873760" y="2932430"/>
          <a:ext cx="4992688" cy="328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 Placeholder 8"/>
          <p:cNvSpPr>
            <a:spLocks noGrp="1"/>
          </p:cNvSpPr>
          <p:nvPr>
            <p:ph type="body" sz="quarter" idx="4294967295"/>
          </p:nvPr>
        </p:nvSpPr>
        <p:spPr>
          <a:xfrm>
            <a:off x="720725" y="862330"/>
            <a:ext cx="5336540" cy="4759325"/>
          </a:xfrm>
        </p:spPr>
        <p:txBody>
          <a:bodyPr>
            <a:normAutofit/>
          </a:bodyPr>
          <a:lstStyle/>
          <a:p>
            <a:pPr algn="l">
              <a:lnSpc>
                <a:spcPct val="140000"/>
              </a:lnSpc>
            </a:pPr>
            <a:r>
              <a:rPr lang="en-US" sz="16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6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6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</a:p>
        </p:txBody>
      </p:sp>
      <p:graphicFrame>
        <p:nvGraphicFramePr>
          <p:cNvPr id="24" name="Content Placeholder 36"/>
          <p:cNvGraphicFramePr>
            <a:graphicFrameLocks noGrp="1"/>
          </p:cNvGraphicFramePr>
          <p:nvPr/>
        </p:nvGraphicFramePr>
        <p:xfrm>
          <a:off x="8883650" y="1044575"/>
          <a:ext cx="2411413" cy="190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1" name="Content Placeholder 36"/>
          <p:cNvGraphicFramePr>
            <a:graphicFrameLocks noGrp="1"/>
          </p:cNvGraphicFramePr>
          <p:nvPr/>
        </p:nvGraphicFramePr>
        <p:xfrm>
          <a:off x="6411913" y="1031240"/>
          <a:ext cx="2411412" cy="1909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Text Placeholder 11"/>
          <p:cNvSpPr>
            <a:spLocks noGrp="1"/>
          </p:cNvSpPr>
          <p:nvPr/>
        </p:nvSpPr>
        <p:spPr>
          <a:xfrm>
            <a:off x="6411217" y="3077478"/>
            <a:ext cx="2411447" cy="68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+mn-ea"/>
                <a:sym typeface="+mn-lt"/>
              </a:rPr>
              <a:t>此处输入文字，语言尽可能精炼此处输入文字</a:t>
            </a:r>
          </a:p>
        </p:txBody>
      </p:sp>
      <p:sp>
        <p:nvSpPr>
          <p:cNvPr id="28" name="Text Placeholder 11"/>
          <p:cNvSpPr>
            <a:spLocks noGrp="1"/>
          </p:cNvSpPr>
          <p:nvPr/>
        </p:nvSpPr>
        <p:spPr>
          <a:xfrm>
            <a:off x="8883484" y="3077478"/>
            <a:ext cx="2411447" cy="6820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cs typeface="+mn-ea"/>
                <a:sym typeface="+mn-lt"/>
              </a:rPr>
              <a:t>此处输入文字，语言尽可能精炼此处输入文字</a:t>
            </a:r>
          </a:p>
        </p:txBody>
      </p:sp>
      <p:graphicFrame>
        <p:nvGraphicFramePr>
          <p:cNvPr id="29" name="Chart Placeholder 89"/>
          <p:cNvGraphicFramePr>
            <a:graphicFrameLocks noGrp="1"/>
          </p:cNvGraphicFramePr>
          <p:nvPr/>
        </p:nvGraphicFramePr>
        <p:xfrm>
          <a:off x="6411913" y="4061778"/>
          <a:ext cx="4883150" cy="1382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9" name="Text Placeholder 18"/>
          <p:cNvSpPr>
            <a:spLocks noGrp="1"/>
          </p:cNvSpPr>
          <p:nvPr/>
        </p:nvSpPr>
        <p:spPr>
          <a:xfrm>
            <a:off x="6411217" y="5553488"/>
            <a:ext cx="4883713" cy="491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cs typeface="+mn-ea"/>
                <a:sym typeface="+mn-lt"/>
              </a:rPr>
              <a:t>此处输入文字，语言尽可能精炼此处输入文字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0" grpId="0">
        <p:bldAsOne/>
      </p:bldGraphic>
      <p:bldP spid="9" grpId="0"/>
      <p:bldGraphic spid="24" grpId="0">
        <p:bldAsOne/>
      </p:bldGraphic>
      <p:bldGraphic spid="21" grpId="0">
        <p:bldAsOne/>
      </p:bldGraphic>
      <p:bldP spid="12" grpId="0" build="p"/>
      <p:bldP spid="28" grpId="0" build="p"/>
      <p:bldGraphic spid="29" grpId="0">
        <p:bldAsOne/>
      </p:bldGraphic>
      <p:bldP spid="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5" name="Chart Placeholder 40"/>
          <p:cNvGraphicFramePr>
            <a:graphicFrameLocks noGrp="1"/>
          </p:cNvGraphicFramePr>
          <p:nvPr>
            <p:ph sz="quarter" idx="4294967295"/>
          </p:nvPr>
        </p:nvGraphicFramePr>
        <p:xfrm>
          <a:off x="912813" y="1028065"/>
          <a:ext cx="10367962" cy="3744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6" name="Text Placeholder 7"/>
          <p:cNvSpPr>
            <a:spLocks noGrp="1"/>
          </p:cNvSpPr>
          <p:nvPr>
            <p:ph type="body" sz="quarter" idx="4294967295"/>
          </p:nvPr>
        </p:nvSpPr>
        <p:spPr>
          <a:xfrm>
            <a:off x="912495" y="4933315"/>
            <a:ext cx="10368280" cy="1546225"/>
          </a:xfrm>
        </p:spPr>
        <p:txBody>
          <a:bodyPr>
            <a:noAutofit/>
          </a:bodyPr>
          <a:lstStyle/>
          <a:p>
            <a:pPr algn="l">
              <a:lnSpc>
                <a:spcPct val="140000"/>
              </a:lnSpc>
            </a:pP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</a:p>
          <a:p>
            <a:pPr algn="l">
              <a:lnSpc>
                <a:spcPct val="140000"/>
              </a:lnSpc>
            </a:pP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  <a:r>
              <a:rPr lang="en-US" sz="12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55" grpId="0">
        <p:bldSub>
          <a:bldChart bld="series"/>
        </p:bldSub>
      </p:bldGraphic>
      <p:bldP spid="3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文本框 110"/>
          <p:cNvSpPr txBox="1"/>
          <p:nvPr/>
        </p:nvSpPr>
        <p:spPr>
          <a:xfrm>
            <a:off x="4223385" y="1830070"/>
            <a:ext cx="3745230" cy="83058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dist"/>
            <a:r>
              <a:rPr lang="en-US" altLang="zh-CN" sz="5400" dirty="0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  <a:sym typeface="+mn-lt"/>
              </a:rPr>
              <a:t>PART-TWO</a:t>
            </a:r>
          </a:p>
        </p:txBody>
      </p:sp>
      <p:sp>
        <p:nvSpPr>
          <p:cNvPr id="112" name="文本框 111"/>
          <p:cNvSpPr txBox="1"/>
          <p:nvPr/>
        </p:nvSpPr>
        <p:spPr>
          <a:xfrm>
            <a:off x="3311208" y="2813685"/>
            <a:ext cx="5569585" cy="12306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zh-CN"/>
            </a:defPPr>
            <a:lvl1pPr algn="dist">
              <a:defRPr sz="8000" b="1">
                <a:gradFill>
                  <a:gsLst>
                    <a:gs pos="0">
                      <a:schemeClr val="tx2">
                        <a:lumMod val="50000"/>
                        <a:lumOff val="50000"/>
                      </a:schemeClr>
                    </a:gs>
                    <a:gs pos="86000">
                      <a:srgbClr val="1C40B3"/>
                    </a:gs>
                  </a:gsLst>
                  <a:lin ang="5400000" scaled="1"/>
                </a:gradFill>
                <a:effectLst>
                  <a:outerShdw dist="38100" dir="2700000" algn="tl">
                    <a:schemeClr val="bg1">
                      <a:lumMod val="65000"/>
                    </a:schemeClr>
                  </a:outerShdw>
                </a:effectLst>
                <a:cs typeface="+mn-ea"/>
              </a:defRPr>
            </a:lvl1pPr>
          </a:lstStyle>
          <a:p>
            <a:r>
              <a:rPr lang="zh-CN" altLang="en-US" dirty="0">
                <a:sym typeface="+mn-lt"/>
              </a:rPr>
              <a:t>研究过程</a:t>
            </a:r>
          </a:p>
        </p:txBody>
      </p:sp>
      <p:sp>
        <p:nvSpPr>
          <p:cNvPr id="122" name="PA-文本框 89"/>
          <p:cNvSpPr txBox="1"/>
          <p:nvPr>
            <p:custDataLst>
              <p:tags r:id="rId2"/>
            </p:custDataLst>
          </p:nvPr>
        </p:nvSpPr>
        <p:spPr>
          <a:xfrm>
            <a:off x="3797935" y="4240530"/>
            <a:ext cx="4596130" cy="79836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hangingPunct="0">
              <a:lnSpc>
                <a:spcPct val="150000"/>
              </a:lnSpc>
            </a:pP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Icons and pictures can be replaced with one click according to your personal needs. Data charts can be replaced and edited, set up as needed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/>
      <p:bldP spid="112" grpId="0"/>
      <p:bldP spid="1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394075" y="1687195"/>
            <a:ext cx="7957820" cy="3916045"/>
            <a:chOff x="9265" y="2657"/>
            <a:chExt cx="8612" cy="3767"/>
          </a:xfrm>
        </p:grpSpPr>
        <p:graphicFrame>
          <p:nvGraphicFramePr>
            <p:cNvPr id="88" name="Chart 87"/>
            <p:cNvGraphicFramePr/>
            <p:nvPr/>
          </p:nvGraphicFramePr>
          <p:xfrm>
            <a:off x="9265" y="2908"/>
            <a:ext cx="8612" cy="351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pSp>
          <p:nvGrpSpPr>
            <p:cNvPr id="89" name="Group 88"/>
            <p:cNvGrpSpPr/>
            <p:nvPr/>
          </p:nvGrpSpPr>
          <p:grpSpPr>
            <a:xfrm>
              <a:off x="15992" y="3246"/>
              <a:ext cx="589" cy="589"/>
              <a:chOff x="1016030" y="2350412"/>
              <a:chExt cx="797402" cy="797402"/>
            </a:xfrm>
            <a:solidFill>
              <a:schemeClr val="accent2"/>
            </a:solidFill>
            <a:effectLst/>
          </p:grpSpPr>
          <p:sp>
            <p:nvSpPr>
              <p:cNvPr id="90" name="Oval 89"/>
              <p:cNvSpPr/>
              <p:nvPr/>
            </p:nvSpPr>
            <p:spPr>
              <a:xfrm>
                <a:off x="1016030" y="2350412"/>
                <a:ext cx="797402" cy="79740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uk-UA" sz="2400">
                  <a:cs typeface="+mn-ea"/>
                  <a:sym typeface="+mn-lt"/>
                </a:endParaRPr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1085188" y="2419569"/>
                <a:ext cx="659088" cy="65908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rtlCol="0" anchor="ctr"/>
              <a:lstStyle/>
              <a:p>
                <a:pPr algn="ctr"/>
                <a:endParaRPr lang="uk-UA" sz="3200" baseline="30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2" name="Group 91"/>
            <p:cNvGrpSpPr/>
            <p:nvPr/>
          </p:nvGrpSpPr>
          <p:grpSpPr>
            <a:xfrm flipH="1">
              <a:off x="15992" y="2657"/>
              <a:ext cx="1314" cy="720"/>
              <a:chOff x="1756613" y="2269079"/>
              <a:chExt cx="489595" cy="268266"/>
            </a:xfrm>
            <a:effectLst/>
          </p:grpSpPr>
          <p:sp>
            <p:nvSpPr>
              <p:cNvPr id="93" name="Rectangle 92"/>
              <p:cNvSpPr/>
              <p:nvPr/>
            </p:nvSpPr>
            <p:spPr>
              <a:xfrm>
                <a:off x="1756613" y="2269079"/>
                <a:ext cx="489595" cy="19713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rIns="108000" rtlCol="0" anchor="ctr"/>
              <a:lstStyle/>
              <a:p>
                <a:pPr algn="r"/>
                <a:r>
                  <a:rPr lang="en-US" b="1" dirty="0">
                    <a:solidFill>
                      <a:schemeClr val="accent2"/>
                    </a:solidFill>
                    <a:cs typeface="+mn-ea"/>
                    <a:sym typeface="+mn-lt"/>
                  </a:rPr>
                  <a:t>+12%</a:t>
                </a:r>
                <a:endParaRPr lang="en-US" b="1" baseline="30000" dirty="0">
                  <a:solidFill>
                    <a:schemeClr val="accent2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94" name="Right Triangle 93"/>
              <p:cNvSpPr/>
              <p:nvPr/>
            </p:nvSpPr>
            <p:spPr>
              <a:xfrm flipV="1">
                <a:off x="2134234" y="2466215"/>
                <a:ext cx="111974" cy="71130"/>
              </a:xfrm>
              <a:prstGeom prst="rtTriangle">
                <a:avLst/>
              </a:prstGeom>
              <a:solidFill>
                <a:srgbClr val="C0C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108000" rtlCol="0" anchor="ctr"/>
              <a:lstStyle/>
              <a:p>
                <a:endParaRPr lang="uk-UA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95" name="Group 94"/>
            <p:cNvGrpSpPr/>
            <p:nvPr/>
          </p:nvGrpSpPr>
          <p:grpSpPr>
            <a:xfrm>
              <a:off x="14777" y="4162"/>
              <a:ext cx="589" cy="589"/>
              <a:chOff x="1016030" y="2350412"/>
              <a:chExt cx="797402" cy="797402"/>
            </a:xfrm>
            <a:solidFill>
              <a:schemeClr val="accent1"/>
            </a:solidFill>
            <a:effectLst/>
          </p:grpSpPr>
          <p:sp>
            <p:nvSpPr>
              <p:cNvPr id="96" name="Oval 95"/>
              <p:cNvSpPr/>
              <p:nvPr/>
            </p:nvSpPr>
            <p:spPr>
              <a:xfrm>
                <a:off x="1016030" y="2350412"/>
                <a:ext cx="797402" cy="797402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rtlCol="0" anchor="ctr"/>
              <a:lstStyle/>
              <a:p>
                <a:pPr algn="ctr"/>
                <a:endParaRPr lang="uk-UA" sz="2400">
                  <a:cs typeface="+mn-ea"/>
                  <a:sym typeface="+mn-lt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1085188" y="2419569"/>
                <a:ext cx="659088" cy="659088"/>
              </a:xfrm>
              <a:prstGeom prst="ellipse">
                <a:avLst/>
              </a:prstGeom>
              <a:grp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rIns="0" rtlCol="0" anchor="ctr"/>
              <a:lstStyle/>
              <a:p>
                <a:pPr algn="ctr"/>
                <a:endParaRPr lang="uk-UA" sz="3200" baseline="30000" dirty="0">
                  <a:cs typeface="+mn-ea"/>
                  <a:sym typeface="+mn-lt"/>
                </a:endParaRPr>
              </a:p>
            </p:txBody>
          </p:sp>
        </p:grpSp>
        <p:grpSp>
          <p:nvGrpSpPr>
            <p:cNvPr id="98" name="Group 97"/>
            <p:cNvGrpSpPr/>
            <p:nvPr/>
          </p:nvGrpSpPr>
          <p:grpSpPr>
            <a:xfrm flipH="1">
              <a:off x="14047" y="3605"/>
              <a:ext cx="1314" cy="720"/>
              <a:chOff x="1756613" y="2269079"/>
              <a:chExt cx="489595" cy="268266"/>
            </a:xfrm>
            <a:effectLst/>
          </p:grpSpPr>
          <p:sp>
            <p:nvSpPr>
              <p:cNvPr id="99" name="Rectangle 98"/>
              <p:cNvSpPr/>
              <p:nvPr/>
            </p:nvSpPr>
            <p:spPr>
              <a:xfrm>
                <a:off x="1756613" y="2269079"/>
                <a:ext cx="489595" cy="19713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48000" rIns="108000" rtlCol="0" anchor="ctr"/>
              <a:lstStyle/>
              <a:p>
                <a:pPr algn="r"/>
                <a:r>
                  <a:rPr lang="en-US" dirty="0">
                    <a:solidFill>
                      <a:srgbClr val="FFFFFF"/>
                    </a:solidFill>
                    <a:cs typeface="+mn-ea"/>
                    <a:sym typeface="+mn-lt"/>
                  </a:rPr>
                  <a:t>+6%</a:t>
                </a:r>
                <a:endParaRPr lang="uk-UA" baseline="30000" dirty="0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100" name="Right Triangle 99"/>
              <p:cNvSpPr/>
              <p:nvPr/>
            </p:nvSpPr>
            <p:spPr>
              <a:xfrm flipH="1" flipV="1">
                <a:off x="1756613" y="2466215"/>
                <a:ext cx="111974" cy="71130"/>
              </a:xfrm>
              <a:prstGeom prst="rtTriangle">
                <a:avLst/>
              </a:prstGeom>
              <a:solidFill>
                <a:schemeClr val="accent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Ins="108000" rtlCol="0" anchor="ctr"/>
              <a:lstStyle/>
              <a:p>
                <a:endParaRPr lang="uk-UA">
                  <a:solidFill>
                    <a:srgbClr val="FFFFFF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01" name="Rectangle 100"/>
          <p:cNvSpPr/>
          <p:nvPr/>
        </p:nvSpPr>
        <p:spPr>
          <a:xfrm>
            <a:off x="840105" y="1406525"/>
            <a:ext cx="2129790" cy="45675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160000"/>
              </a:lnSpc>
            </a:pP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</a:t>
            </a:r>
            <a:r>
              <a:rPr lang="en-US" sz="1400" dirty="0">
                <a:cs typeface="+mn-ea"/>
                <a:sym typeface="+mn-lt"/>
              </a:rPr>
              <a:t>此处输入文字，语言尽可能精炼</a:t>
            </a:r>
            <a:r>
              <a:rPr lang="zh-CN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此处输入文字，语言尽可能精炼此处输入文字，语言尽可能精炼</a:t>
            </a:r>
            <a:r>
              <a:rPr lang="en-US" sz="1400" dirty="0">
                <a:cs typeface="+mn-ea"/>
                <a:sym typeface="+mn-lt"/>
              </a:rPr>
              <a:t>此处输入文字，</a:t>
            </a:r>
            <a:endParaRPr lang="zh-CN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300855" y="919480"/>
            <a:ext cx="409638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4400" b="1">
                <a:solidFill>
                  <a:srgbClr val="1C40B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ea"/>
                <a:sym typeface="+mn-lt"/>
              </a:rPr>
              <a:t>研究过程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807590" y="6561524"/>
            <a:ext cx="1224136" cy="123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C40B3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C40B3"/>
                </a:solidFill>
                <a:effectLst/>
                <a:uLnTx/>
                <a:uFillTx/>
              </a:rPr>
              <a:t>下载 </a:t>
            </a:r>
            <a:r>
              <a:rPr kumimoji="0" lang="en-US" altLang="zh-CN" sz="100" b="0" i="0" u="none" strike="noStrike" kern="0" cap="none" spc="0" normalizeH="0" baseline="0" noProof="0" dirty="0" smtClean="0">
                <a:ln>
                  <a:noFill/>
                </a:ln>
                <a:solidFill>
                  <a:srgbClr val="1C40B3"/>
                </a:solidFill>
                <a:effectLst/>
                <a:uLnTx/>
                <a:uFillTx/>
              </a:rPr>
              <a:t>http://www.1ppt.com/xiazai/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2a412173-0446-4726-b8b2-284e41099352}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5.2.11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heme/theme1.xml><?xml version="1.0" encoding="utf-8"?>
<a:theme xmlns:a="http://schemas.openxmlformats.org/drawingml/2006/main" name="第一PPT，www.1ppt.com">
  <a:themeElements>
    <a:clrScheme name="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1C40B3"/>
      </a:accent1>
      <a:accent2>
        <a:srgbClr val="F3D040"/>
      </a:accent2>
      <a:accent3>
        <a:srgbClr val="1C40B3"/>
      </a:accent3>
      <a:accent4>
        <a:srgbClr val="F3D040"/>
      </a:accent4>
      <a:accent5>
        <a:srgbClr val="1C40B3"/>
      </a:accent5>
      <a:accent6>
        <a:srgbClr val="F3D040"/>
      </a:accent6>
      <a:hlink>
        <a:srgbClr val="1C40B3"/>
      </a:hlink>
      <a:folHlink>
        <a:srgbClr val="F3D040"/>
      </a:folHlink>
    </a:clrScheme>
    <a:fontScheme name="4kvuvukr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</TotalTime>
  <Words>1419</Words>
  <Application>Microsoft Office PowerPoint</Application>
  <PresentationFormat>宽屏</PresentationFormat>
  <Paragraphs>208</Paragraphs>
  <Slides>26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26</vt:i4>
      </vt:variant>
    </vt:vector>
  </HeadingPairs>
  <TitlesOfParts>
    <vt:vector size="37" baseType="lpstr">
      <vt:lpstr>Gill Sans</vt:lpstr>
      <vt:lpstr>Meiryo</vt:lpstr>
      <vt:lpstr>宋体</vt:lpstr>
      <vt:lpstr>微软雅黑</vt:lpstr>
      <vt:lpstr>Arial</vt:lpstr>
      <vt:lpstr>Calibri</vt:lpstr>
      <vt:lpstr>Calibri Light</vt:lpstr>
      <vt:lpstr>Wingdings</vt:lpstr>
      <vt:lpstr>第一PPT，www.1ppt.com</vt:lpstr>
      <vt:lpstr>自定义设计方案</vt:lpstr>
      <vt:lpstr>Office Theme</vt:lpstr>
      <vt:lpstr>PowerPoint 演示文稿</vt:lpstr>
      <vt:lpstr>PowerPoint 演示文稿</vt:lpstr>
      <vt:lpstr>PowerPoint 演示文稿</vt:lpstr>
      <vt:lpstr>PowerPoint 演示文稿</vt:lpstr>
      <vt:lpstr>在此输入标题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keywords/>
  <dc:description/>
  <cp:lastModifiedBy>kan</cp:lastModifiedBy>
  <cp:revision>171</cp:revision>
  <dcterms:created xsi:type="dcterms:W3CDTF">2019-06-19T02:08:00Z</dcterms:created>
  <dcterms:modified xsi:type="dcterms:W3CDTF">2023-01-18T03:59:43Z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ICV">
    <vt:lpwstr>9DFF00053984412ABC659054877C033E</vt:lpwstr>
  </property>
</Properties>
</file>