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5" r:id="rId2"/>
    <p:sldMasterId id="2147483659" r:id="rId3"/>
  </p:sldMasterIdLst>
  <p:notesMasterIdLst>
    <p:notesMasterId r:id="rId28"/>
  </p:notesMasterIdLst>
  <p:sldIdLst>
    <p:sldId id="267" r:id="rId4"/>
    <p:sldId id="262" r:id="rId5"/>
    <p:sldId id="260" r:id="rId6"/>
    <p:sldId id="266" r:id="rId7"/>
    <p:sldId id="261" r:id="rId8"/>
    <p:sldId id="272" r:id="rId9"/>
    <p:sldId id="273" r:id="rId10"/>
    <p:sldId id="274" r:id="rId11"/>
    <p:sldId id="269" r:id="rId12"/>
    <p:sldId id="275" r:id="rId13"/>
    <p:sldId id="277" r:id="rId14"/>
    <p:sldId id="276" r:id="rId15"/>
    <p:sldId id="278" r:id="rId16"/>
    <p:sldId id="270" r:id="rId17"/>
    <p:sldId id="279" r:id="rId18"/>
    <p:sldId id="280" r:id="rId19"/>
    <p:sldId id="281" r:id="rId20"/>
    <p:sldId id="282" r:id="rId21"/>
    <p:sldId id="271" r:id="rId22"/>
    <p:sldId id="283" r:id="rId23"/>
    <p:sldId id="285" r:id="rId24"/>
    <p:sldId id="284" r:id="rId25"/>
    <p:sldId id="286" r:id="rId26"/>
    <p:sldId id="287" r:id="rId27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E"/>
    <a:srgbClr val="FF9409"/>
    <a:srgbClr val="000000"/>
    <a:srgbClr val="FFDC00"/>
    <a:srgbClr val="C3DBF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6523E-BF37-48D9-8B98-CD7DA26BF949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08E46-B4E8-43F3-A975-B23ACD16FE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7798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104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0742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18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2798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448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7556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8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2059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792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8570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5103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4800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39992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60683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0134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>
                <a:solidFill>
                  <a:prstClr val="black"/>
                </a:solidFill>
                <a:latin typeface="Calibri"/>
                <a:ea typeface="宋体"/>
              </a:rPr>
              <a:pPr/>
              <a:t>23</a:t>
            </a:fld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6261045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2307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792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034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3856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796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7585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8854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223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8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931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727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882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54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216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625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34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40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88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714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0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69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600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282104" y="6487139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ea typeface="微软雅黑" panose="020B0503020204020204" pitchFamily="34" charset="-122"/>
              </a:rPr>
              <a:t>http://www.1ppt.com/xiazai/</a:t>
            </a:r>
            <a:endParaRPr lang="en-US" altLang="zh-CN" sz="1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175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26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 defTabSz="914400"/>
              <a:t>2023/1/17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1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 defTabSz="914400"/>
              <a:t>2023/1/17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06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046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B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12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1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="" xmlns:a16="http://schemas.microsoft.com/office/drawing/2014/main" id="{FDC70E06-B2E9-4ED7-BB19-7D5BA7E1EB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86017" y="-2408077"/>
            <a:ext cx="5819963" cy="11674155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48CC99B4-5C29-430F-82CC-B3E3835D4AF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33" t="2978" r="2208" b="88171"/>
          <a:stretch/>
        </p:blipFill>
        <p:spPr>
          <a:xfrm>
            <a:off x="0" y="0"/>
            <a:ext cx="12227169" cy="53340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5158BAA1-6F4A-4D32-95A9-9F2F58AD3D4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33" t="2978" r="2208" b="88171"/>
          <a:stretch/>
        </p:blipFill>
        <p:spPr>
          <a:xfrm rot="10800000">
            <a:off x="-35169" y="6324600"/>
            <a:ext cx="12227169" cy="5334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9B134607-E01F-4E8B-A33F-39026456B0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69" y="634180"/>
            <a:ext cx="5589639" cy="5589639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783ABBC6-72C6-46CE-8086-B4D5B71BA8F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773" b="-8387"/>
          <a:stretch/>
        </p:blipFill>
        <p:spPr>
          <a:xfrm>
            <a:off x="4037486" y="888660"/>
            <a:ext cx="4172565" cy="3981918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08C8AA94-11DD-47D1-8BB4-91CB7E9F5D45}"/>
              </a:ext>
            </a:extLst>
          </p:cNvPr>
          <p:cNvSpPr txBox="1"/>
          <p:nvPr/>
        </p:nvSpPr>
        <p:spPr>
          <a:xfrm>
            <a:off x="5255865" y="1427457"/>
            <a:ext cx="2580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rgbClr val="FF9409"/>
                </a:solidFill>
                <a:cs typeface="+mn-ea"/>
                <a:sym typeface="+mn-lt"/>
              </a:rPr>
              <a:t>阳光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93B3EA99-F671-4DA6-998B-9191013C94CB}"/>
              </a:ext>
            </a:extLst>
          </p:cNvPr>
          <p:cNvSpPr txBox="1"/>
          <p:nvPr/>
        </p:nvSpPr>
        <p:spPr>
          <a:xfrm>
            <a:off x="4302136" y="2879619"/>
            <a:ext cx="1917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800">
                <a:solidFill>
                  <a:srgbClr val="FF9409"/>
                </a:solidFill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快乐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F0E1EC41-585B-45E1-A501-0260C9DDCF7D}"/>
              </a:ext>
            </a:extLst>
          </p:cNvPr>
          <p:cNvSpPr txBox="1"/>
          <p:nvPr/>
        </p:nvSpPr>
        <p:spPr>
          <a:xfrm>
            <a:off x="6544037" y="3024535"/>
            <a:ext cx="5135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 smtClean="0">
                <a:cs typeface="+mn-ea"/>
                <a:sym typeface="+mn-lt"/>
              </a:rPr>
              <a:t>自我介绍</a:t>
            </a:r>
            <a:endParaRPr lang="zh-CN" altLang="en-US" sz="8000" dirty="0">
              <a:cs typeface="+mn-ea"/>
              <a:sym typeface="+mn-lt"/>
            </a:endParaRPr>
          </a:p>
        </p:txBody>
      </p:sp>
      <p:sp>
        <p:nvSpPr>
          <p:cNvPr id="14" name="矩形: 圆角 13">
            <a:extLst>
              <a:ext uri="{FF2B5EF4-FFF2-40B4-BE49-F238E27FC236}">
                <a16:creationId xmlns="" xmlns:a16="http://schemas.microsoft.com/office/drawing/2014/main" id="{8C8F7C5A-943F-470E-B977-4E25B007573C}"/>
              </a:ext>
            </a:extLst>
          </p:cNvPr>
          <p:cNvSpPr/>
          <p:nvPr/>
        </p:nvSpPr>
        <p:spPr>
          <a:xfrm>
            <a:off x="6980145" y="4462306"/>
            <a:ext cx="4199132" cy="110487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B18DA9BC-DEA8-41D4-8FD3-106FEB1FA1BB}"/>
              </a:ext>
            </a:extLst>
          </p:cNvPr>
          <p:cNvSpPr txBox="1"/>
          <p:nvPr/>
        </p:nvSpPr>
        <p:spPr>
          <a:xfrm>
            <a:off x="7311984" y="4726546"/>
            <a:ext cx="3539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cs typeface="+mn-ea"/>
                <a:sym typeface="+mn-lt"/>
              </a:rPr>
              <a:t>主讲人</a:t>
            </a:r>
            <a:r>
              <a:rPr lang="zh-CN" altLang="en-US" sz="2800" dirty="0" smtClean="0">
                <a:cs typeface="+mn-ea"/>
                <a:sym typeface="+mn-lt"/>
              </a:rPr>
              <a:t>：</a:t>
            </a:r>
            <a:r>
              <a:rPr lang="zh-CN" altLang="en-US" sz="2800" dirty="0">
                <a:cs typeface="+mn-ea"/>
                <a:sym typeface="+mn-lt"/>
              </a:rPr>
              <a:t>优品</a:t>
            </a:r>
            <a:r>
              <a:rPr lang="en-US" altLang="zh-CN" sz="2800" dirty="0" smtClean="0">
                <a:cs typeface="+mn-ea"/>
                <a:sym typeface="+mn-lt"/>
              </a:rPr>
              <a:t>PPT</a:t>
            </a:r>
            <a:endParaRPr lang="zh-CN" altLang="en-US" sz="28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813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9A474A2-42BA-477A-AC99-23F2754A0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="" xmlns:a16="http://schemas.microsoft.com/office/drawing/2014/main" id="{575A97D1-9A4F-455C-B3F5-E618010CC03E}"/>
              </a:ext>
            </a:extLst>
          </p:cNvPr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68EB31-CF24-43DA-8A13-28ED8B441DE4}"/>
              </a:ext>
            </a:extLst>
          </p:cNvPr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02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7818B0B1-A508-49B6-90FF-23CE1A661346}"/>
              </a:ext>
            </a:extLst>
          </p:cNvPr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B30FD9CA-E6F6-4F9D-B238-13E3285DCF7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54" t="273" r="249" b="75345"/>
          <a:stretch/>
        </p:blipFill>
        <p:spPr>
          <a:xfrm>
            <a:off x="-822225" y="1250562"/>
            <a:ext cx="9920749" cy="5607438"/>
          </a:xfrm>
          <a:prstGeom prst="rect">
            <a:avLst/>
          </a:prstGeom>
          <a:noFill/>
        </p:spPr>
      </p:pic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72193CCE-B7A2-41B8-9531-19722A254E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194" y="2621411"/>
            <a:ext cx="2492477" cy="2492477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B125E52E-8118-4887-965D-3E2BCDFB7E24}"/>
              </a:ext>
            </a:extLst>
          </p:cNvPr>
          <p:cNvSpPr/>
          <p:nvPr/>
        </p:nvSpPr>
        <p:spPr>
          <a:xfrm>
            <a:off x="2340080" y="2621411"/>
            <a:ext cx="5067913" cy="1954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</p:spTree>
    <p:extLst>
      <p:ext uri="{BB962C8B-B14F-4D97-AF65-F5344CB8AC3E}">
        <p14:creationId xmlns:p14="http://schemas.microsoft.com/office/powerpoint/2010/main" val="27932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9A474A2-42BA-477A-AC99-23F2754A0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="" xmlns:a16="http://schemas.microsoft.com/office/drawing/2014/main" id="{575A97D1-9A4F-455C-B3F5-E618010CC03E}"/>
              </a:ext>
            </a:extLst>
          </p:cNvPr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68EB31-CF24-43DA-8A13-28ED8B441DE4}"/>
              </a:ext>
            </a:extLst>
          </p:cNvPr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02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7818B0B1-A508-49B6-90FF-23CE1A661346}"/>
              </a:ext>
            </a:extLst>
          </p:cNvPr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5064A97F-A35D-4251-94C5-56FB646EC4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214" y="2916177"/>
            <a:ext cx="3430912" cy="2421564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67A77E55-36AC-4114-824A-ECD1D21C51EF}"/>
              </a:ext>
            </a:extLst>
          </p:cNvPr>
          <p:cNvSpPr txBox="1"/>
          <p:nvPr/>
        </p:nvSpPr>
        <p:spPr>
          <a:xfrm>
            <a:off x="2235612" y="2126822"/>
            <a:ext cx="3834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cs typeface="+mn-ea"/>
                <a:sym typeface="+mn-lt"/>
              </a:rPr>
              <a:t>小标题</a:t>
            </a:r>
            <a:endParaRPr lang="zh-CN" altLang="en-US" sz="4800" dirty="0"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3E7FF79D-27D4-4769-BD8D-61620F67EE7F}"/>
              </a:ext>
            </a:extLst>
          </p:cNvPr>
          <p:cNvSpPr/>
          <p:nvPr/>
        </p:nvSpPr>
        <p:spPr>
          <a:xfrm flipV="1">
            <a:off x="2322972" y="2957819"/>
            <a:ext cx="1589140" cy="90125"/>
          </a:xfrm>
          <a:prstGeom prst="rect">
            <a:avLst/>
          </a:prstGeom>
          <a:solidFill>
            <a:srgbClr val="0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109081F7-4599-4E56-8362-A0A0345E3D1D}"/>
              </a:ext>
            </a:extLst>
          </p:cNvPr>
          <p:cNvSpPr/>
          <p:nvPr/>
        </p:nvSpPr>
        <p:spPr>
          <a:xfrm>
            <a:off x="2235612" y="3182722"/>
            <a:ext cx="4519617" cy="2601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</p:spTree>
    <p:extLst>
      <p:ext uri="{BB962C8B-B14F-4D97-AF65-F5344CB8AC3E}">
        <p14:creationId xmlns:p14="http://schemas.microsoft.com/office/powerpoint/2010/main" val="297781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9A474A2-42BA-477A-AC99-23F2754A0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="" xmlns:a16="http://schemas.microsoft.com/office/drawing/2014/main" id="{575A97D1-9A4F-455C-B3F5-E618010CC03E}"/>
              </a:ext>
            </a:extLst>
          </p:cNvPr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68EB31-CF24-43DA-8A13-28ED8B441DE4}"/>
              </a:ext>
            </a:extLst>
          </p:cNvPr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02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7818B0B1-A508-49B6-90FF-23CE1A661346}"/>
              </a:ext>
            </a:extLst>
          </p:cNvPr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570D5658-5CA5-44DB-B379-F37411B013E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1" t="26814" r="65274" b="48804"/>
          <a:stretch/>
        </p:blipFill>
        <p:spPr>
          <a:xfrm rot="849706">
            <a:off x="3683420" y="98711"/>
            <a:ext cx="8401556" cy="581996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F4C6C4FB-38F1-4CB4-A193-8FE760C12D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19" y="1836312"/>
            <a:ext cx="4811270" cy="4795286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="" xmlns:a16="http://schemas.microsoft.com/office/drawing/2014/main" id="{4F43FE24-77CB-4FF5-AD86-E5EADC75D0DF}"/>
              </a:ext>
            </a:extLst>
          </p:cNvPr>
          <p:cNvSpPr/>
          <p:nvPr/>
        </p:nvSpPr>
        <p:spPr>
          <a:xfrm>
            <a:off x="6354486" y="2121002"/>
            <a:ext cx="3881714" cy="2242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</p:spTree>
    <p:extLst>
      <p:ext uri="{BB962C8B-B14F-4D97-AF65-F5344CB8AC3E}">
        <p14:creationId xmlns:p14="http://schemas.microsoft.com/office/powerpoint/2010/main" val="294410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9A474A2-42BA-477A-AC99-23F2754A0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="" xmlns:a16="http://schemas.microsoft.com/office/drawing/2014/main" id="{575A97D1-9A4F-455C-B3F5-E618010CC03E}"/>
              </a:ext>
            </a:extLst>
          </p:cNvPr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68EB31-CF24-43DA-8A13-28ED8B441DE4}"/>
              </a:ext>
            </a:extLst>
          </p:cNvPr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02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7818B0B1-A508-49B6-90FF-23CE1A661346}"/>
              </a:ext>
            </a:extLst>
          </p:cNvPr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75FE3135-D90D-47A2-8922-2BE0F34035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089" y="2249129"/>
            <a:ext cx="4185110" cy="3429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8949A4A5-1D27-4FA5-8FB5-D0122A0A575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93" t="27299" r="-490" b="48319"/>
          <a:stretch/>
        </p:blipFill>
        <p:spPr>
          <a:xfrm>
            <a:off x="211397" y="1411931"/>
            <a:ext cx="6614594" cy="4582091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CBB0069C-9866-4424-8D30-A0E91B92D9EB}"/>
              </a:ext>
            </a:extLst>
          </p:cNvPr>
          <p:cNvSpPr txBox="1"/>
          <p:nvPr/>
        </p:nvSpPr>
        <p:spPr>
          <a:xfrm>
            <a:off x="2640881" y="2687675"/>
            <a:ext cx="23904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cs typeface="+mn-ea"/>
                <a:sym typeface="+mn-lt"/>
              </a:rPr>
              <a:t>为枯萎的花儿流泪。。</a:t>
            </a:r>
            <a:endParaRPr lang="zh-CN" altLang="en-US" sz="32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906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0D24C404-46D8-4B05-A108-3D4CAA4054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87659" y="-2080446"/>
            <a:ext cx="6216681" cy="1101889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3A3355E6-5D37-4771-B93A-A4D1792709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2823"/>
            <a:ext cx="4424966" cy="365235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20D7EBD5-0CAE-4FDC-A5B9-0765C97AF347}"/>
              </a:ext>
            </a:extLst>
          </p:cNvPr>
          <p:cNvSpPr txBox="1"/>
          <p:nvPr/>
        </p:nvSpPr>
        <p:spPr>
          <a:xfrm>
            <a:off x="1671032" y="2156449"/>
            <a:ext cx="49964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600" b="1">
                <a:cs typeface="+mn-ea"/>
              </a:defRPr>
            </a:lvl1pPr>
          </a:lstStyle>
          <a:p>
            <a:r>
              <a:rPr lang="en-US" altLang="zh-CN" sz="6000" dirty="0">
                <a:sym typeface="+mn-lt"/>
              </a:rPr>
              <a:t>PART THREE</a:t>
            </a:r>
            <a:endParaRPr lang="zh-CN" altLang="en-US" sz="6000" dirty="0"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F7828B3C-2C59-485D-B0D9-DBCC5EFD3972}"/>
              </a:ext>
            </a:extLst>
          </p:cNvPr>
          <p:cNvSpPr txBox="1"/>
          <p:nvPr/>
        </p:nvSpPr>
        <p:spPr>
          <a:xfrm>
            <a:off x="1828800" y="3925119"/>
            <a:ext cx="3868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cs typeface="+mn-ea"/>
                <a:sym typeface="+mn-lt"/>
              </a:rPr>
              <a:t>标题文字内容</a:t>
            </a:r>
            <a:endParaRPr lang="zh-CN" altLang="en-US" sz="4800" b="1" dirty="0"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99E0A119-765F-489E-BE8D-113F64E4FC5B}"/>
              </a:ext>
            </a:extLst>
          </p:cNvPr>
          <p:cNvSpPr/>
          <p:nvPr/>
        </p:nvSpPr>
        <p:spPr>
          <a:xfrm>
            <a:off x="2861188" y="3377382"/>
            <a:ext cx="1563329" cy="1952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18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9A474A2-42BA-477A-AC99-23F2754A0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="" xmlns:a16="http://schemas.microsoft.com/office/drawing/2014/main" id="{575A97D1-9A4F-455C-B3F5-E618010CC03E}"/>
              </a:ext>
            </a:extLst>
          </p:cNvPr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68EB31-CF24-43DA-8A13-28ED8B441DE4}"/>
              </a:ext>
            </a:extLst>
          </p:cNvPr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03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7818B0B1-A508-49B6-90FF-23CE1A661346}"/>
              </a:ext>
            </a:extLst>
          </p:cNvPr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19F7E7B2-F76D-4E22-8407-0FE67CF013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200" y="1794024"/>
            <a:ext cx="4270272" cy="4270272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37F74BF4-D892-466A-85D4-2D8C3BD54335}"/>
              </a:ext>
            </a:extLst>
          </p:cNvPr>
          <p:cNvSpPr txBox="1"/>
          <p:nvPr/>
        </p:nvSpPr>
        <p:spPr>
          <a:xfrm>
            <a:off x="6368229" y="2353157"/>
            <a:ext cx="3834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cs typeface="+mn-ea"/>
                <a:sym typeface="+mn-lt"/>
              </a:rPr>
              <a:t>小标</a:t>
            </a:r>
            <a:r>
              <a:rPr lang="zh-CN" altLang="en-US" sz="4800" dirty="0" smtClean="0">
                <a:cs typeface="+mn-ea"/>
                <a:sym typeface="+mn-lt"/>
              </a:rPr>
              <a:t>题</a:t>
            </a:r>
            <a:endParaRPr lang="zh-CN" altLang="en-US" sz="4800" dirty="0"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79865C94-8237-4491-8FBC-2AAEE921679D}"/>
              </a:ext>
            </a:extLst>
          </p:cNvPr>
          <p:cNvSpPr/>
          <p:nvPr/>
        </p:nvSpPr>
        <p:spPr>
          <a:xfrm flipV="1">
            <a:off x="6455589" y="3184154"/>
            <a:ext cx="1589140" cy="90125"/>
          </a:xfrm>
          <a:prstGeom prst="rect">
            <a:avLst/>
          </a:prstGeom>
          <a:solidFill>
            <a:srgbClr val="0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="" xmlns:a16="http://schemas.microsoft.com/office/drawing/2014/main" id="{C6809EAD-65B5-42FC-9C54-F97941DF0BD7}"/>
              </a:ext>
            </a:extLst>
          </p:cNvPr>
          <p:cNvSpPr/>
          <p:nvPr/>
        </p:nvSpPr>
        <p:spPr>
          <a:xfrm>
            <a:off x="6368229" y="3409057"/>
            <a:ext cx="4519617" cy="2601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</p:spTree>
    <p:extLst>
      <p:ext uri="{BB962C8B-B14F-4D97-AF65-F5344CB8AC3E}">
        <p14:creationId xmlns:p14="http://schemas.microsoft.com/office/powerpoint/2010/main" val="366799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9A474A2-42BA-477A-AC99-23F2754A0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="" xmlns:a16="http://schemas.microsoft.com/office/drawing/2014/main" id="{575A97D1-9A4F-455C-B3F5-E618010CC03E}"/>
              </a:ext>
            </a:extLst>
          </p:cNvPr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68EB31-CF24-43DA-8A13-28ED8B441DE4}"/>
              </a:ext>
            </a:extLst>
          </p:cNvPr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03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7818B0B1-A508-49B6-90FF-23CE1A661346}"/>
              </a:ext>
            </a:extLst>
          </p:cNvPr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BFAF22B1-DE94-444C-90CE-750C7A8E09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3" b="75618"/>
          <a:stretch/>
        </p:blipFill>
        <p:spPr>
          <a:xfrm>
            <a:off x="835743" y="1756890"/>
            <a:ext cx="5313103" cy="3680516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630438DF-23B9-48A7-9DB5-3DEF50406F98}"/>
              </a:ext>
            </a:extLst>
          </p:cNvPr>
          <p:cNvSpPr txBox="1"/>
          <p:nvPr/>
        </p:nvSpPr>
        <p:spPr>
          <a:xfrm>
            <a:off x="2875936" y="3182479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</a:t>
            </a:r>
            <a:endParaRPr lang="zh-CN" altLang="en-US" sz="48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="" xmlns:a16="http://schemas.microsoft.com/office/drawing/2014/main" id="{B892DD4A-E854-4ECA-90F1-81048F6D3500}"/>
              </a:ext>
            </a:extLst>
          </p:cNvPr>
          <p:cNvSpPr/>
          <p:nvPr/>
        </p:nvSpPr>
        <p:spPr>
          <a:xfrm>
            <a:off x="6096000" y="1942222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C7BDD5AC-4357-4D59-9802-FFA2E4E5090A}"/>
              </a:ext>
            </a:extLst>
          </p:cNvPr>
          <p:cNvSpPr txBox="1"/>
          <p:nvPr/>
        </p:nvSpPr>
        <p:spPr>
          <a:xfrm>
            <a:off x="6126081" y="1981526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E04AD61F-65C0-4E00-BA5A-B763AC443E8C}"/>
              </a:ext>
            </a:extLst>
          </p:cNvPr>
          <p:cNvSpPr txBox="1"/>
          <p:nvPr/>
        </p:nvSpPr>
        <p:spPr>
          <a:xfrm>
            <a:off x="6761394" y="1926846"/>
            <a:ext cx="3203599" cy="49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="" xmlns:a16="http://schemas.microsoft.com/office/drawing/2014/main" id="{9B36A67A-E8FC-463E-8DED-C36D560A1D8D}"/>
              </a:ext>
            </a:extLst>
          </p:cNvPr>
          <p:cNvSpPr/>
          <p:nvPr/>
        </p:nvSpPr>
        <p:spPr>
          <a:xfrm>
            <a:off x="6096000" y="2896713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8EDE9265-E2D7-4E05-AEC4-A3420A30975D}"/>
              </a:ext>
            </a:extLst>
          </p:cNvPr>
          <p:cNvSpPr txBox="1"/>
          <p:nvPr/>
        </p:nvSpPr>
        <p:spPr>
          <a:xfrm>
            <a:off x="6126081" y="2936017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02</a:t>
            </a:r>
            <a:endParaRPr lang="zh-CN" altLang="en-US" sz="32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2E9F4738-7608-4AA0-AB86-42C5781E5A61}"/>
              </a:ext>
            </a:extLst>
          </p:cNvPr>
          <p:cNvSpPr txBox="1"/>
          <p:nvPr/>
        </p:nvSpPr>
        <p:spPr>
          <a:xfrm>
            <a:off x="6761394" y="2881337"/>
            <a:ext cx="3203599" cy="49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="" xmlns:a16="http://schemas.microsoft.com/office/drawing/2014/main" id="{831E98F5-AAE5-4B01-95DB-B8DF342081C4}"/>
              </a:ext>
            </a:extLst>
          </p:cNvPr>
          <p:cNvSpPr/>
          <p:nvPr/>
        </p:nvSpPr>
        <p:spPr>
          <a:xfrm>
            <a:off x="6096000" y="3897826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AFDCF884-F7C1-4E60-B499-92E0349B3F14}"/>
              </a:ext>
            </a:extLst>
          </p:cNvPr>
          <p:cNvSpPr txBox="1"/>
          <p:nvPr/>
        </p:nvSpPr>
        <p:spPr>
          <a:xfrm>
            <a:off x="6126081" y="3937130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03</a:t>
            </a:r>
            <a:endParaRPr lang="zh-CN" altLang="en-US" sz="32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F6F8C4CB-D1D6-4335-987F-1A1449C0B605}"/>
              </a:ext>
            </a:extLst>
          </p:cNvPr>
          <p:cNvSpPr txBox="1"/>
          <p:nvPr/>
        </p:nvSpPr>
        <p:spPr>
          <a:xfrm>
            <a:off x="6761394" y="3882450"/>
            <a:ext cx="3203599" cy="49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="" xmlns:a16="http://schemas.microsoft.com/office/drawing/2014/main" id="{FCE28091-EB25-4F3D-B265-C0ED7C9E7DDF}"/>
              </a:ext>
            </a:extLst>
          </p:cNvPr>
          <p:cNvSpPr/>
          <p:nvPr/>
        </p:nvSpPr>
        <p:spPr>
          <a:xfrm>
            <a:off x="6096000" y="4868034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6870FB83-B492-45BF-9AD5-7A5AD21C6CCF}"/>
              </a:ext>
            </a:extLst>
          </p:cNvPr>
          <p:cNvSpPr txBox="1"/>
          <p:nvPr/>
        </p:nvSpPr>
        <p:spPr>
          <a:xfrm>
            <a:off x="6126081" y="4907338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04</a:t>
            </a:r>
            <a:endParaRPr lang="zh-CN" altLang="en-US" sz="32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3D401D40-144D-4368-981F-F074FD5EBBB0}"/>
              </a:ext>
            </a:extLst>
          </p:cNvPr>
          <p:cNvSpPr txBox="1"/>
          <p:nvPr/>
        </p:nvSpPr>
        <p:spPr>
          <a:xfrm>
            <a:off x="6761394" y="4852658"/>
            <a:ext cx="3203599" cy="49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458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7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9A474A2-42BA-477A-AC99-23F2754A0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="" xmlns:a16="http://schemas.microsoft.com/office/drawing/2014/main" id="{575A97D1-9A4F-455C-B3F5-E618010CC03E}"/>
              </a:ext>
            </a:extLst>
          </p:cNvPr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68EB31-CF24-43DA-8A13-28ED8B441DE4}"/>
              </a:ext>
            </a:extLst>
          </p:cNvPr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03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7818B0B1-A508-49B6-90FF-23CE1A661346}"/>
              </a:ext>
            </a:extLst>
          </p:cNvPr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0D34DAF0-1209-46AA-BE22-09D16C93C10A}"/>
              </a:ext>
            </a:extLst>
          </p:cNvPr>
          <p:cNvSpPr txBox="1"/>
          <p:nvPr/>
        </p:nvSpPr>
        <p:spPr>
          <a:xfrm>
            <a:off x="2261422" y="2354927"/>
            <a:ext cx="3834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cs typeface="+mn-ea"/>
                <a:sym typeface="+mn-lt"/>
              </a:rPr>
              <a:t>小标</a:t>
            </a:r>
            <a:r>
              <a:rPr lang="zh-CN" altLang="en-US" sz="4800" dirty="0" smtClean="0">
                <a:cs typeface="+mn-ea"/>
                <a:sym typeface="+mn-lt"/>
              </a:rPr>
              <a:t>题</a:t>
            </a:r>
            <a:endParaRPr lang="zh-CN" altLang="en-US" sz="4800" dirty="0"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B4EC4980-4C04-4970-A0FA-AAE6D3CD5B4A}"/>
              </a:ext>
            </a:extLst>
          </p:cNvPr>
          <p:cNvSpPr/>
          <p:nvPr/>
        </p:nvSpPr>
        <p:spPr>
          <a:xfrm flipV="1">
            <a:off x="2348782" y="3185924"/>
            <a:ext cx="1589140" cy="90125"/>
          </a:xfrm>
          <a:prstGeom prst="rect">
            <a:avLst/>
          </a:prstGeom>
          <a:solidFill>
            <a:srgbClr val="0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62BA0F83-963A-4F39-B2C0-747100D0D417}"/>
              </a:ext>
            </a:extLst>
          </p:cNvPr>
          <p:cNvSpPr/>
          <p:nvPr/>
        </p:nvSpPr>
        <p:spPr>
          <a:xfrm>
            <a:off x="2261422" y="3410827"/>
            <a:ext cx="4519617" cy="2601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80E863E9-5622-4BEC-B4C9-60444C74BE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039" y="1707329"/>
            <a:ext cx="382905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31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9A474A2-42BA-477A-AC99-23F2754A0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="" xmlns:a16="http://schemas.microsoft.com/office/drawing/2014/main" id="{575A97D1-9A4F-455C-B3F5-E618010CC03E}"/>
              </a:ext>
            </a:extLst>
          </p:cNvPr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68EB31-CF24-43DA-8A13-28ED8B441DE4}"/>
              </a:ext>
            </a:extLst>
          </p:cNvPr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03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7818B0B1-A508-49B6-90FF-23CE1A661346}"/>
              </a:ext>
            </a:extLst>
          </p:cNvPr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4DAA515A-DED4-4C81-BFFF-BA023DB7D6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413" y="1006716"/>
            <a:ext cx="5143398" cy="5143398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27AAA0D9-ECA8-4D82-8E1D-800DE4A76EE8}"/>
              </a:ext>
            </a:extLst>
          </p:cNvPr>
          <p:cNvSpPr txBox="1"/>
          <p:nvPr/>
        </p:nvSpPr>
        <p:spPr>
          <a:xfrm>
            <a:off x="8439150" y="1888458"/>
            <a:ext cx="933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94D5AED5-3958-4FBA-A6A5-773AD3611EDB}"/>
              </a:ext>
            </a:extLst>
          </p:cNvPr>
          <p:cNvSpPr txBox="1"/>
          <p:nvPr/>
        </p:nvSpPr>
        <p:spPr>
          <a:xfrm>
            <a:off x="7048500" y="2770200"/>
            <a:ext cx="1390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</a:t>
            </a:r>
            <a:endParaRPr lang="zh-CN" altLang="en-US" sz="28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5448B158-65F7-4E1C-AB68-0FE89823EB8C}"/>
              </a:ext>
            </a:extLst>
          </p:cNvPr>
          <p:cNvSpPr txBox="1"/>
          <p:nvPr/>
        </p:nvSpPr>
        <p:spPr>
          <a:xfrm>
            <a:off x="7458074" y="4137062"/>
            <a:ext cx="2124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标题文字</a:t>
            </a:r>
            <a:endParaRPr lang="zh-CN" altLang="en-US" sz="28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="" xmlns:a16="http://schemas.microsoft.com/office/drawing/2014/main" id="{40785EB8-A5BA-43C4-84CE-A2ADBFE7ECA6}"/>
              </a:ext>
            </a:extLst>
          </p:cNvPr>
          <p:cNvCxnSpPr>
            <a:cxnSpLocks/>
          </p:cNvCxnSpPr>
          <p:nvPr/>
        </p:nvCxnSpPr>
        <p:spPr>
          <a:xfrm>
            <a:off x="5319251" y="2770200"/>
            <a:ext cx="29337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="" xmlns:a16="http://schemas.microsoft.com/office/drawing/2014/main" id="{46E76F7E-BDEF-4576-B30A-F7552E43C69E}"/>
              </a:ext>
            </a:extLst>
          </p:cNvPr>
          <p:cNvCxnSpPr>
            <a:cxnSpLocks/>
          </p:cNvCxnSpPr>
          <p:nvPr/>
        </p:nvCxnSpPr>
        <p:spPr>
          <a:xfrm>
            <a:off x="5319251" y="3733800"/>
            <a:ext cx="29337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="" xmlns:a16="http://schemas.microsoft.com/office/drawing/2014/main" id="{08FD9AD5-43FA-4387-BE0A-758200B44EE7}"/>
              </a:ext>
            </a:extLst>
          </p:cNvPr>
          <p:cNvCxnSpPr>
            <a:cxnSpLocks/>
          </p:cNvCxnSpPr>
          <p:nvPr/>
        </p:nvCxnSpPr>
        <p:spPr>
          <a:xfrm>
            <a:off x="5319251" y="4660282"/>
            <a:ext cx="29337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>
            <a:extLst>
              <a:ext uri="{FF2B5EF4-FFF2-40B4-BE49-F238E27FC236}">
                <a16:creationId xmlns="" xmlns:a16="http://schemas.microsoft.com/office/drawing/2014/main" id="{F2F691E3-8A88-4983-B9C0-B1902F82A34E}"/>
              </a:ext>
            </a:extLst>
          </p:cNvPr>
          <p:cNvSpPr/>
          <p:nvPr/>
        </p:nvSpPr>
        <p:spPr>
          <a:xfrm>
            <a:off x="1847606" y="2467613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D6C4C22D-DD6A-4004-B671-21DC74491445}"/>
              </a:ext>
            </a:extLst>
          </p:cNvPr>
          <p:cNvSpPr txBox="1"/>
          <p:nvPr/>
        </p:nvSpPr>
        <p:spPr>
          <a:xfrm>
            <a:off x="1877687" y="2506917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70AEE405-8B42-479D-9D62-D6D9CA89B7BC}"/>
              </a:ext>
            </a:extLst>
          </p:cNvPr>
          <p:cNvSpPr txBox="1"/>
          <p:nvPr/>
        </p:nvSpPr>
        <p:spPr>
          <a:xfrm>
            <a:off x="2513000" y="2452237"/>
            <a:ext cx="3203599" cy="49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="" xmlns:a16="http://schemas.microsoft.com/office/drawing/2014/main" id="{5274E083-21E6-468D-978E-1F3ABC129FE6}"/>
              </a:ext>
            </a:extLst>
          </p:cNvPr>
          <p:cNvSpPr/>
          <p:nvPr/>
        </p:nvSpPr>
        <p:spPr>
          <a:xfrm>
            <a:off x="1847606" y="3422104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BB709BF8-5D4D-4EA5-868D-3FFAB205BF99}"/>
              </a:ext>
            </a:extLst>
          </p:cNvPr>
          <p:cNvSpPr txBox="1"/>
          <p:nvPr/>
        </p:nvSpPr>
        <p:spPr>
          <a:xfrm>
            <a:off x="1877687" y="3461408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02</a:t>
            </a:r>
            <a:endParaRPr lang="zh-CN" altLang="en-US" sz="32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869EF7B2-2974-43A6-889D-309C9419471A}"/>
              </a:ext>
            </a:extLst>
          </p:cNvPr>
          <p:cNvSpPr txBox="1"/>
          <p:nvPr/>
        </p:nvSpPr>
        <p:spPr>
          <a:xfrm>
            <a:off x="2513000" y="3406728"/>
            <a:ext cx="3203599" cy="49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="" xmlns:a16="http://schemas.microsoft.com/office/drawing/2014/main" id="{A4A093E7-615E-483C-BEAD-243674BEE370}"/>
              </a:ext>
            </a:extLst>
          </p:cNvPr>
          <p:cNvSpPr/>
          <p:nvPr/>
        </p:nvSpPr>
        <p:spPr>
          <a:xfrm>
            <a:off x="1847606" y="4423217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1785E7B2-52F4-497D-8CEB-AED8999E21CB}"/>
              </a:ext>
            </a:extLst>
          </p:cNvPr>
          <p:cNvSpPr txBox="1"/>
          <p:nvPr/>
        </p:nvSpPr>
        <p:spPr>
          <a:xfrm>
            <a:off x="1877687" y="4462521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03</a:t>
            </a:r>
            <a:endParaRPr lang="zh-CN" altLang="en-US" sz="32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48819EF5-D7EB-4EF6-B158-5B4F51B81D45}"/>
              </a:ext>
            </a:extLst>
          </p:cNvPr>
          <p:cNvSpPr txBox="1"/>
          <p:nvPr/>
        </p:nvSpPr>
        <p:spPr>
          <a:xfrm>
            <a:off x="2513000" y="4407841"/>
            <a:ext cx="3203599" cy="49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385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8" grpId="0"/>
      <p:bldP spid="21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0D24C404-46D8-4B05-A108-3D4CAA4054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87659" y="-2080446"/>
            <a:ext cx="6216681" cy="1101889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3A3355E6-5D37-4771-B93A-A4D1792709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2823"/>
            <a:ext cx="4424966" cy="365235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20D7EBD5-0CAE-4FDC-A5B9-0765C97AF347}"/>
              </a:ext>
            </a:extLst>
          </p:cNvPr>
          <p:cNvSpPr txBox="1"/>
          <p:nvPr/>
        </p:nvSpPr>
        <p:spPr>
          <a:xfrm>
            <a:off x="1671032" y="2131049"/>
            <a:ext cx="48440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600" b="1">
                <a:cs typeface="+mn-ea"/>
              </a:defRPr>
            </a:lvl1pPr>
          </a:lstStyle>
          <a:p>
            <a:r>
              <a:rPr lang="en-US" altLang="zh-CN" sz="6000" dirty="0">
                <a:sym typeface="+mn-lt"/>
              </a:rPr>
              <a:t>PART FOUR</a:t>
            </a:r>
            <a:endParaRPr lang="zh-CN" altLang="en-US" sz="6000" dirty="0"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F7828B3C-2C59-485D-B0D9-DBCC5EFD3972}"/>
              </a:ext>
            </a:extLst>
          </p:cNvPr>
          <p:cNvSpPr txBox="1"/>
          <p:nvPr/>
        </p:nvSpPr>
        <p:spPr>
          <a:xfrm>
            <a:off x="1671032" y="3925119"/>
            <a:ext cx="4026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cs typeface="+mn-ea"/>
                <a:sym typeface="+mn-lt"/>
              </a:rPr>
              <a:t>标题文字内容</a:t>
            </a:r>
            <a:endParaRPr lang="zh-CN" altLang="en-US" sz="4800" b="1" dirty="0"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99E0A119-765F-489E-BE8D-113F64E4FC5B}"/>
              </a:ext>
            </a:extLst>
          </p:cNvPr>
          <p:cNvSpPr/>
          <p:nvPr/>
        </p:nvSpPr>
        <p:spPr>
          <a:xfrm>
            <a:off x="2861188" y="3377382"/>
            <a:ext cx="1563329" cy="1952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1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0D24C404-46D8-4B05-A108-3D4CAA4054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86019" y="-1520313"/>
            <a:ext cx="5819963" cy="9898626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A58D93C3-599B-446C-A0B1-7445007C5D8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773" b="-8387"/>
          <a:stretch/>
        </p:blipFill>
        <p:spPr>
          <a:xfrm>
            <a:off x="7136616" y="2764434"/>
            <a:ext cx="3625918" cy="346024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E584250F-09EB-440A-804E-340BC1725662}"/>
              </a:ext>
            </a:extLst>
          </p:cNvPr>
          <p:cNvSpPr txBox="1"/>
          <p:nvPr/>
        </p:nvSpPr>
        <p:spPr>
          <a:xfrm>
            <a:off x="8125031" y="3018434"/>
            <a:ext cx="2245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cs typeface="+mn-ea"/>
                <a:sym typeface="+mn-lt"/>
              </a:rPr>
              <a:t>前 言</a:t>
            </a: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8337B7C3-B9C8-445F-BE4D-04F2C9A734C0}"/>
              </a:ext>
            </a:extLst>
          </p:cNvPr>
          <p:cNvSpPr/>
          <p:nvPr/>
        </p:nvSpPr>
        <p:spPr>
          <a:xfrm>
            <a:off x="1574800" y="1627261"/>
            <a:ext cx="5744087" cy="3904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我是三二班的</a:t>
            </a:r>
            <a:r>
              <a:rPr lang="en-US" altLang="zh-CN" sz="2400" dirty="0">
                <a:cs typeface="+mn-ea"/>
                <a:sym typeface="+mn-lt"/>
              </a:rPr>
              <a:t>XXX</a:t>
            </a:r>
            <a:r>
              <a:rPr lang="zh-CN" altLang="en-US" sz="2400" dirty="0">
                <a:cs typeface="+mn-ea"/>
                <a:sym typeface="+mn-lt"/>
              </a:rPr>
              <a:t>，三年来，在老师的辛勤培育教导下，我长大了，连年被评为“三好”学生和优秀班干部。老师给我的评价是：做事认真、主动、组织能力强；同学们给我的评价是：学习成绩好，举止大方；我给自己的评价是：充满自信、喜欢挑战、乐于奉献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986074" y="1074198"/>
            <a:ext cx="18820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EFEFE"/>
                </a:solidFill>
              </a:rPr>
              <a:t>https://www.ypppt.com/</a:t>
            </a:r>
            <a:endParaRPr lang="zh-CN" altLang="en-US" sz="1000" dirty="0">
              <a:solidFill>
                <a:srgbClr val="FEFE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34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9A474A2-42BA-477A-AC99-23F2754A0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="" xmlns:a16="http://schemas.microsoft.com/office/drawing/2014/main" id="{575A97D1-9A4F-455C-B3F5-E618010CC03E}"/>
              </a:ext>
            </a:extLst>
          </p:cNvPr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68EB31-CF24-43DA-8A13-28ED8B441DE4}"/>
              </a:ext>
            </a:extLst>
          </p:cNvPr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04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7818B0B1-A508-49B6-90FF-23CE1A661346}"/>
              </a:ext>
            </a:extLst>
          </p:cNvPr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2CB46263-0F1C-493E-BA0B-C8116345F6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688" y="1794024"/>
            <a:ext cx="4034137" cy="4034137"/>
          </a:xfrm>
          <a:prstGeom prst="rect">
            <a:avLst/>
          </a:prstGeom>
        </p:spPr>
      </p:pic>
      <p:sp>
        <p:nvSpPr>
          <p:cNvPr id="8" name="椭圆 7">
            <a:extLst>
              <a:ext uri="{FF2B5EF4-FFF2-40B4-BE49-F238E27FC236}">
                <a16:creationId xmlns="" xmlns:a16="http://schemas.microsoft.com/office/drawing/2014/main" id="{545FE7BB-7C07-41BE-9905-EE3B5FD7F1CA}"/>
              </a:ext>
            </a:extLst>
          </p:cNvPr>
          <p:cNvSpPr/>
          <p:nvPr/>
        </p:nvSpPr>
        <p:spPr>
          <a:xfrm>
            <a:off x="1701371" y="2496061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A3DB2189-A401-4AC8-8812-A16776ED636B}"/>
              </a:ext>
            </a:extLst>
          </p:cNvPr>
          <p:cNvSpPr txBox="1"/>
          <p:nvPr/>
        </p:nvSpPr>
        <p:spPr>
          <a:xfrm>
            <a:off x="1731452" y="2535365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6778CC73-AC78-46EB-AC3F-95E2A19763C8}"/>
              </a:ext>
            </a:extLst>
          </p:cNvPr>
          <p:cNvSpPr txBox="1"/>
          <p:nvPr/>
        </p:nvSpPr>
        <p:spPr>
          <a:xfrm>
            <a:off x="2366765" y="2480685"/>
            <a:ext cx="1976283" cy="96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="" xmlns:a16="http://schemas.microsoft.com/office/drawing/2014/main" id="{01044CA6-7DFD-4852-88AE-B1DFFD186B7F}"/>
              </a:ext>
            </a:extLst>
          </p:cNvPr>
          <p:cNvSpPr/>
          <p:nvPr/>
        </p:nvSpPr>
        <p:spPr>
          <a:xfrm>
            <a:off x="1726215" y="4014841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75A0385C-E3E6-4152-AA2F-5D814E71916D}"/>
              </a:ext>
            </a:extLst>
          </p:cNvPr>
          <p:cNvSpPr txBox="1"/>
          <p:nvPr/>
        </p:nvSpPr>
        <p:spPr>
          <a:xfrm>
            <a:off x="1756296" y="4054145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bg1"/>
                </a:solidFill>
                <a:latin typeface="+mn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02</a:t>
            </a:r>
            <a:endParaRPr lang="zh-CN" altLang="en-US" dirty="0"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9464C90D-0C0D-4307-A923-D9B4C546C562}"/>
              </a:ext>
            </a:extLst>
          </p:cNvPr>
          <p:cNvSpPr txBox="1"/>
          <p:nvPr/>
        </p:nvSpPr>
        <p:spPr>
          <a:xfrm>
            <a:off x="2391609" y="3999465"/>
            <a:ext cx="1976283" cy="96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="" xmlns:a16="http://schemas.microsoft.com/office/drawing/2014/main" id="{B667DB2F-B4B6-4450-9957-D81EB64664BD}"/>
              </a:ext>
            </a:extLst>
          </p:cNvPr>
          <p:cNvSpPr/>
          <p:nvPr/>
        </p:nvSpPr>
        <p:spPr>
          <a:xfrm>
            <a:off x="8146855" y="2652242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B6CC7949-E1DD-49B2-8BCF-B272230A1095}"/>
              </a:ext>
            </a:extLst>
          </p:cNvPr>
          <p:cNvSpPr txBox="1"/>
          <p:nvPr/>
        </p:nvSpPr>
        <p:spPr>
          <a:xfrm>
            <a:off x="8176936" y="2691546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bg1"/>
                </a:solidFill>
                <a:latin typeface="+mn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03</a:t>
            </a:r>
            <a:endParaRPr lang="zh-CN" altLang="en-US" dirty="0"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122E1DEB-0F07-4015-AB3B-3E460395D272}"/>
              </a:ext>
            </a:extLst>
          </p:cNvPr>
          <p:cNvSpPr txBox="1"/>
          <p:nvPr/>
        </p:nvSpPr>
        <p:spPr>
          <a:xfrm>
            <a:off x="8812249" y="2636866"/>
            <a:ext cx="1976283" cy="96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="" xmlns:a16="http://schemas.microsoft.com/office/drawing/2014/main" id="{3EB9E58C-1E18-4C3D-A9CF-41C2A9CCFA27}"/>
              </a:ext>
            </a:extLst>
          </p:cNvPr>
          <p:cNvSpPr/>
          <p:nvPr/>
        </p:nvSpPr>
        <p:spPr>
          <a:xfrm>
            <a:off x="8116774" y="4052660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5F5CE017-98FA-4DC1-A081-02FAB8DDA2E1}"/>
              </a:ext>
            </a:extLst>
          </p:cNvPr>
          <p:cNvSpPr txBox="1"/>
          <p:nvPr/>
        </p:nvSpPr>
        <p:spPr>
          <a:xfrm>
            <a:off x="8146855" y="4091964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bg1"/>
                </a:solidFill>
                <a:latin typeface="+mn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04</a:t>
            </a:r>
            <a:endParaRPr lang="zh-CN" altLang="en-US" dirty="0"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7C139193-756F-4105-8AD7-85FEBAB06586}"/>
              </a:ext>
            </a:extLst>
          </p:cNvPr>
          <p:cNvSpPr txBox="1"/>
          <p:nvPr/>
        </p:nvSpPr>
        <p:spPr>
          <a:xfrm>
            <a:off x="8782168" y="4037284"/>
            <a:ext cx="19762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976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9A474A2-42BA-477A-AC99-23F2754A0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="" xmlns:a16="http://schemas.microsoft.com/office/drawing/2014/main" id="{575A97D1-9A4F-455C-B3F5-E618010CC03E}"/>
              </a:ext>
            </a:extLst>
          </p:cNvPr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68EB31-CF24-43DA-8A13-28ED8B441DE4}"/>
              </a:ext>
            </a:extLst>
          </p:cNvPr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04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7818B0B1-A508-49B6-90FF-23CE1A661346}"/>
              </a:ext>
            </a:extLst>
          </p:cNvPr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B88A15A9-A228-437E-9E52-3DC039EE882A}"/>
              </a:ext>
            </a:extLst>
          </p:cNvPr>
          <p:cNvSpPr txBox="1"/>
          <p:nvPr/>
        </p:nvSpPr>
        <p:spPr>
          <a:xfrm>
            <a:off x="2235612" y="2202299"/>
            <a:ext cx="3834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cs typeface="+mn-ea"/>
                <a:sym typeface="+mn-lt"/>
              </a:rPr>
              <a:t>小标题</a:t>
            </a:r>
            <a:endParaRPr lang="zh-CN" altLang="en-US" sz="4800" dirty="0"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6DC8ADE4-9D12-4C7C-84D6-0494E1845E00}"/>
              </a:ext>
            </a:extLst>
          </p:cNvPr>
          <p:cNvSpPr/>
          <p:nvPr/>
        </p:nvSpPr>
        <p:spPr>
          <a:xfrm flipV="1">
            <a:off x="2322972" y="3033296"/>
            <a:ext cx="1589140" cy="90125"/>
          </a:xfrm>
          <a:prstGeom prst="rect">
            <a:avLst/>
          </a:prstGeom>
          <a:solidFill>
            <a:srgbClr val="0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925B8787-4649-461E-A64F-EF78AA048079}"/>
              </a:ext>
            </a:extLst>
          </p:cNvPr>
          <p:cNvSpPr/>
          <p:nvPr/>
        </p:nvSpPr>
        <p:spPr>
          <a:xfrm>
            <a:off x="2235612" y="3258199"/>
            <a:ext cx="4519617" cy="2601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4CC45716-7399-414C-8DE5-C104005031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552" y="964428"/>
            <a:ext cx="5443632" cy="544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09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9A474A2-42BA-477A-AC99-23F2754A0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="" xmlns:a16="http://schemas.microsoft.com/office/drawing/2014/main" id="{575A97D1-9A4F-455C-B3F5-E618010CC03E}"/>
              </a:ext>
            </a:extLst>
          </p:cNvPr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68EB31-CF24-43DA-8A13-28ED8B441DE4}"/>
              </a:ext>
            </a:extLst>
          </p:cNvPr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04</a:t>
            </a:r>
            <a:endParaRPr lang="zh-CN" altLang="en-US" sz="4000" b="1" dirty="0">
              <a:solidFill>
                <a:schemeClr val="bg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7818B0B1-A508-49B6-90FF-23CE1A661346}"/>
              </a:ext>
            </a:extLst>
          </p:cNvPr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sp>
        <p:nvSpPr>
          <p:cNvPr id="6" name="矩形: 圆角 5">
            <a:extLst>
              <a:ext uri="{FF2B5EF4-FFF2-40B4-BE49-F238E27FC236}">
                <a16:creationId xmlns="" xmlns:a16="http://schemas.microsoft.com/office/drawing/2014/main" id="{489D5233-D9BA-42EC-A200-E0BB929B253C}"/>
              </a:ext>
            </a:extLst>
          </p:cNvPr>
          <p:cNvSpPr/>
          <p:nvPr/>
        </p:nvSpPr>
        <p:spPr>
          <a:xfrm>
            <a:off x="1480753" y="2242040"/>
            <a:ext cx="3057828" cy="147142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DA8052F1-A5F6-4E1A-8B31-9779A6D833BA}"/>
              </a:ext>
            </a:extLst>
          </p:cNvPr>
          <p:cNvSpPr/>
          <p:nvPr/>
        </p:nvSpPr>
        <p:spPr>
          <a:xfrm>
            <a:off x="1480753" y="4170134"/>
            <a:ext cx="3057828" cy="147142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矩形: 圆角 10">
            <a:extLst>
              <a:ext uri="{FF2B5EF4-FFF2-40B4-BE49-F238E27FC236}">
                <a16:creationId xmlns="" xmlns:a16="http://schemas.microsoft.com/office/drawing/2014/main" id="{FD4499A6-FB08-48D7-AE55-CE07B7D8146E}"/>
              </a:ext>
            </a:extLst>
          </p:cNvPr>
          <p:cNvSpPr/>
          <p:nvPr/>
        </p:nvSpPr>
        <p:spPr>
          <a:xfrm>
            <a:off x="7653419" y="2242040"/>
            <a:ext cx="3057828" cy="147142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="" xmlns:a16="http://schemas.microsoft.com/office/drawing/2014/main" id="{F3D417AE-DCCF-473A-A717-E5F3DFDF5F21}"/>
              </a:ext>
            </a:extLst>
          </p:cNvPr>
          <p:cNvSpPr/>
          <p:nvPr/>
        </p:nvSpPr>
        <p:spPr>
          <a:xfrm>
            <a:off x="7653419" y="4170134"/>
            <a:ext cx="3057828" cy="147142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="" xmlns:a16="http://schemas.microsoft.com/office/drawing/2014/main" id="{FE79F852-4766-4958-BC1C-949861907B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150" y="2542585"/>
            <a:ext cx="2365700" cy="2492567"/>
          </a:xfrm>
          <a:prstGeom prst="rect">
            <a:avLst/>
          </a:prstGeom>
        </p:spPr>
      </p:pic>
      <p:sp>
        <p:nvSpPr>
          <p:cNvPr id="15" name="椭圆 14">
            <a:extLst>
              <a:ext uri="{FF2B5EF4-FFF2-40B4-BE49-F238E27FC236}">
                <a16:creationId xmlns="" xmlns:a16="http://schemas.microsoft.com/office/drawing/2014/main" id="{2AF64992-C14D-4C88-9155-D0A9BA121D11}"/>
              </a:ext>
            </a:extLst>
          </p:cNvPr>
          <p:cNvSpPr/>
          <p:nvPr/>
        </p:nvSpPr>
        <p:spPr>
          <a:xfrm>
            <a:off x="1701371" y="2496061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FD6540F8-C5A4-4290-8B3C-270B7FBC0A40}"/>
              </a:ext>
            </a:extLst>
          </p:cNvPr>
          <p:cNvSpPr txBox="1"/>
          <p:nvPr/>
        </p:nvSpPr>
        <p:spPr>
          <a:xfrm>
            <a:off x="1731452" y="2535365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01</a:t>
            </a:r>
            <a:endParaRPr lang="zh-CN" altLang="en-US" sz="3200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10ABBAF1-7AF2-45A2-AD2F-4E782EC200B1}"/>
              </a:ext>
            </a:extLst>
          </p:cNvPr>
          <p:cNvSpPr txBox="1"/>
          <p:nvPr/>
        </p:nvSpPr>
        <p:spPr>
          <a:xfrm>
            <a:off x="2366765" y="2480685"/>
            <a:ext cx="1976283" cy="96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="" xmlns:a16="http://schemas.microsoft.com/office/drawing/2014/main" id="{74BA2359-D46F-46D6-B476-57A264BC2668}"/>
              </a:ext>
            </a:extLst>
          </p:cNvPr>
          <p:cNvSpPr/>
          <p:nvPr/>
        </p:nvSpPr>
        <p:spPr>
          <a:xfrm>
            <a:off x="7948941" y="2502937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417CAE37-F2DD-4C80-94CB-9C1072D76054}"/>
              </a:ext>
            </a:extLst>
          </p:cNvPr>
          <p:cNvSpPr txBox="1"/>
          <p:nvPr/>
        </p:nvSpPr>
        <p:spPr>
          <a:xfrm>
            <a:off x="7979022" y="2542241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chemeClr val="bg1"/>
                </a:solidFill>
                <a:latin typeface="+mn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02</a:t>
            </a:r>
            <a:endParaRPr lang="zh-CN" altLang="en-US" dirty="0"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71D39470-75FF-4423-8407-A371DB319246}"/>
              </a:ext>
            </a:extLst>
          </p:cNvPr>
          <p:cNvSpPr txBox="1"/>
          <p:nvPr/>
        </p:nvSpPr>
        <p:spPr>
          <a:xfrm>
            <a:off x="8614335" y="2487561"/>
            <a:ext cx="1976283" cy="96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A534A32D-2540-43F9-A38B-8CCE75864634}"/>
              </a:ext>
            </a:extLst>
          </p:cNvPr>
          <p:cNvSpPr/>
          <p:nvPr/>
        </p:nvSpPr>
        <p:spPr>
          <a:xfrm>
            <a:off x="1736683" y="4445574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7F7DEB16-7D32-40D0-ABDC-76150FC30FBF}"/>
              </a:ext>
            </a:extLst>
          </p:cNvPr>
          <p:cNvSpPr txBox="1"/>
          <p:nvPr/>
        </p:nvSpPr>
        <p:spPr>
          <a:xfrm>
            <a:off x="1766764" y="4484878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chemeClr val="bg1"/>
                </a:solidFill>
                <a:latin typeface="+mn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03</a:t>
            </a:r>
            <a:endParaRPr lang="zh-CN" altLang="en-US" dirty="0"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7C908774-F1B5-4FCF-8DBA-DF23A7AE5926}"/>
              </a:ext>
            </a:extLst>
          </p:cNvPr>
          <p:cNvSpPr txBox="1"/>
          <p:nvPr/>
        </p:nvSpPr>
        <p:spPr>
          <a:xfrm>
            <a:off x="2402077" y="4430198"/>
            <a:ext cx="1976283" cy="96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728B0F40-5E39-4B9A-B6E9-678D98DB9EFD}"/>
              </a:ext>
            </a:extLst>
          </p:cNvPr>
          <p:cNvSpPr/>
          <p:nvPr/>
        </p:nvSpPr>
        <p:spPr>
          <a:xfrm>
            <a:off x="7895397" y="4448061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C6DA109E-42D0-4053-A288-8692B65B7598}"/>
              </a:ext>
            </a:extLst>
          </p:cNvPr>
          <p:cNvSpPr txBox="1"/>
          <p:nvPr/>
        </p:nvSpPr>
        <p:spPr>
          <a:xfrm>
            <a:off x="7925478" y="4487365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chemeClr val="bg1"/>
                </a:solidFill>
                <a:latin typeface="+mn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04</a:t>
            </a:r>
            <a:endParaRPr lang="zh-CN" altLang="en-US" dirty="0"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FE584908-59DA-4E80-94B6-AE699C77230E}"/>
              </a:ext>
            </a:extLst>
          </p:cNvPr>
          <p:cNvSpPr txBox="1"/>
          <p:nvPr/>
        </p:nvSpPr>
        <p:spPr>
          <a:xfrm>
            <a:off x="8560791" y="4432685"/>
            <a:ext cx="1976283" cy="96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744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7" grpId="0"/>
      <p:bldP spid="20" grpId="0"/>
      <p:bldP spid="23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="" xmlns:a16="http://schemas.microsoft.com/office/drawing/2014/main" id="{FDC70E06-B2E9-4ED7-BB19-7D5BA7E1EB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86017" y="-2408077"/>
            <a:ext cx="5819963" cy="11674155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48CC99B4-5C29-430F-82CC-B3E3835D4AF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33" t="2978" r="2208" b="88171"/>
          <a:stretch/>
        </p:blipFill>
        <p:spPr>
          <a:xfrm>
            <a:off x="0" y="0"/>
            <a:ext cx="12227169" cy="53340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5158BAA1-6F4A-4D32-95A9-9F2F58AD3D4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33" t="2978" r="2208" b="88171"/>
          <a:stretch/>
        </p:blipFill>
        <p:spPr>
          <a:xfrm rot="10800000">
            <a:off x="-35169" y="6324600"/>
            <a:ext cx="12227169" cy="5334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9B134607-E01F-4E8B-A33F-39026456B0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69" y="634180"/>
            <a:ext cx="5589639" cy="5589639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783ABBC6-72C6-46CE-8086-B4D5B71BA8F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773" b="-8387"/>
          <a:stretch/>
        </p:blipFill>
        <p:spPr>
          <a:xfrm>
            <a:off x="4037486" y="888660"/>
            <a:ext cx="4172565" cy="3981918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08C8AA94-11DD-47D1-8BB4-91CB7E9F5D45}"/>
              </a:ext>
            </a:extLst>
          </p:cNvPr>
          <p:cNvSpPr txBox="1"/>
          <p:nvPr/>
        </p:nvSpPr>
        <p:spPr>
          <a:xfrm>
            <a:off x="5255865" y="1427457"/>
            <a:ext cx="2580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rgbClr val="FF9409"/>
                </a:solidFill>
                <a:cs typeface="+mn-ea"/>
                <a:sym typeface="+mn-lt"/>
              </a:rPr>
              <a:t>阳光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93B3EA99-F671-4DA6-998B-9191013C94CB}"/>
              </a:ext>
            </a:extLst>
          </p:cNvPr>
          <p:cNvSpPr txBox="1"/>
          <p:nvPr/>
        </p:nvSpPr>
        <p:spPr>
          <a:xfrm>
            <a:off x="4302136" y="2879619"/>
            <a:ext cx="1917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800">
                <a:solidFill>
                  <a:srgbClr val="FF9409"/>
                </a:solidFill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快乐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F0E1EC41-585B-45E1-A501-0260C9DDCF7D}"/>
              </a:ext>
            </a:extLst>
          </p:cNvPr>
          <p:cNvSpPr txBox="1"/>
          <p:nvPr/>
        </p:nvSpPr>
        <p:spPr>
          <a:xfrm>
            <a:off x="6683736" y="3258952"/>
            <a:ext cx="513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6600" dirty="0">
                <a:solidFill>
                  <a:prstClr val="black"/>
                </a:solidFill>
                <a:cs typeface="+mn-ea"/>
                <a:sym typeface="+mn-lt"/>
              </a:rPr>
              <a:t>谢谢观</a:t>
            </a:r>
            <a:r>
              <a:rPr lang="zh-CN" altLang="en-US" sz="6600" dirty="0" smtClean="0">
                <a:solidFill>
                  <a:prstClr val="black"/>
                </a:solidFill>
                <a:cs typeface="+mn-ea"/>
                <a:sym typeface="+mn-lt"/>
              </a:rPr>
              <a:t>看！</a:t>
            </a:r>
            <a:endParaRPr lang="zh-CN" altLang="en-US" sz="6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矩形: 圆角 13">
            <a:extLst>
              <a:ext uri="{FF2B5EF4-FFF2-40B4-BE49-F238E27FC236}">
                <a16:creationId xmlns="" xmlns:a16="http://schemas.microsoft.com/office/drawing/2014/main" id="{8C8F7C5A-943F-470E-B977-4E25B007573C}"/>
              </a:ext>
            </a:extLst>
          </p:cNvPr>
          <p:cNvSpPr/>
          <p:nvPr/>
        </p:nvSpPr>
        <p:spPr>
          <a:xfrm>
            <a:off x="6980145" y="4462306"/>
            <a:ext cx="4199132" cy="110487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B18DA9BC-DEA8-41D4-8FD3-106FEB1FA1BB}"/>
              </a:ext>
            </a:extLst>
          </p:cNvPr>
          <p:cNvSpPr txBox="1"/>
          <p:nvPr/>
        </p:nvSpPr>
        <p:spPr>
          <a:xfrm>
            <a:off x="7311984" y="4726546"/>
            <a:ext cx="3539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主讲人</a:t>
            </a:r>
            <a:r>
              <a:rPr lang="zh-CN" altLang="en-US" sz="3200" dirty="0" smtClean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优品</a:t>
            </a:r>
            <a:r>
              <a:rPr lang="en-US" altLang="zh-CN" sz="3200" dirty="0" smtClean="0">
                <a:solidFill>
                  <a:prstClr val="black"/>
                </a:solidFill>
                <a:cs typeface="+mn-ea"/>
                <a:sym typeface="+mn-lt"/>
              </a:rPr>
              <a:t>PPT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722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defTabSz="914400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914400"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59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D0F2307B-16B0-41D7-8EA2-D704A11BF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86019" y="-1520313"/>
            <a:ext cx="5819963" cy="989862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451D03CF-8569-4E96-9097-A47425785E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36" y="3429000"/>
            <a:ext cx="4858265" cy="3429000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25E198E6-FA29-4795-A192-D4A72D838F59}"/>
              </a:ext>
            </a:extLst>
          </p:cNvPr>
          <p:cNvSpPr txBox="1"/>
          <p:nvPr/>
        </p:nvSpPr>
        <p:spPr>
          <a:xfrm>
            <a:off x="2359742" y="1709653"/>
            <a:ext cx="3038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目 录</a:t>
            </a:r>
          </a:p>
        </p:txBody>
      </p:sp>
      <p:sp>
        <p:nvSpPr>
          <p:cNvPr id="3" name="椭圆 2">
            <a:extLst>
              <a:ext uri="{FF2B5EF4-FFF2-40B4-BE49-F238E27FC236}">
                <a16:creationId xmlns="" xmlns:a16="http://schemas.microsoft.com/office/drawing/2014/main" id="{F9B181F6-1054-426D-8054-438EAC5F5A50}"/>
              </a:ext>
            </a:extLst>
          </p:cNvPr>
          <p:cNvSpPr/>
          <p:nvPr/>
        </p:nvSpPr>
        <p:spPr>
          <a:xfrm>
            <a:off x="5781368" y="1288893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8C960838-34E3-4E2A-994D-F6A0565CA6BB}"/>
              </a:ext>
            </a:extLst>
          </p:cNvPr>
          <p:cNvSpPr txBox="1"/>
          <p:nvPr/>
        </p:nvSpPr>
        <p:spPr>
          <a:xfrm>
            <a:off x="5850196" y="1331181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01</a:t>
            </a:r>
            <a:endParaRPr lang="zh-CN" altLang="en-US" sz="4000" b="1" dirty="0">
              <a:solidFill>
                <a:schemeClr val="bg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82CAB115-99CE-409C-AFC6-2DA44D0E7B68}"/>
              </a:ext>
            </a:extLst>
          </p:cNvPr>
          <p:cNvSpPr txBox="1"/>
          <p:nvPr/>
        </p:nvSpPr>
        <p:spPr>
          <a:xfrm>
            <a:off x="6774429" y="1413231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="" xmlns:a16="http://schemas.microsoft.com/office/drawing/2014/main" id="{6B1257D0-2019-4A8F-89E4-AD66C83FEDC3}"/>
              </a:ext>
            </a:extLst>
          </p:cNvPr>
          <p:cNvSpPr/>
          <p:nvPr/>
        </p:nvSpPr>
        <p:spPr>
          <a:xfrm>
            <a:off x="5801032" y="2444492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A048AAF8-6840-4A78-B1E4-46E1967D5A0C}"/>
              </a:ext>
            </a:extLst>
          </p:cNvPr>
          <p:cNvSpPr txBox="1"/>
          <p:nvPr/>
        </p:nvSpPr>
        <p:spPr>
          <a:xfrm>
            <a:off x="5869860" y="2486780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02</a:t>
            </a:r>
            <a:endParaRPr lang="zh-CN" altLang="en-US" sz="4000" b="1" dirty="0">
              <a:solidFill>
                <a:schemeClr val="bg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4D7206F5-8DA2-4BA1-BDC5-07FDED04CD4D}"/>
              </a:ext>
            </a:extLst>
          </p:cNvPr>
          <p:cNvSpPr txBox="1"/>
          <p:nvPr/>
        </p:nvSpPr>
        <p:spPr>
          <a:xfrm>
            <a:off x="6794093" y="2568830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="" xmlns:a16="http://schemas.microsoft.com/office/drawing/2014/main" id="{D5096776-9C12-4090-B109-F95362F686B1}"/>
              </a:ext>
            </a:extLst>
          </p:cNvPr>
          <p:cNvSpPr/>
          <p:nvPr/>
        </p:nvSpPr>
        <p:spPr>
          <a:xfrm>
            <a:off x="5781368" y="3649962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914533C6-BEE7-4FBB-B96E-A83A544E9B42}"/>
              </a:ext>
            </a:extLst>
          </p:cNvPr>
          <p:cNvSpPr txBox="1"/>
          <p:nvPr/>
        </p:nvSpPr>
        <p:spPr>
          <a:xfrm>
            <a:off x="5850196" y="3692250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03</a:t>
            </a:r>
            <a:endParaRPr lang="zh-CN" altLang="en-US" sz="4000" b="1" dirty="0">
              <a:solidFill>
                <a:schemeClr val="bg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D2707186-7212-4DB2-9454-E4B8BF7F3A41}"/>
              </a:ext>
            </a:extLst>
          </p:cNvPr>
          <p:cNvSpPr txBox="1"/>
          <p:nvPr/>
        </p:nvSpPr>
        <p:spPr>
          <a:xfrm>
            <a:off x="6774429" y="3774300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="" xmlns:a16="http://schemas.microsoft.com/office/drawing/2014/main" id="{3EA6BD51-312D-4B08-A977-4B89CB1CAB0C}"/>
              </a:ext>
            </a:extLst>
          </p:cNvPr>
          <p:cNvSpPr/>
          <p:nvPr/>
        </p:nvSpPr>
        <p:spPr>
          <a:xfrm>
            <a:off x="5801032" y="4805561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B39A3075-8C0B-4FA5-AABE-5191B20E5BD4}"/>
              </a:ext>
            </a:extLst>
          </p:cNvPr>
          <p:cNvSpPr txBox="1"/>
          <p:nvPr/>
        </p:nvSpPr>
        <p:spPr>
          <a:xfrm>
            <a:off x="5869860" y="4847849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04</a:t>
            </a:r>
            <a:endParaRPr lang="zh-CN" altLang="en-US" sz="4000" b="1" dirty="0">
              <a:solidFill>
                <a:schemeClr val="bg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76A4400F-B1C7-4DAB-8B68-BC4D429966E9}"/>
              </a:ext>
            </a:extLst>
          </p:cNvPr>
          <p:cNvSpPr txBox="1"/>
          <p:nvPr/>
        </p:nvSpPr>
        <p:spPr>
          <a:xfrm>
            <a:off x="6794093" y="4929899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</p:spTree>
    <p:extLst>
      <p:ext uri="{BB962C8B-B14F-4D97-AF65-F5344CB8AC3E}">
        <p14:creationId xmlns:p14="http://schemas.microsoft.com/office/powerpoint/2010/main" val="381254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0D24C404-46D8-4B05-A108-3D4CAA4054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87659" y="-2080446"/>
            <a:ext cx="6216681" cy="1101889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3A3355E6-5D37-4771-B93A-A4D1792709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2823"/>
            <a:ext cx="4424966" cy="365235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20D7EBD5-0CAE-4FDC-A5B9-0765C97AF347}"/>
              </a:ext>
            </a:extLst>
          </p:cNvPr>
          <p:cNvSpPr txBox="1"/>
          <p:nvPr/>
        </p:nvSpPr>
        <p:spPr>
          <a:xfrm>
            <a:off x="1671032" y="2131049"/>
            <a:ext cx="47678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cs typeface="+mn-ea"/>
                <a:sym typeface="+mn-lt"/>
              </a:rPr>
              <a:t>PART ONE</a:t>
            </a:r>
            <a:endParaRPr lang="zh-CN" altLang="en-US" sz="6600" b="1" dirty="0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F7828B3C-2C59-485D-B0D9-DBCC5EFD3972}"/>
              </a:ext>
            </a:extLst>
          </p:cNvPr>
          <p:cNvSpPr txBox="1"/>
          <p:nvPr/>
        </p:nvSpPr>
        <p:spPr>
          <a:xfrm>
            <a:off x="1671032" y="3925119"/>
            <a:ext cx="4026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cs typeface="+mn-ea"/>
                <a:sym typeface="+mn-lt"/>
              </a:rPr>
              <a:t>标题文字内容</a:t>
            </a:r>
            <a:endParaRPr lang="zh-CN" altLang="en-US" sz="4800" b="1" dirty="0"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99E0A119-765F-489E-BE8D-113F64E4FC5B}"/>
              </a:ext>
            </a:extLst>
          </p:cNvPr>
          <p:cNvSpPr/>
          <p:nvPr/>
        </p:nvSpPr>
        <p:spPr>
          <a:xfrm>
            <a:off x="2861188" y="3377382"/>
            <a:ext cx="1563329" cy="1952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983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9A474A2-42BA-477A-AC99-23F2754A0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="" xmlns:a16="http://schemas.microsoft.com/office/drawing/2014/main" id="{575A97D1-9A4F-455C-B3F5-E618010CC03E}"/>
              </a:ext>
            </a:extLst>
          </p:cNvPr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68EB31-CF24-43DA-8A13-28ED8B441DE4}"/>
              </a:ext>
            </a:extLst>
          </p:cNvPr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01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7818B0B1-A508-49B6-90FF-23CE1A661346}"/>
              </a:ext>
            </a:extLst>
          </p:cNvPr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9136ACD9-CB7C-46AE-AD49-FEB84923AB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422" y="1851360"/>
            <a:ext cx="3421625" cy="3421625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="" xmlns:a16="http://schemas.microsoft.com/office/drawing/2014/main" id="{13113AE7-9136-4C4C-BCF6-CFDEAC01C63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33" t="76814" r="32470" b="-1196"/>
          <a:stretch/>
        </p:blipFill>
        <p:spPr>
          <a:xfrm>
            <a:off x="5302102" y="964428"/>
            <a:ext cx="6614594" cy="4582091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FBC42C12-BDF1-403E-AFBB-5C61EE4B2C39}"/>
              </a:ext>
            </a:extLst>
          </p:cNvPr>
          <p:cNvSpPr txBox="1"/>
          <p:nvPr/>
        </p:nvSpPr>
        <p:spPr>
          <a:xfrm>
            <a:off x="7435676" y="2123768"/>
            <a:ext cx="2903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我的学习活</a:t>
            </a:r>
            <a:endParaRPr lang="zh-CN" altLang="en-US" sz="40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矩形: 圆角 15">
            <a:extLst>
              <a:ext uri="{FF2B5EF4-FFF2-40B4-BE49-F238E27FC236}">
                <a16:creationId xmlns="" xmlns:a16="http://schemas.microsoft.com/office/drawing/2014/main" id="{DA2E96F1-FF1A-435B-AE21-C5527DAA2411}"/>
              </a:ext>
            </a:extLst>
          </p:cNvPr>
          <p:cNvSpPr/>
          <p:nvPr/>
        </p:nvSpPr>
        <p:spPr>
          <a:xfrm>
            <a:off x="6096000" y="4285440"/>
            <a:ext cx="2015613" cy="110487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5D8075C1-5AD5-4AA9-8B53-CE558A12B6F2}"/>
              </a:ext>
            </a:extLst>
          </p:cNvPr>
          <p:cNvSpPr txBox="1"/>
          <p:nvPr/>
        </p:nvSpPr>
        <p:spPr>
          <a:xfrm>
            <a:off x="6327059" y="4455483"/>
            <a:ext cx="3539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cs typeface="+mn-ea"/>
                <a:sym typeface="+mn-lt"/>
              </a:rPr>
              <a:t>勤奋</a:t>
            </a:r>
          </a:p>
        </p:txBody>
      </p:sp>
    </p:spTree>
    <p:extLst>
      <p:ext uri="{BB962C8B-B14F-4D97-AF65-F5344CB8AC3E}">
        <p14:creationId xmlns:p14="http://schemas.microsoft.com/office/powerpoint/2010/main" val="423077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9A474A2-42BA-477A-AC99-23F2754A0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="" xmlns:a16="http://schemas.microsoft.com/office/drawing/2014/main" id="{575A97D1-9A4F-455C-B3F5-E618010CC03E}"/>
              </a:ext>
            </a:extLst>
          </p:cNvPr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68EB31-CF24-43DA-8A13-28ED8B441DE4}"/>
              </a:ext>
            </a:extLst>
          </p:cNvPr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01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7818B0B1-A508-49B6-90FF-23CE1A661346}"/>
              </a:ext>
            </a:extLst>
          </p:cNvPr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F9707983-AA35-480A-92A3-D1538C339E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909" y="1047544"/>
            <a:ext cx="3458220" cy="25146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0091FB60-7CB0-40F4-A4A5-1FAE1527AE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504" y="1330246"/>
            <a:ext cx="5472514" cy="547251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C2B12D63-AF53-486B-B717-E29C7D8F7C04}"/>
              </a:ext>
            </a:extLst>
          </p:cNvPr>
          <p:cNvSpPr txBox="1"/>
          <p:nvPr/>
        </p:nvSpPr>
        <p:spPr>
          <a:xfrm>
            <a:off x="8025000" y="1714602"/>
            <a:ext cx="2458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cs typeface="+mn-ea"/>
                <a:sym typeface="+mn-lt"/>
              </a:rPr>
              <a:t>互联</a:t>
            </a:r>
            <a:r>
              <a:rPr lang="zh-CN" altLang="en-US" sz="3200" b="1" dirty="0" smtClean="0">
                <a:cs typeface="+mn-ea"/>
                <a:sym typeface="+mn-lt"/>
              </a:rPr>
              <a:t>网冲浪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="" xmlns:a16="http://schemas.microsoft.com/office/drawing/2014/main" id="{E53AD2EE-9883-4CEF-AD56-03570066E43E}"/>
              </a:ext>
            </a:extLst>
          </p:cNvPr>
          <p:cNvSpPr/>
          <p:nvPr/>
        </p:nvSpPr>
        <p:spPr>
          <a:xfrm>
            <a:off x="7462770" y="3885674"/>
            <a:ext cx="2015613" cy="110487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6FA2311E-3663-4D66-8ED3-82D8A404ED89}"/>
              </a:ext>
            </a:extLst>
          </p:cNvPr>
          <p:cNvSpPr txBox="1"/>
          <p:nvPr/>
        </p:nvSpPr>
        <p:spPr>
          <a:xfrm>
            <a:off x="7708577" y="4090669"/>
            <a:ext cx="3539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cs typeface="+mn-ea"/>
                <a:sym typeface="+mn-lt"/>
              </a:rPr>
              <a:t>科技</a:t>
            </a:r>
            <a:endParaRPr lang="zh-CN" altLang="en-US" sz="40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294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9A474A2-42BA-477A-AC99-23F2754A0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="" xmlns:a16="http://schemas.microsoft.com/office/drawing/2014/main" id="{575A97D1-9A4F-455C-B3F5-E618010CC03E}"/>
              </a:ext>
            </a:extLst>
          </p:cNvPr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68EB31-CF24-43DA-8A13-28ED8B441DE4}"/>
              </a:ext>
            </a:extLst>
          </p:cNvPr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01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7818B0B1-A508-49B6-90FF-23CE1A661346}"/>
              </a:ext>
            </a:extLst>
          </p:cNvPr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D04DE56F-3A73-42D4-888D-A950F1830E7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33" t="76814" r="32470" b="-1196"/>
          <a:stretch/>
        </p:blipFill>
        <p:spPr>
          <a:xfrm>
            <a:off x="5104612" y="964428"/>
            <a:ext cx="6614594" cy="4582091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0A892C1E-B298-4DDF-92F8-C964341047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21" y="1411931"/>
            <a:ext cx="8828524" cy="4634975"/>
          </a:xfrm>
          <a:prstGeom prst="rect">
            <a:avLst/>
          </a:prstGeom>
        </p:spPr>
      </p:pic>
      <p:sp>
        <p:nvSpPr>
          <p:cNvPr id="9" name="矩形: 圆角 8">
            <a:extLst>
              <a:ext uri="{FF2B5EF4-FFF2-40B4-BE49-F238E27FC236}">
                <a16:creationId xmlns="" xmlns:a16="http://schemas.microsoft.com/office/drawing/2014/main" id="{7C608E18-EE2F-4935-B6FD-578B59F7A8AB}"/>
              </a:ext>
            </a:extLst>
          </p:cNvPr>
          <p:cNvSpPr/>
          <p:nvPr/>
        </p:nvSpPr>
        <p:spPr>
          <a:xfrm>
            <a:off x="6685090" y="4341195"/>
            <a:ext cx="2015613" cy="110487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E719CE03-745F-43E3-B813-28AADD9D077E}"/>
              </a:ext>
            </a:extLst>
          </p:cNvPr>
          <p:cNvSpPr txBox="1"/>
          <p:nvPr/>
        </p:nvSpPr>
        <p:spPr>
          <a:xfrm>
            <a:off x="6930897" y="4530278"/>
            <a:ext cx="3539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cs typeface="+mn-ea"/>
                <a:sym typeface="+mn-lt"/>
              </a:rPr>
              <a:t>青年</a:t>
            </a:r>
            <a:endParaRPr lang="zh-CN" altLang="en-US" sz="4000" b="1" dirty="0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4F420EDC-BAEB-45AD-B5ED-AA864643753F}"/>
              </a:ext>
            </a:extLst>
          </p:cNvPr>
          <p:cNvSpPr txBox="1"/>
          <p:nvPr/>
        </p:nvSpPr>
        <p:spPr>
          <a:xfrm>
            <a:off x="7280351" y="2235105"/>
            <a:ext cx="2943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积极向</a:t>
            </a:r>
            <a:r>
              <a:rPr lang="zh-CN" altLang="en-US" sz="3600" b="1" dirty="0" smtClean="0">
                <a:cs typeface="+mn-ea"/>
                <a:sym typeface="+mn-lt"/>
              </a:rPr>
              <a:t>上的我</a:t>
            </a:r>
            <a:endParaRPr lang="zh-CN" altLang="en-US" sz="36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393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9A474A2-42BA-477A-AC99-23F2754A0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="" xmlns:a16="http://schemas.microsoft.com/office/drawing/2014/main" id="{575A97D1-9A4F-455C-B3F5-E618010CC03E}"/>
              </a:ext>
            </a:extLst>
          </p:cNvPr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68EB31-CF24-43DA-8A13-28ED8B441DE4}"/>
              </a:ext>
            </a:extLst>
          </p:cNvPr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01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7818B0B1-A508-49B6-90FF-23CE1A661346}"/>
              </a:ext>
            </a:extLst>
          </p:cNvPr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4216D89C-E25D-4DEF-B8DC-1500F470BB4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56" t="1720" r="33847" b="73898"/>
          <a:stretch/>
        </p:blipFill>
        <p:spPr>
          <a:xfrm>
            <a:off x="139551" y="1735097"/>
            <a:ext cx="5990248" cy="4149591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B760E9B2-438C-4A36-B277-CF9AAC8415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078" y="0"/>
            <a:ext cx="6858000" cy="6858000"/>
          </a:xfrm>
          <a:prstGeom prst="rect">
            <a:avLst/>
          </a:prstGeom>
        </p:spPr>
      </p:pic>
      <p:sp>
        <p:nvSpPr>
          <p:cNvPr id="9" name="矩形: 圆角 8">
            <a:extLst>
              <a:ext uri="{FF2B5EF4-FFF2-40B4-BE49-F238E27FC236}">
                <a16:creationId xmlns="" xmlns:a16="http://schemas.microsoft.com/office/drawing/2014/main" id="{15447E60-E478-4C57-BB69-C0E4C459F2DC}"/>
              </a:ext>
            </a:extLst>
          </p:cNvPr>
          <p:cNvSpPr/>
          <p:nvPr/>
        </p:nvSpPr>
        <p:spPr>
          <a:xfrm>
            <a:off x="8643168" y="1714602"/>
            <a:ext cx="2015613" cy="110487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42968EC1-A92D-49A8-A703-652FB9FF558A}"/>
              </a:ext>
            </a:extLst>
          </p:cNvPr>
          <p:cNvSpPr txBox="1"/>
          <p:nvPr/>
        </p:nvSpPr>
        <p:spPr>
          <a:xfrm>
            <a:off x="8888975" y="1903685"/>
            <a:ext cx="3539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cs typeface="+mn-ea"/>
                <a:sym typeface="+mn-lt"/>
              </a:rPr>
              <a:t>综合</a:t>
            </a:r>
            <a:endParaRPr lang="zh-CN" altLang="en-US" sz="4000" b="1" dirty="0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1CE98181-9CBC-471E-A57B-3DC4D606CEC5}"/>
              </a:ext>
            </a:extLst>
          </p:cNvPr>
          <p:cNvSpPr txBox="1"/>
          <p:nvPr/>
        </p:nvSpPr>
        <p:spPr>
          <a:xfrm>
            <a:off x="2261422" y="2951175"/>
            <a:ext cx="2390466" cy="1482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cs typeface="+mn-ea"/>
                <a:sym typeface="+mn-lt"/>
              </a:rPr>
              <a:t>学</a:t>
            </a:r>
            <a:r>
              <a:rPr lang="zh-CN" altLang="en-US" sz="3200" b="1" dirty="0" smtClean="0">
                <a:cs typeface="+mn-ea"/>
                <a:sym typeface="+mn-lt"/>
              </a:rPr>
              <a:t>习娱乐</a:t>
            </a:r>
            <a:endParaRPr lang="en-US" altLang="zh-CN" sz="3200" b="1" dirty="0" smtClean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cs typeface="+mn-ea"/>
                <a:sym typeface="+mn-lt"/>
              </a:rPr>
              <a:t>井井有条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091" y="65887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PPT</a:t>
            </a:r>
            <a:r>
              <a:rPr lang="zh-CN" altLang="en-US" sz="1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schemeClr val="accent1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http://www.1ppt.com/xiazai/</a:t>
            </a:r>
            <a:endParaRPr lang="en-US" altLang="zh-CN" sz="100" dirty="0" smtClean="0">
              <a:solidFill>
                <a:schemeClr val="accent1">
                  <a:lumMod val="20000"/>
                  <a:lumOff val="80000"/>
                </a:schemeClr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270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0D24C404-46D8-4B05-A108-3D4CAA4054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87659" y="-2080446"/>
            <a:ext cx="6216681" cy="1101889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3A3355E6-5D37-4771-B93A-A4D1792709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2823"/>
            <a:ext cx="4424966" cy="365235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20D7EBD5-0CAE-4FDC-A5B9-0765C97AF347}"/>
              </a:ext>
            </a:extLst>
          </p:cNvPr>
          <p:cNvSpPr txBox="1"/>
          <p:nvPr/>
        </p:nvSpPr>
        <p:spPr>
          <a:xfrm>
            <a:off x="1671032" y="2131049"/>
            <a:ext cx="50218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600" b="1"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PART TWO</a:t>
            </a:r>
            <a:endParaRPr lang="zh-CN" altLang="en-US" dirty="0"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F7828B3C-2C59-485D-B0D9-DBCC5EFD3972}"/>
              </a:ext>
            </a:extLst>
          </p:cNvPr>
          <p:cNvSpPr txBox="1"/>
          <p:nvPr/>
        </p:nvSpPr>
        <p:spPr>
          <a:xfrm>
            <a:off x="1671032" y="3925119"/>
            <a:ext cx="4026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cs typeface="+mn-ea"/>
                <a:sym typeface="+mn-lt"/>
              </a:rPr>
              <a:t>标题文字内容</a:t>
            </a:r>
            <a:endParaRPr lang="zh-CN" altLang="en-US" sz="4800" b="1" dirty="0"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99E0A119-765F-489E-BE8D-113F64E4FC5B}"/>
              </a:ext>
            </a:extLst>
          </p:cNvPr>
          <p:cNvSpPr/>
          <p:nvPr/>
        </p:nvSpPr>
        <p:spPr>
          <a:xfrm>
            <a:off x="2861188" y="3377382"/>
            <a:ext cx="1563329" cy="1952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029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4779B932-AD5B-4CE3-B2BF-316FCBA8814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OeJc0s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DniXNL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OeJc0u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54lzSy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54lzS2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aWGeSz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aWGeS5r5lmRrAAAAawAAABwAAAB1bml2ZXJzYWwvbG9jYWxfc2V0dGluZ3MueG1ss7GvyM1RKEstKs7Mz7NVMtQzUFJIzUvOT8nMS7dVCg1x07VQUiguScxLSczJz0u1VcrLV1Kwt+OyyclPTswJTi0pASosVijISaxMLQpJzQUySlL9EnOBKp/tmfJ8ya5n09qfr9ivpG/HBQ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aWGeS7CHI/RsAQAA9wIAACkAAAB1bml2ZXJzYWwvc2tpbl9jdXN0b21pemF0aW9uX3NldHRpbmdzLnhtbI1S20okMRB99yuCPzBJKreGdiC3lnlR0QGfm+ns0qyml07EZcnHm3Z3GEdHNPVUdU6doiqnTb/GaJ9Snh7Hv30ep3gXch7jz7Q+Q6jdTQ/TfDOHFHJaHSr3Yxym5038MS21Wk25j0M/D3ZB0xqj7vUhJbVyqmbMMIok89Qr5Dy3FWvANWAr5iix7eqdxD/dOexCzKdV29UR+rFhE1OY8yYO4c8ajtlvoeMNLud+GCsvrQVbouynFseWQIxwyX2hGgAEstwRh4uUjdQEecw4hmIUBQqIcE4aUYikHGrWNaKqMN8IxCRj1BXqae1GWhtHbZHQEKLrNK8aW7rOSIwRIQSYK1xAZzCqbKgaGtRyQHBgQBRtNFGAOtuZjhXvvLAcKeoFxoUZAxgfjnvY7u25DtVvr7M/5xeCJ7/gJLp4a3XCXO3uaZ4reRsefz/0OaBxuDi/ufV3/mqrt5vrq/P/vnz18J61mLVu/am3XwBQSwMEFAACAAgAamGeSyTg/xfEDAAAYxkAABcAAAB1bml2ZXJzYWwvdW5pdmVyc2FsLnBuZ+1XaVxT55o/isVOLSBqCrI7ttJFxKgBFJO4AOIom4QisouWyy7IIQYI0UtbBEXa3lvwgiESLAHCTkMwAUJF4NYYUFnCYqSCISSHJGAgIWSbg/bOb2a+zefhw/md8/zf9z3P+n/Oc/L9fU+ZfGT1EQAAJqe9Pc4BgBECADbe/NAYRox/4u+Gbxuunjt1AmgYsBHDwqbY4z7HAaC5aIs2+gNY/rcr3iFXAcC0Z+3a0J9SfQkALFdOexzHXYuQCs7QLwnH+1/rz+YA2GNVJ4ynP3Xbnr8b8bEH7vElhy83eVSctvmi4HNfj022f9n/1/s3HbYN52/e+mLgqGeNq0pJnKAFT4EThvAJ9uqFKwHshPqgoISRaCynNojtXFclLkvpCiEqx2Ppfhj1m8eb7bNhc648NK+1qLWeFafhshd7LaRPYOzMiFnMkfyCMyX7GFs2AkBdoG3qNsQUyUBkw4vdLiPbLSR3q5P3/PmMWZ2rzPiXwNoJb2Fvg0NyzAMHP5oHbAAADw/Y8a3m6+A6uA6ug+vgOrgOroPr4Dq4Dv4/BPdla6TMrwDg+tD/8UfhDS5gcZkf2RiRoxaOzBRhuzLnKvK+xk8RVShacrCgi0UGs9hSAIjqJDzlFzIHbrF0wu8sIsYSws5zR4/E6GQtgzCUZ2Mht0VEwu+QvMqSJ6XMM2qTUwSy5CwAaJ+gUXIyeV2Ee9Wp0UmhTF7rhdmOQgI+QCXeN8lp7KycFtMoySl/MBqS8Ux0jYhC0nu4poj9SKtDkr/5YR5KtCS9gkLn6KQpjvrFIlIYitJDMOhUznJNcARBWEBQ6M5xeYpvQEqhsGtVQv9qtlCB74zko70Gpo+0OalKONrLMxlVs3j2wHTJ3/12bzClvbqN7rtvqderOMxJNP0yCyw6LmDG6r7XvApIjbhVv2ZHvtU9wZUeE0cjRrL+RT3zVeYIAfEpmGMSxZXnqNh/GxKm2XhJNQX5EyL8y9R+YVP1DU278xM5yaBhHD8PjcTVh3ILCcvt1TcyedbYQSiD1f/PkLD+KmF8KPQWag5TiJYHnlRgX9dxlXGfdo9Xu8bbEd78qFxW3k2fxECjh/eA9hRhWVrWKU985cCt5CxfunE0qp0+ZPUA5D6NPzZhsiIhiwkOwSUMrvBHug5j9gwKX/0of5VweKHhep2mNqdhq41q/OZPzWFouz7HYJQ3BRvUvthnPbl/5yjayzfLlmEyI/LhjrgU9SsqqNP8lW8V/hSvjWEpku1/yEDl2HsrXMBI/GSOFXX6733R/872OmbyH6Ibr49galaWh4ktHfL4hXAad4xO6ad9iFqwz121uld0+cm1o8PXieqak7qsISJbhkybgKopUCor6aG5hYIQK13TtPW9pvMaGUppCU5i1zQtsxV1XZG7vjwRc53PKxtx/03h3ku2+ucdfM/hDlmXdUCzTRR/kHuDsJNrNnOALWSaTMAJfgGNgQ+TmM7P0fZmFexkICMw75GNQvV5MYu4H36pF2iJY+o02xAVyG5ollecywox+TSh6/4KCKoEKTsRAqFFQDNbxtowxkOSkA+HpLkhzIHmWmzZpDSXeLPgmeUfoOL7Iw8uCw4gdoB7s/B70XlBeft5u1xJNOqAfZ7bz2p3ROuFHBsMrk9lK+lIDempkuMSM28/4DdDadSNf6wuj4amMBrp/XWTZq3J5BiljC1v00QHc0Jwe2nhos9Y0tPSbQjEx5AeF2uC67e4lCeMKuqp1oXlQqlTw0TkowpjKcjBLRUuWP8YQItZQDcGlhw0G01wwDa22owNtsGJvGq73P5S1BaWELAooTe2iVIyfeYarK/zTHUWqw1Bgq67IGTTuuT8RUGBv8mzvqgksrDCscdtPi5uUpiaER/Jf+152ePx3WAjNbIRY2spGowctvsNWVwmZ5sDYA452aqJr3tFjoTrBfzHblzGQ6eyR3tG0Pb8GgtGEVZ/TXqVJFD/Agfe5Yw+O7Fzw69Lw4F+4eWRnNBZgnPn0gtJvmP5efTqXGWoM+2oZr61xLkyp5z/BRiCavQtUbSJlb11obFlLCdGoYIw4zKaMcxJcJdMkUsjNY055aqYGm69AlK96Rh4Eafs/SGbcwIHbOaj7d2XT6zwXKe0hoMGCf879a9D4a4ANNK8JIDEDaM+MVHhjRBUZYZZiYKEw2VnUSRt8vkc6lu1iEK5hzWe18wp+9e0InlGGqu5QVGh6wCrZjb4yghu8mgbc2NlVTPWxQckMp7GkZUaBHWjW7tM7ZZYWszl0chwqcwRV17nSRPEmHgrI8E5JJLiSr1oN/c1EMZKF7/RmhuheCWtSwPu8nt7D5I+8odGcdFIZzY9mfKUBbbtDEyacksJx91Wk5t9k/Df9d6svXy0UMeOmyJ7oV1YxJb8asC0IQtjWlaF5LhL0/kmx+R79ROBPtwN0pWl+zkyKrUD5rCjqOhGhk+Zcd+MQHPYwas7Pc9TSp10hCssaTYuURFHpd7WuRVHynrSqqur+72Yfi7miO7fwMH+6KFDs/j3XoCNlZraGmMOqt1p9ycS8nIp1iwzwT+smHubK64iOKAxAsupfstcmXBXAFui/H0tYKVw62obUY44boGoFw879UR9i/NRONq3nvT0FCt/30O9mAs3vym6IyX77ZsNSLoiPoJpeoXxLnh9Wtm7LHXKwPRIqGrxsxnknO1x/0CTNkizA1VV6kwbaPxtMVG/4+Jjb/IoCzXy+niMvotFPACNjldVsQQx7AR3vmdvB/mXtoSuOnUTrRQ7aO3Ra/iTRWLc/uHc5SKSdkbSSNJBkuZ+O/ajXDNMO0vaNulbbG7RFK7KtnHxicnBT4hhdrwK0crHUTwK7vYNxX7jzpntecjuCNP7CRMu+8s53UdNiRf03z0gpmsujda3+vjEuPepjkmmUIXEg3p0I7/GoSZu07iW+FP0/FTrnYLMRHjf9oDmBYpBGwuKyPjyb0+i/fkPry1O/36AkVg/FP7JQuv/rKBO/Sr0roImDt0P9/LcmefkZFgd2mc0o95eBOZtkta+z2W81SSS9MJ/CBMQQHk2jOMOIFGmOitTBGJ5bO5dvCsw+e2i8qyJH+aGWxi++JDuQZYoJrYjF1VFeLWiclurn+7MNZpqMln0UheTv7CrLfP2jRwynkCBeVgn56zsEwFDb4fuEEFNzDtPFUkNzdN3iwOQKTP+z/01NKVnDSWB3CxAXJpp4e6iUu22C/RjXrizEqy+tqe0+HUTz4n5siVzsdciWN6pshM9vTqIxqfdtYZGtoSpssdPqbLDaBEO/e7uAi0oKoFdPy+HGjmYZQvyGZNvXE1kEN7bqVW7xQfl3aA4lTg8CD2FRhyyYJK+pI1Ii+Be7AKyizWVprm1in7axyhSYs85p0DNg5wIO9mhfbS+8pmOZtJQt5Wk2b8oP5mUuPvLPcsfzK+a9h6wkgwQFTxXv+FBrtrs6EK3pEsjS9hcH6Zh3TgULCl31syVF5UN37rQ6Z2hcOncsxaob2IXDUH3Tr3vmGx4/GEKLNgrPOo081nS4LxyMgVLKEk3/b72sdDh14GykhpYY5d6ll48kz1n/DysJqtrvjILY3cCLwASVW+5zsz/1vWXhvyYcNenXkyD6pkR5lt+sf62WJjmKkgPZNvwu5K38n5mibgYlmhm15ohye8GAcbyeVATNVp/tU7SiCYrm2jHcWc9epdrrD2u/iJTtxTJ1Nc+FIBGTWXOHO2B1Zxewp8fr1VY2SSxySwAKTYl1cr9926u4MqD3LTibOhPM2f4K58F8Z/DbGTTYyRs/ljMcJKhLlRk2Ql/raRK+Rk4v349GZHDOVIGf5/ZMUgk1K5SM3Rx44T7T9TPTagPz63l1pY2jnYcPJe593MAq0FFtDZ+IGgbZIF3eCF62Uv3Lweg/ovsjlvqNT5eAhi3v0/SL+Rh68oJs//I6H7CkEqZU13xAO9nGQtqUML+nCQ9iCgJf2eW5ozBUJAg2GeIWQrRFs3wW4b0pB3QvC1CxIjAOzVjDerBUIOrNMQpFEov+UBLvcM/+ti5hvW01e2THdcjbTSqrzJ2WtgpHF3yrh1Mlle7FZm1EDNexlKIGW8FBRo5h1N48/V07y1H7nvWAIAoqDP66u3oZqh94XxPbZt4a0qf1BYh9Je72T2Ke9Vb510tDx6OtgdZHxfk2eesvGn6odTxc+B6DFjel80ew4dd60wxYHwRCP4tfiRJ94ZzvRGLcn/f/wAgLOV/zd8/boFH63B3I3iiLpPkb8FqF066b/+XoFsK/C+BbvDB1MMHlEG2AUOnccNLUwY9M3wrvFqzGn22pJJaZU/Spi7rVFPMr+CRHueMc9UeqP/asNk8bFOh9WHvr+GzwGlPX4+GE1F//U9QSwMEFAACAAgAamGeS3Br3rpLAAAAagAAABsAAAB1bml2ZXJzYWwvdW5pdmVyc2FsLnBuZy54bWyzsa/IzVEoSy0qzszPs1Uy1DNQsrfj5bIpKEoty0wtV6gAigEFIUBJoRLINUJwyzNTSjJslczNTBFiGamZ6Rkltkqm5iZwQX2gkQBQSwECAAAUAAIACADniXNLFQ6tKGQEAAAHEQAAHQAAAAAAAAABAAAAAAAAAAAAdW5pdmVyc2FsL2NvbW1vbl9tZXNzYWdlcy5sbmdQSwECAAAUAAIACADniXNLCH4LIykDAACGDAAAJwAAAAAAAAABAAAAAACfBAAAdW5pdmVyc2FsL2ZsYXNoX3B1Ymxpc2hpbmdfc2V0dGluZ3MueG1sUEsBAgAAFAACAAgA54lzS7X8CWS6AgAAVQoAACEAAAAAAAAAAQAAAAAADQgAAHVuaXZlcnNhbC9mbGFzaF9za2luX3NldHRpbmdzLnhtbFBLAQIAABQAAgAIAOeJc0sqlg9n/gIAAJcLAAAmAAAAAAAAAAEAAAAAAAYLAAB1bml2ZXJzYWwvaHRtbF9wdWJsaXNoaW5nX3NldHRpbmdzLnhtbFBLAQIAABQAAgAIAOeJc0tocVKRmgEAAB8GAAAfAAAAAAAAAAEAAAAAAEgOAAB1bml2ZXJzYWwvaHRtbF9za2luX3NldHRpbmdzLmpzUEsBAgAAFAACAAgAaWGeSz08L9HBAAAA5QEAABoAAAAAAAAAAQAAAAAAHxAAAHVuaXZlcnNhbC9pMThuX3ByZXNldHMueG1sUEsBAgAAFAACAAgAaWGeS5r5lmRrAAAAawAAABwAAAAAAAAAAQAAAAAAGBEAAHVuaXZlcnNhbC9sb2NhbF9zZXR0aW5ncy54bWxQSwECAAAUAAIACABElFdHI7RO+/sCAACwCAAAFAAAAAAAAAABAAAAAAC9EQAAdW5pdmVyc2FsL3BsYXllci54bWxQSwECAAAUAAIACABpYZ5LsIcj9GwBAAD3AgAAKQAAAAAAAAABAAAAAADqFAAAdW5pdmVyc2FsL3NraW5fY3VzdG9taXphdGlvbl9zZXR0aW5ncy54bWxQSwECAAAUAAIACABqYZ5LJOD/F8QMAABjGQAAFwAAAAAAAAAAAAAAAACdFgAAdW5pdmVyc2FsL3VuaXZlcnNhbC5wbmdQSwECAAAUAAIACABqYZ5LcGveuksAAABqAAAAGwAAAAAAAAABAAAAAACWIwAAdW5pdmVyc2FsL3VuaXZlcnNhbC5wbmcueG1sUEsFBgAAAAALAAsASQMAABokAAAAAA=="/>
  <p:tag name="ISPRING_PRESENTATION_TITLE" val="33"/>
</p:tagLst>
</file>

<file path=ppt/theme/theme1.xml><?xml version="1.0" encoding="utf-8"?>
<a:theme xmlns:a="http://schemas.openxmlformats.org/drawingml/2006/main" name="第一PPT，www.1ppt.com">
  <a:themeElements>
    <a:clrScheme name="自定义 2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79646"/>
      </a:folHlink>
    </a:clrScheme>
    <a:fontScheme name="k2wtg4tn">
      <a:majorFont>
        <a:latin typeface="微软雅黑"/>
        <a:ea typeface="方正卡通简体"/>
        <a:cs typeface=""/>
      </a:majorFont>
      <a:minorFont>
        <a:latin typeface="微软雅黑"/>
        <a:ea typeface="方正卡通简体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592</Words>
  <Application>Microsoft Office PowerPoint</Application>
  <PresentationFormat>宽屏</PresentationFormat>
  <Paragraphs>146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35" baseType="lpstr">
      <vt:lpstr>Meiryo</vt:lpstr>
      <vt:lpstr>等线</vt:lpstr>
      <vt:lpstr>方正卡通简体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225</cp:revision>
  <dcterms:created xsi:type="dcterms:W3CDTF">2017-08-18T03:02:00Z</dcterms:created>
  <dcterms:modified xsi:type="dcterms:W3CDTF">2023-01-17T01:43:50Z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