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0"/>
  </p:notesMasterIdLst>
  <p:sldIdLst>
    <p:sldId id="262" r:id="rId4"/>
    <p:sldId id="264" r:id="rId5"/>
    <p:sldId id="265" r:id="rId6"/>
    <p:sldId id="267" r:id="rId7"/>
    <p:sldId id="291" r:id="rId8"/>
    <p:sldId id="283" r:id="rId9"/>
    <p:sldId id="287" r:id="rId10"/>
    <p:sldId id="293" r:id="rId11"/>
    <p:sldId id="294" r:id="rId12"/>
    <p:sldId id="295" r:id="rId13"/>
    <p:sldId id="284" r:id="rId14"/>
    <p:sldId id="296" r:id="rId15"/>
    <p:sldId id="292" r:id="rId16"/>
    <p:sldId id="297" r:id="rId17"/>
    <p:sldId id="285" r:id="rId18"/>
    <p:sldId id="301" r:id="rId19"/>
    <p:sldId id="289" r:id="rId20"/>
    <p:sldId id="298" r:id="rId21"/>
    <p:sldId id="299" r:id="rId22"/>
    <p:sldId id="300" r:id="rId23"/>
    <p:sldId id="302" r:id="rId24"/>
    <p:sldId id="286" r:id="rId25"/>
    <p:sldId id="290" r:id="rId26"/>
    <p:sldId id="304" r:id="rId27"/>
    <p:sldId id="305" r:id="rId28"/>
    <p:sldId id="306"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BE9A"/>
    <a:srgbClr val="F04B4F"/>
    <a:srgbClr val="FCCC46"/>
    <a:srgbClr val="2395CB"/>
    <a:srgbClr val="FFECC6"/>
    <a:srgbClr val="D52C23"/>
    <a:srgbClr val="F8E0B6"/>
    <a:srgbClr val="F1D3A1"/>
    <a:srgbClr val="FAFC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314" autoAdjust="0"/>
  </p:normalViewPr>
  <p:slideViewPr>
    <p:cSldViewPr snapToGrid="0" showGuides="1">
      <p:cViewPr varScale="1">
        <p:scale>
          <a:sx n="108" d="100"/>
          <a:sy n="108" d="100"/>
        </p:scale>
        <p:origin x="696" y="114"/>
      </p:cViewPr>
      <p:guideLst>
        <p:guide orient="horz" pos="2160"/>
        <p:guide pos="38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7F2B2-C81D-4948-9EDF-568F71B89931}" type="datetimeFigureOut">
              <a:rPr lang="zh-CN" altLang="en-US" smtClean="0"/>
              <a:t>2023/1/15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8009E-218E-4EEF-9489-D323FC6996E4}" type="slidenum">
              <a:rPr lang="zh-CN" altLang="en-US" smtClean="0"/>
              <a:t>‹#›</a:t>
            </a:fld>
            <a:endParaRPr lang="zh-CN" altLang="en-US"/>
          </a:p>
        </p:txBody>
      </p:sp>
    </p:spTree>
    <p:extLst>
      <p:ext uri="{BB962C8B-B14F-4D97-AF65-F5344CB8AC3E}">
        <p14:creationId xmlns:p14="http://schemas.microsoft.com/office/powerpoint/2010/main" val="334287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9F8009E-218E-4EEF-9489-D323FC6996E4}" type="slidenum">
              <a:rPr lang="zh-CN" altLang="en-US" smtClean="0"/>
              <a:t>12</a:t>
            </a:fld>
            <a:endParaRPr lang="zh-CN" altLang="en-US"/>
          </a:p>
        </p:txBody>
      </p:sp>
    </p:spTree>
    <p:extLst>
      <p:ext uri="{BB962C8B-B14F-4D97-AF65-F5344CB8AC3E}">
        <p14:creationId xmlns:p14="http://schemas.microsoft.com/office/powerpoint/2010/main" val="295909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8304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99C05A8-2E32-4C24-8A1A-04D3D9F181D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F8EF6CA8-0529-4D94-9622-9EA0245D626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EBD7469B-889F-4044-9244-CD2B83034C79}"/>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5" name="页脚占位符 4">
            <a:extLst>
              <a:ext uri="{FF2B5EF4-FFF2-40B4-BE49-F238E27FC236}">
                <a16:creationId xmlns="" xmlns:a16="http://schemas.microsoft.com/office/drawing/2014/main" id="{553B46E1-240C-4826-BC5B-3CE90EDB3DE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6ADF0142-D141-49C5-A417-9CE0CF375124}"/>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0932056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4D39CFB-9CC6-443C-8BE0-7F8765C8D8D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65BBE96B-7D74-48BC-9F49-C5D35792B59B}"/>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C7C54B76-C4B1-4B6F-BFE9-AFA93371FC8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6473BD73-FDAA-4757-86E6-ACD965E5B16B}"/>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6" name="页脚占位符 5">
            <a:extLst>
              <a:ext uri="{FF2B5EF4-FFF2-40B4-BE49-F238E27FC236}">
                <a16:creationId xmlns="" xmlns:a16="http://schemas.microsoft.com/office/drawing/2014/main" id="{889CB0BD-D9F8-486B-AD85-9DFBA9E9A03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F26534DC-8ADB-4580-BB5E-AE2C3EB8FA7D}"/>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4054862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EFD1AC1-E1E1-46A1-9F0C-F8F253A6936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4E2E949D-A517-4578-9DAB-F9E04A3B3E0F}"/>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7C6C901F-E2D5-410B-8142-341A28BAFEB9}"/>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5" name="页脚占位符 4">
            <a:extLst>
              <a:ext uri="{FF2B5EF4-FFF2-40B4-BE49-F238E27FC236}">
                <a16:creationId xmlns="" xmlns:a16="http://schemas.microsoft.com/office/drawing/2014/main" id="{AD3BA70A-6611-466E-94BA-5548B6C9755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200B061A-70D3-4D29-903F-6234358BE2BE}"/>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15897503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A20C473B-421E-44DD-A73A-C876C89A5904}"/>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A250054B-CBBC-4659-980B-C7626B377FA2}"/>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44663CF6-C057-44A3-98A4-1561EE4A0A5F}"/>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5" name="页脚占位符 4">
            <a:extLst>
              <a:ext uri="{FF2B5EF4-FFF2-40B4-BE49-F238E27FC236}">
                <a16:creationId xmlns="" xmlns:a16="http://schemas.microsoft.com/office/drawing/2014/main" id="{024F5477-95A3-430A-8B02-E2E613B5D7CB}"/>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EA1E2F62-26C8-4FDF-8DC7-CFCC4C8B6E16}"/>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1609520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68871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838824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9288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33548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6160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7980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697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4417647-EE01-4446-BAA7-83336301658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E3967774-3BFF-4173-85AD-F5D71D71D9BA}"/>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FCF45905-7969-4354-B836-039BCCD92383}"/>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5" name="页脚占位符 4">
            <a:extLst>
              <a:ext uri="{FF2B5EF4-FFF2-40B4-BE49-F238E27FC236}">
                <a16:creationId xmlns="" xmlns:a16="http://schemas.microsoft.com/office/drawing/2014/main" id="{649DE830-376F-464B-8C1A-03C3FEC1878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707B1709-A091-4C28-92EA-3F85970B7EFB}"/>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774392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9641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7958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3018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7856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15436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62070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090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D25CDAB-FBF4-4EAA-AED5-C55BF4AA03D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D1BC463C-1E4B-4638-8D9F-1014DB1678F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EF0D89D7-40FE-44DC-8987-0B504750B32E}"/>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5" name="页脚占位符 4">
            <a:extLst>
              <a:ext uri="{FF2B5EF4-FFF2-40B4-BE49-F238E27FC236}">
                <a16:creationId xmlns="" xmlns:a16="http://schemas.microsoft.com/office/drawing/2014/main" id="{D7DA1EF6-B5CF-464D-A03F-0F2478095D20}"/>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a16="http://schemas.microsoft.com/office/drawing/2014/main" id="{51800FE7-B7DC-4A99-9393-69D23F98E454}"/>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032023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9A39BF0-F827-4E8B-B940-8CD1D838D89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5FD950AE-DA1E-45E6-A961-1378C4A9D277}"/>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5AD6AE50-0373-4548-944F-89B4139EE1AA}"/>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3BB5B669-DFA6-434B-B6E3-A2F65BD017EA}"/>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6" name="页脚占位符 5">
            <a:extLst>
              <a:ext uri="{FF2B5EF4-FFF2-40B4-BE49-F238E27FC236}">
                <a16:creationId xmlns="" xmlns:a16="http://schemas.microsoft.com/office/drawing/2014/main" id="{75156D82-A0AB-4408-8C0E-CB3BB36AB1E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0946DD33-4D4E-4739-BD37-A76AD20844F3}"/>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14003101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1694DD7-6B64-4CC4-90C8-B68D5252348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7236E106-475A-4450-96A0-5E8B5739B33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B56AB2DC-8364-4DE7-866D-2C57480C87B6}"/>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2E424009-2AF8-47DD-A800-AFE78B5CAB1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7A231C06-AC02-4766-8271-F3BCED0A155D}"/>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DD4AEE86-A472-4C63-BC70-C409FC7C5B4B}"/>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8" name="页脚占位符 7">
            <a:extLst>
              <a:ext uri="{FF2B5EF4-FFF2-40B4-BE49-F238E27FC236}">
                <a16:creationId xmlns="" xmlns:a16="http://schemas.microsoft.com/office/drawing/2014/main" id="{779019E6-ECB0-465C-A2EA-F18F6B563F8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a16="http://schemas.microsoft.com/office/drawing/2014/main" id="{7DAACB4C-AB3E-460F-819F-82DD5A2424ED}"/>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3789761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1694DD7-6B64-4CC4-90C8-B68D5252348B}"/>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7236E106-475A-4450-96A0-5E8B5739B33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B56AB2DC-8364-4DE7-866D-2C57480C87B6}"/>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2E424009-2AF8-47DD-A800-AFE78B5CAB1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7A231C06-AC02-4766-8271-F3BCED0A155D}"/>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DD4AEE86-A472-4C63-BC70-C409FC7C5B4B}"/>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8" name="页脚占位符 7">
            <a:extLst>
              <a:ext uri="{FF2B5EF4-FFF2-40B4-BE49-F238E27FC236}">
                <a16:creationId xmlns="" xmlns:a16="http://schemas.microsoft.com/office/drawing/2014/main" id="{779019E6-ECB0-465C-A2EA-F18F6B563F8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a16="http://schemas.microsoft.com/office/drawing/2014/main" id="{7DAACB4C-AB3E-460F-819F-82DD5A2424ED}"/>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
        <p:nvSpPr>
          <p:cNvPr id="11" name="TextBox 10"/>
          <p:cNvSpPr txBox="1"/>
          <p:nvPr userDrawn="1"/>
        </p:nvSpPr>
        <p:spPr>
          <a:xfrm>
            <a:off x="129563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2845815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3CE663C-AE46-4725-B5E2-0221E63BAE6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87023481-BEF4-4554-A102-3B857BDE570F}"/>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4" name="页脚占位符 3">
            <a:extLst>
              <a:ext uri="{FF2B5EF4-FFF2-40B4-BE49-F238E27FC236}">
                <a16:creationId xmlns="" xmlns:a16="http://schemas.microsoft.com/office/drawing/2014/main" id="{305D77A6-0E1C-44B7-BD49-5C8BF2E57EB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 xmlns:a16="http://schemas.microsoft.com/office/drawing/2014/main" id="{508377DA-194B-48CB-B68E-D2E1F5AF2FB3}"/>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29682084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F9192988-23BA-44B4-9D88-5DCCC2F3878D}"/>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3" name="页脚占位符 2">
            <a:extLst>
              <a:ext uri="{FF2B5EF4-FFF2-40B4-BE49-F238E27FC236}">
                <a16:creationId xmlns="" xmlns:a16="http://schemas.microsoft.com/office/drawing/2014/main" id="{5BE1A062-4D86-4AE2-A237-80470F7395A0}"/>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 xmlns:a16="http://schemas.microsoft.com/office/drawing/2014/main" id="{3E5E99BB-AF39-44FB-A1D2-3F3574219123}"/>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37139695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CD35C9D-F050-4DB0-92E2-BE4CDCD009A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479804DD-5BEC-4531-ABD9-444F0D2A8E85}"/>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FA0439DE-2E79-4984-832C-B87FA3BCCB9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E7042D77-71C2-416B-8817-95772A42B304}"/>
              </a:ext>
            </a:extLst>
          </p:cNvPr>
          <p:cNvSpPr>
            <a:spLocks noGrp="1"/>
          </p:cNvSpPr>
          <p:nvPr>
            <p:ph type="dt" sz="half" idx="10"/>
          </p:nvPr>
        </p:nvSpPr>
        <p:spPr>
          <a:xfrm>
            <a:off x="838200" y="6356350"/>
            <a:ext cx="2743200" cy="365125"/>
          </a:xfrm>
          <a:prstGeom prst="rect">
            <a:avLst/>
          </a:prstGeom>
        </p:spPr>
        <p:txBody>
          <a:bodyPr/>
          <a:lstStyle/>
          <a:p>
            <a:fld id="{51A0BAEC-A70E-436E-92C6-3ECF094493EF}" type="datetimeFigureOut">
              <a:rPr lang="zh-CN" altLang="en-US" smtClean="0"/>
              <a:t>2023/1/15</a:t>
            </a:fld>
            <a:endParaRPr lang="zh-CN" altLang="en-US"/>
          </a:p>
        </p:txBody>
      </p:sp>
      <p:sp>
        <p:nvSpPr>
          <p:cNvPr id="6" name="页脚占位符 5">
            <a:extLst>
              <a:ext uri="{FF2B5EF4-FFF2-40B4-BE49-F238E27FC236}">
                <a16:creationId xmlns="" xmlns:a16="http://schemas.microsoft.com/office/drawing/2014/main" id="{6098FCDE-B30C-4940-A5E7-D41C59BA241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a16="http://schemas.microsoft.com/office/drawing/2014/main" id="{8F8613B7-9E0C-47C5-9B57-4B36E8DAFDC4}"/>
              </a:ext>
            </a:extLst>
          </p:cNvPr>
          <p:cNvSpPr>
            <a:spLocks noGrp="1"/>
          </p:cNvSpPr>
          <p:nvPr>
            <p:ph type="sldNum" sz="quarter" idx="12"/>
          </p:nvPr>
        </p:nvSpPr>
        <p:spPr>
          <a:xfrm>
            <a:off x="8610600" y="6356350"/>
            <a:ext cx="2743200" cy="365125"/>
          </a:xfrm>
          <a:prstGeom prst="rect">
            <a:avLst/>
          </a:prstGeom>
        </p:spPr>
        <p:txBody>
          <a:bodyPr/>
          <a:lstStyle/>
          <a:p>
            <a:fld id="{8745BC63-D829-4A71-B2F4-3CC30B2DF020}" type="slidenum">
              <a:rPr lang="zh-CN" altLang="en-US" smtClean="0"/>
              <a:t>‹#›</a:t>
            </a:fld>
            <a:endParaRPr lang="zh-CN" altLang="en-US"/>
          </a:p>
        </p:txBody>
      </p:sp>
    </p:spTree>
    <p:extLst>
      <p:ext uri="{BB962C8B-B14F-4D97-AF65-F5344CB8AC3E}">
        <p14:creationId xmlns:p14="http://schemas.microsoft.com/office/powerpoint/2010/main" val="764093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a:extLst>
              <a:ext uri="{FF2B5EF4-FFF2-40B4-BE49-F238E27FC236}">
                <a16:creationId xmlns="" xmlns:a16="http://schemas.microsoft.com/office/drawing/2014/main" id="{FE8838D1-647B-400F-947C-BD56E870981F}"/>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spTree>
    <p:extLst>
      <p:ext uri="{BB962C8B-B14F-4D97-AF65-F5344CB8AC3E}">
        <p14:creationId xmlns:p14="http://schemas.microsoft.com/office/powerpoint/2010/main" val="1518548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56830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778108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5.png"/><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Layout" Target="../slideLayouts/slideLayout1.xml"/><Relationship Id="rId4"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17.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1.xml"/><Relationship Id="rId5" Type="http://schemas.openxmlformats.org/officeDocument/2006/relationships/tags" Target="../tags/tag32.xml"/><Relationship Id="rId4"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8.png"/><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19.png"/><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21.png"/><Relationship Id="rId4"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22.png"/><Relationship Id="rId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23.png"/><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23.png"/><Relationship Id="rId5" Type="http://schemas.openxmlformats.org/officeDocument/2006/relationships/slideLayout" Target="../slideLayouts/slideLayout1.xml"/><Relationship Id="rId4" Type="http://schemas.openxmlformats.org/officeDocument/2006/relationships/tags" Target="../tags/tag5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1.png"/><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3.png"/><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475E4559-F9C3-40D5-91C3-36280F3F8994}"/>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pic>
        <p:nvPicPr>
          <p:cNvPr id="9" name="图片 8">
            <a:extLst>
              <a:ext uri="{FF2B5EF4-FFF2-40B4-BE49-F238E27FC236}">
                <a16:creationId xmlns="" xmlns:a16="http://schemas.microsoft.com/office/drawing/2014/main" id="{A9C72AAF-1BC7-47B8-928C-6185B0AFE969}"/>
              </a:ext>
            </a:extLst>
          </p:cNvPr>
          <p:cNvPicPr>
            <a:picLocks noChangeAspect="1"/>
          </p:cNvPicPr>
          <p:nvPr/>
        </p:nvPicPr>
        <p:blipFill rotWithShape="1">
          <a:blip r:embed="rId3">
            <a:extLst>
              <a:ext uri="{28A0092B-C50C-407E-A947-70E740481C1C}">
                <a14:useLocalDpi xmlns:a14="http://schemas.microsoft.com/office/drawing/2010/main" val="0"/>
              </a:ext>
            </a:extLst>
          </a:blip>
          <a:srcRect t="11201" r="2929" b="43466"/>
          <a:stretch/>
        </p:blipFill>
        <p:spPr>
          <a:xfrm>
            <a:off x="2581013" y="893214"/>
            <a:ext cx="7085083" cy="4428593"/>
          </a:xfrm>
          <a:prstGeom prst="rect">
            <a:avLst/>
          </a:prstGeom>
        </p:spPr>
      </p:pic>
      <p:sp>
        <p:nvSpPr>
          <p:cNvPr id="10" name="文本框 9">
            <a:extLst>
              <a:ext uri="{FF2B5EF4-FFF2-40B4-BE49-F238E27FC236}">
                <a16:creationId xmlns="" xmlns:a16="http://schemas.microsoft.com/office/drawing/2014/main" id="{B08611B7-AC11-4B32-993B-62325C43888F}"/>
              </a:ext>
            </a:extLst>
          </p:cNvPr>
          <p:cNvSpPr txBox="1"/>
          <p:nvPr/>
        </p:nvSpPr>
        <p:spPr>
          <a:xfrm>
            <a:off x="4800971" y="4066717"/>
            <a:ext cx="2745641" cy="523220"/>
          </a:xfrm>
          <a:prstGeom prst="rect">
            <a:avLst/>
          </a:prstGeom>
          <a:noFill/>
        </p:spPr>
        <p:txBody>
          <a:bodyPr wrap="square" rtlCol="0">
            <a:spAutoFit/>
          </a:bodyPr>
          <a:lstStyle/>
          <a:p>
            <a:pPr algn="dist"/>
            <a:r>
              <a:rPr lang="zh-CN" altLang="en-US" sz="2800" b="1" dirty="0" smtClean="0">
                <a:solidFill>
                  <a:srgbClr val="F04B4F"/>
                </a:solidFill>
                <a:cs typeface="+mn-ea"/>
                <a:sym typeface="+mn-lt"/>
              </a:rPr>
              <a:t>班主任工</a:t>
            </a:r>
            <a:r>
              <a:rPr lang="zh-CN" altLang="en-US" sz="2800" b="1" dirty="0">
                <a:solidFill>
                  <a:srgbClr val="F04B4F"/>
                </a:solidFill>
                <a:cs typeface="+mn-ea"/>
                <a:sym typeface="+mn-lt"/>
              </a:rPr>
              <a:t>作总结</a:t>
            </a:r>
          </a:p>
        </p:txBody>
      </p:sp>
      <p:sp>
        <p:nvSpPr>
          <p:cNvPr id="11" name="文本框 10">
            <a:extLst>
              <a:ext uri="{FF2B5EF4-FFF2-40B4-BE49-F238E27FC236}">
                <a16:creationId xmlns="" xmlns:a16="http://schemas.microsoft.com/office/drawing/2014/main" id="{34AC0BC9-896E-4F72-9BF5-EA94A2ABD800}"/>
              </a:ext>
            </a:extLst>
          </p:cNvPr>
          <p:cNvSpPr txBox="1"/>
          <p:nvPr/>
        </p:nvSpPr>
        <p:spPr>
          <a:xfrm>
            <a:off x="4334256" y="2246958"/>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00BE9A"/>
                </a:solidFill>
                <a:cs typeface="+mn-ea"/>
                <a:sym typeface="+mn-lt"/>
              </a:rPr>
              <a:t>教</a:t>
            </a:r>
          </a:p>
        </p:txBody>
      </p:sp>
      <p:sp>
        <p:nvSpPr>
          <p:cNvPr id="12" name="文本框 11">
            <a:extLst>
              <a:ext uri="{FF2B5EF4-FFF2-40B4-BE49-F238E27FC236}">
                <a16:creationId xmlns="" xmlns:a16="http://schemas.microsoft.com/office/drawing/2014/main" id="{B1D146F3-B1BE-4DC3-A03E-6C4E16A24BD5}"/>
              </a:ext>
            </a:extLst>
          </p:cNvPr>
          <p:cNvSpPr txBox="1"/>
          <p:nvPr/>
        </p:nvSpPr>
        <p:spPr>
          <a:xfrm rot="636811">
            <a:off x="5241258" y="2280641"/>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育</a:t>
            </a:r>
          </a:p>
        </p:txBody>
      </p:sp>
      <p:sp>
        <p:nvSpPr>
          <p:cNvPr id="13" name="文本框 12">
            <a:extLst>
              <a:ext uri="{FF2B5EF4-FFF2-40B4-BE49-F238E27FC236}">
                <a16:creationId xmlns="" xmlns:a16="http://schemas.microsoft.com/office/drawing/2014/main" id="{586A7152-0626-4240-848F-8EE7A3FB0F71}"/>
              </a:ext>
            </a:extLst>
          </p:cNvPr>
          <p:cNvSpPr txBox="1"/>
          <p:nvPr/>
        </p:nvSpPr>
        <p:spPr>
          <a:xfrm rot="21347884">
            <a:off x="6207413" y="2284478"/>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2395CB"/>
                </a:solidFill>
                <a:cs typeface="+mn-ea"/>
                <a:sym typeface="+mn-lt"/>
              </a:rPr>
              <a:t>教</a:t>
            </a:r>
          </a:p>
        </p:txBody>
      </p:sp>
      <p:sp>
        <p:nvSpPr>
          <p:cNvPr id="14" name="文本框 13">
            <a:extLst>
              <a:ext uri="{FF2B5EF4-FFF2-40B4-BE49-F238E27FC236}">
                <a16:creationId xmlns="" xmlns:a16="http://schemas.microsoft.com/office/drawing/2014/main" id="{97AF34AC-03E5-4835-99C6-FADE16E6F6D9}"/>
              </a:ext>
            </a:extLst>
          </p:cNvPr>
          <p:cNvSpPr txBox="1"/>
          <p:nvPr/>
        </p:nvSpPr>
        <p:spPr>
          <a:xfrm rot="1099309">
            <a:off x="7213946" y="2360729"/>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04B4F"/>
                </a:solidFill>
                <a:cs typeface="+mn-ea"/>
                <a:sym typeface="+mn-lt"/>
              </a:rPr>
              <a:t>学</a:t>
            </a:r>
          </a:p>
        </p:txBody>
      </p:sp>
      <p:grpSp>
        <p:nvGrpSpPr>
          <p:cNvPr id="17" name="组合 16">
            <a:extLst>
              <a:ext uri="{FF2B5EF4-FFF2-40B4-BE49-F238E27FC236}">
                <a16:creationId xmlns="" xmlns:a16="http://schemas.microsoft.com/office/drawing/2014/main" id="{A0E9CE4E-6BC6-4842-8499-87DEE3458757}"/>
              </a:ext>
            </a:extLst>
          </p:cNvPr>
          <p:cNvGrpSpPr/>
          <p:nvPr/>
        </p:nvGrpSpPr>
        <p:grpSpPr>
          <a:xfrm>
            <a:off x="4762871" y="5233556"/>
            <a:ext cx="2590058" cy="406675"/>
            <a:chOff x="4790426" y="5233556"/>
            <a:chExt cx="2590058" cy="406675"/>
          </a:xfrm>
        </p:grpSpPr>
        <p:sp>
          <p:nvSpPr>
            <p:cNvPr id="15" name="矩形: 圆角 14">
              <a:extLst>
                <a:ext uri="{FF2B5EF4-FFF2-40B4-BE49-F238E27FC236}">
                  <a16:creationId xmlns="" xmlns:a16="http://schemas.microsoft.com/office/drawing/2014/main" id="{B52A3912-CB9A-4FCA-B35B-0396EEE33B4B}"/>
                </a:ext>
              </a:extLst>
            </p:cNvPr>
            <p:cNvSpPr/>
            <p:nvPr/>
          </p:nvSpPr>
          <p:spPr>
            <a:xfrm>
              <a:off x="5167351" y="5233556"/>
              <a:ext cx="1857298" cy="406675"/>
            </a:xfrm>
            <a:prstGeom prst="roundRect">
              <a:avLst>
                <a:gd name="adj" fmla="val 50000"/>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effectLst>
                  <a:outerShdw blurRad="38100" dist="38100" dir="2700000" algn="tl">
                    <a:srgbClr val="000000">
                      <a:alpha val="43137"/>
                    </a:srgbClr>
                  </a:outerShdw>
                </a:effectLst>
                <a:cs typeface="+mn-ea"/>
                <a:sym typeface="+mn-lt"/>
              </a:endParaRPr>
            </a:p>
          </p:txBody>
        </p:sp>
        <p:sp>
          <p:nvSpPr>
            <p:cNvPr id="16" name="文本框 15">
              <a:extLst>
                <a:ext uri="{FF2B5EF4-FFF2-40B4-BE49-F238E27FC236}">
                  <a16:creationId xmlns="" xmlns:a16="http://schemas.microsoft.com/office/drawing/2014/main" id="{74C6CE42-E1CF-477E-8FF3-8F2A77508DA7}"/>
                </a:ext>
              </a:extLst>
            </p:cNvPr>
            <p:cNvSpPr txBox="1"/>
            <p:nvPr/>
          </p:nvSpPr>
          <p:spPr>
            <a:xfrm>
              <a:off x="4790426" y="5252227"/>
              <a:ext cx="2590058" cy="369332"/>
            </a:xfrm>
            <a:prstGeom prst="rect">
              <a:avLst/>
            </a:prstGeom>
            <a:noFill/>
          </p:spPr>
          <p:txBody>
            <a:bodyPr wrap="square" rtlCol="0">
              <a:spAutoFit/>
            </a:bodyPr>
            <a:lstStyle/>
            <a:p>
              <a:pPr algn="ctr"/>
              <a:r>
                <a:rPr lang="zh-CN" altLang="en-US" b="1" dirty="0">
                  <a:solidFill>
                    <a:schemeClr val="bg1"/>
                  </a:solidFill>
                  <a:effectLst>
                    <a:outerShdw blurRad="38100" dist="38100" dir="2700000" algn="tl">
                      <a:srgbClr val="000000">
                        <a:alpha val="43137"/>
                      </a:srgbClr>
                    </a:outerShdw>
                  </a:effectLst>
                  <a:cs typeface="+mn-ea"/>
                  <a:sym typeface="+mn-lt"/>
                </a:rPr>
                <a:t>汇报人</a:t>
              </a:r>
              <a:r>
                <a:rPr lang="zh-CN" altLang="en-US" b="1" dirty="0" smtClean="0">
                  <a:solidFill>
                    <a:schemeClr val="bg1"/>
                  </a:solidFill>
                  <a:effectLst>
                    <a:outerShdw blurRad="38100" dist="38100" dir="2700000" algn="tl">
                      <a:srgbClr val="000000">
                        <a:alpha val="43137"/>
                      </a:srgbClr>
                    </a:outerShdw>
                  </a:effectLst>
                  <a:cs typeface="+mn-ea"/>
                  <a:sym typeface="+mn-lt"/>
                </a:rPr>
                <a:t>：优品</a:t>
              </a:r>
              <a:r>
                <a:rPr lang="en-US" altLang="zh-CN" b="1" dirty="0" smtClean="0">
                  <a:solidFill>
                    <a:schemeClr val="bg1"/>
                  </a:solidFill>
                  <a:effectLst>
                    <a:outerShdw blurRad="38100" dist="38100" dir="2700000" algn="tl">
                      <a:srgbClr val="000000">
                        <a:alpha val="43137"/>
                      </a:srgbClr>
                    </a:outerShdw>
                  </a:effectLst>
                  <a:cs typeface="+mn-ea"/>
                  <a:sym typeface="+mn-lt"/>
                </a:rPr>
                <a:t>PPT</a:t>
              </a:r>
              <a:endParaRPr lang="zh-CN" altLang="en-US" b="1" dirty="0">
                <a:solidFill>
                  <a:schemeClr val="bg1"/>
                </a:solidFill>
                <a:effectLst>
                  <a:outerShdw blurRad="38100" dist="38100" dir="2700000" algn="tl">
                    <a:srgbClr val="000000">
                      <a:alpha val="43137"/>
                    </a:srgbClr>
                  </a:outerShdw>
                </a:effectLst>
                <a:cs typeface="+mn-ea"/>
                <a:sym typeface="+mn-lt"/>
              </a:endParaRPr>
            </a:p>
          </p:txBody>
        </p:sp>
      </p:grpSp>
    </p:spTree>
    <p:extLst>
      <p:ext uri="{BB962C8B-B14F-4D97-AF65-F5344CB8AC3E}">
        <p14:creationId xmlns:p14="http://schemas.microsoft.com/office/powerpoint/2010/main" val="26584134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strVal val="#ppt_w+.3"/>
                                          </p:val>
                                        </p:tav>
                                        <p:tav tm="100000">
                                          <p:val>
                                            <p:strVal val="#ppt_w"/>
                                          </p:val>
                                        </p:tav>
                                      </p:tavLst>
                                    </p:anim>
                                    <p:anim calcmode="lin" valueType="num">
                                      <p:cBhvr>
                                        <p:cTn id="39" dur="1000" fill="hold"/>
                                        <p:tgtEl>
                                          <p:spTgt spid="10"/>
                                        </p:tgtEl>
                                        <p:attrNameLst>
                                          <p:attrName>ppt_h</p:attrName>
                                        </p:attrNameLst>
                                      </p:cBhvr>
                                      <p:tavLst>
                                        <p:tav tm="0">
                                          <p:val>
                                            <p:strVal val="#ppt_h"/>
                                          </p:val>
                                        </p:tav>
                                        <p:tav tm="100000">
                                          <p:val>
                                            <p:strVal val="#ppt_h"/>
                                          </p:val>
                                        </p:tav>
                                      </p:tavLst>
                                    </p:anim>
                                    <p:animEffect transition="in" filter="fade">
                                      <p:cBhvr>
                                        <p:cTn id="40" dur="1000"/>
                                        <p:tgtEl>
                                          <p:spTgt spid="10"/>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 xmlns:a16="http://schemas.microsoft.com/office/drawing/2014/main" id="{7D523123-44F8-4123-AE59-79E68037268C}"/>
              </a:ext>
            </a:extLst>
          </p:cNvPr>
          <p:cNvGrpSpPr/>
          <p:nvPr/>
        </p:nvGrpSpPr>
        <p:grpSpPr>
          <a:xfrm>
            <a:off x="1185667" y="1927282"/>
            <a:ext cx="4831453" cy="985065"/>
            <a:chOff x="1185667" y="1927282"/>
            <a:chExt cx="4831453" cy="985065"/>
          </a:xfrm>
        </p:grpSpPr>
        <p:grpSp>
          <p:nvGrpSpPr>
            <p:cNvPr id="40" name="组合 39">
              <a:extLst>
                <a:ext uri="{FF2B5EF4-FFF2-40B4-BE49-F238E27FC236}">
                  <a16:creationId xmlns="" xmlns:a16="http://schemas.microsoft.com/office/drawing/2014/main" id="{85D700EA-2191-4F78-A191-8B09317A6F7F}"/>
                </a:ext>
              </a:extLst>
            </p:cNvPr>
            <p:cNvGrpSpPr/>
            <p:nvPr/>
          </p:nvGrpSpPr>
          <p:grpSpPr>
            <a:xfrm>
              <a:off x="1185667" y="1927282"/>
              <a:ext cx="4831453" cy="985065"/>
              <a:chOff x="496676" y="1248859"/>
              <a:chExt cx="4831453" cy="985065"/>
            </a:xfrm>
          </p:grpSpPr>
          <p:grpSp>
            <p:nvGrpSpPr>
              <p:cNvPr id="41" name="组合 40">
                <a:extLst>
                  <a:ext uri="{FF2B5EF4-FFF2-40B4-BE49-F238E27FC236}">
                    <a16:creationId xmlns="" xmlns:a16="http://schemas.microsoft.com/office/drawing/2014/main" id="{F2DCE2CB-1DA5-4C82-B51B-E917F3F398C6}"/>
                  </a:ext>
                </a:extLst>
              </p:cNvPr>
              <p:cNvGrpSpPr/>
              <p:nvPr/>
            </p:nvGrpSpPr>
            <p:grpSpPr>
              <a:xfrm>
                <a:off x="496676" y="1248859"/>
                <a:ext cx="4831453" cy="985065"/>
                <a:chOff x="534776" y="953584"/>
                <a:chExt cx="4831453" cy="985065"/>
              </a:xfrm>
            </p:grpSpPr>
            <p:sp>
              <p:nvSpPr>
                <p:cNvPr id="43" name="文本框 42">
                  <a:extLst>
                    <a:ext uri="{FF2B5EF4-FFF2-40B4-BE49-F238E27FC236}">
                      <a16:creationId xmlns="" xmlns:a16="http://schemas.microsoft.com/office/drawing/2014/main" id="{EEF360F1-7B43-47FA-88C4-CE46AA894CFD}"/>
                    </a:ext>
                  </a:extLst>
                </p:cNvPr>
                <p:cNvSpPr txBox="1"/>
                <p:nvPr/>
              </p:nvSpPr>
              <p:spPr>
                <a:xfrm>
                  <a:off x="1514475" y="1273711"/>
                  <a:ext cx="3851754" cy="461665"/>
                </a:xfrm>
                <a:prstGeom prst="rect">
                  <a:avLst/>
                </a:prstGeom>
                <a:noFill/>
              </p:spPr>
              <p:txBody>
                <a:bodyPr wrap="square" rtlCol="0">
                  <a:spAutoFit/>
                </a:bodyPr>
                <a:lstStyle/>
                <a:p>
                  <a:r>
                    <a:rPr lang="zh-CN" altLang="en-US" sz="2400" dirty="0">
                      <a:solidFill>
                        <a:srgbClr val="2395CB"/>
                      </a:solidFill>
                      <a:cs typeface="+mn-ea"/>
                      <a:sym typeface="+mn-lt"/>
                    </a:rPr>
                    <a:t>认真做好后进行转化工作</a:t>
                  </a:r>
                </a:p>
              </p:txBody>
            </p:sp>
            <p:grpSp>
              <p:nvGrpSpPr>
                <p:cNvPr id="44" name="组合 43">
                  <a:extLst>
                    <a:ext uri="{FF2B5EF4-FFF2-40B4-BE49-F238E27FC236}">
                      <a16:creationId xmlns=""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 xmlns:a16="http://schemas.microsoft.com/office/drawing/2014/main" id="{4BFBF950-02FF-4C54-BC95-3C2E4EC1C692}"/>
                  </a:ext>
                </a:extLst>
              </p:cNvPr>
              <p:cNvCxnSpPr>
                <a:cxnSpLocks/>
              </p:cNvCxnSpPr>
              <p:nvPr/>
            </p:nvCxnSpPr>
            <p:spPr>
              <a:xfrm>
                <a:off x="1476375" y="2066925"/>
                <a:ext cx="3558778"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 xmlns:a16="http://schemas.microsoft.com/office/drawing/2014/main" id="{0B0D1C1A-C1EF-444C-B3AF-992039C49E9A}"/>
                </a:ext>
              </a:extLst>
            </p:cNvPr>
            <p:cNvSpPr txBox="1"/>
            <p:nvPr/>
          </p:nvSpPr>
          <p:spPr>
            <a:xfrm>
              <a:off x="1269678" y="2096716"/>
              <a:ext cx="839915"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04</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 xmlns:a16="http://schemas.microsoft.com/office/drawing/2014/main" id="{0E953CFF-6087-40B1-87DA-1BBCD62A63A0}"/>
              </a:ext>
            </a:extLst>
          </p:cNvPr>
          <p:cNvSpPr>
            <a:spLocks noChangeArrowheads="1"/>
          </p:cNvSpPr>
          <p:nvPr>
            <p:custDataLst>
              <p:tags r:id="rId1"/>
            </p:custDataLst>
          </p:nvPr>
        </p:nvSpPr>
        <p:spPr bwMode="auto">
          <a:xfrm>
            <a:off x="6630192" y="2742147"/>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 xmlns:a16="http://schemas.microsoft.com/office/drawing/2014/main" id="{9C2F6B58-207D-4815-9539-642292F8AFD1}"/>
              </a:ext>
            </a:extLst>
          </p:cNvPr>
          <p:cNvSpPr/>
          <p:nvPr/>
        </p:nvSpPr>
        <p:spPr>
          <a:xfrm>
            <a:off x="6096000" y="3095672"/>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 xmlns:a16="http://schemas.microsoft.com/office/drawing/2014/main" id="{9C5C9D78-0D3B-459B-96A4-34565C667418}"/>
              </a:ext>
            </a:extLst>
          </p:cNvPr>
          <p:cNvSpPr>
            <a:spLocks noChangeArrowheads="1"/>
          </p:cNvSpPr>
          <p:nvPr>
            <p:custDataLst>
              <p:tags r:id="rId2"/>
            </p:custDataLst>
          </p:nvPr>
        </p:nvSpPr>
        <p:spPr bwMode="auto">
          <a:xfrm>
            <a:off x="6630192" y="3781173"/>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 xmlns:a16="http://schemas.microsoft.com/office/drawing/2014/main" id="{72D82DCD-84BE-472F-8BD9-C27AD8A9D7B2}"/>
              </a:ext>
            </a:extLst>
          </p:cNvPr>
          <p:cNvSpPr/>
          <p:nvPr/>
        </p:nvSpPr>
        <p:spPr>
          <a:xfrm>
            <a:off x="6096000" y="4134698"/>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PA-矩形 4">
            <a:extLst>
              <a:ext uri="{FF2B5EF4-FFF2-40B4-BE49-F238E27FC236}">
                <a16:creationId xmlns="" xmlns:a16="http://schemas.microsoft.com/office/drawing/2014/main" id="{F676C823-4BEF-4E1A-AED6-D9DD60681EE8}"/>
              </a:ext>
            </a:extLst>
          </p:cNvPr>
          <p:cNvSpPr>
            <a:spLocks noChangeArrowheads="1"/>
          </p:cNvSpPr>
          <p:nvPr>
            <p:custDataLst>
              <p:tags r:id="rId3"/>
            </p:custDataLst>
          </p:nvPr>
        </p:nvSpPr>
        <p:spPr bwMode="auto">
          <a:xfrm>
            <a:off x="6630192" y="4820199"/>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24" name="矩形: 圆角 23">
            <a:extLst>
              <a:ext uri="{FF2B5EF4-FFF2-40B4-BE49-F238E27FC236}">
                <a16:creationId xmlns="" xmlns:a16="http://schemas.microsoft.com/office/drawing/2014/main" id="{98ED04C5-1898-4851-AD0B-0CED48450838}"/>
              </a:ext>
            </a:extLst>
          </p:cNvPr>
          <p:cNvSpPr/>
          <p:nvPr/>
        </p:nvSpPr>
        <p:spPr>
          <a:xfrm>
            <a:off x="6096000" y="5173724"/>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41DF424F-E81C-4388-B551-F5382304E89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10054" y="2417232"/>
            <a:ext cx="3851754" cy="3851754"/>
          </a:xfrm>
          <a:prstGeom prst="rect">
            <a:avLst/>
          </a:prstGeom>
        </p:spPr>
      </p:pic>
    </p:spTree>
    <p:extLst>
      <p:ext uri="{BB962C8B-B14F-4D97-AF65-F5344CB8AC3E}">
        <p14:creationId xmlns:p14="http://schemas.microsoft.com/office/powerpoint/2010/main" val="9053459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lef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500"/>
                                        <p:tgtEl>
                                          <p:spTgt spid="5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P spid="23" grpId="0"/>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FCCC46"/>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03</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 xmlns:a16="http://schemas.microsoft.com/office/drawing/2014/main" id="{59743546-6D3E-4CD8-BD00-41F8ABA94D98}"/>
              </a:ext>
            </a:extLst>
          </p:cNvPr>
          <p:cNvSpPr txBox="1"/>
          <p:nvPr/>
        </p:nvSpPr>
        <p:spPr>
          <a:xfrm>
            <a:off x="2516956" y="3082116"/>
            <a:ext cx="7158089" cy="1569660"/>
          </a:xfrm>
          <a:prstGeom prst="rect">
            <a:avLst/>
          </a:prstGeom>
          <a:noFill/>
        </p:spPr>
        <p:txBody>
          <a:bodyPr wrap="square" rtlCol="0">
            <a:spAutoFit/>
          </a:bodyPr>
          <a:lstStyle/>
          <a:p>
            <a:pPr algn="ctr"/>
            <a:r>
              <a:rPr lang="zh-CN" altLang="en-US" sz="9600" b="1" dirty="0">
                <a:ln w="28575">
                  <a:solidFill>
                    <a:schemeClr val="tx1">
                      <a:lumMod val="85000"/>
                      <a:lumOff val="15000"/>
                    </a:schemeClr>
                  </a:solidFill>
                </a:ln>
                <a:solidFill>
                  <a:srgbClr val="00BE9A"/>
                </a:solidFill>
                <a:cs typeface="+mn-ea"/>
                <a:sym typeface="+mn-lt"/>
              </a:rPr>
              <a:t>教研</a:t>
            </a:r>
            <a:r>
              <a:rPr lang="zh-CN" altLang="en-US" sz="9600" b="1" dirty="0">
                <a:ln w="28575">
                  <a:solidFill>
                    <a:schemeClr val="tx1">
                      <a:lumMod val="85000"/>
                      <a:lumOff val="15000"/>
                    </a:schemeClr>
                  </a:solidFill>
                </a:ln>
                <a:solidFill>
                  <a:srgbClr val="F04B4F"/>
                </a:solidFill>
                <a:cs typeface="+mn-ea"/>
                <a:sym typeface="+mn-lt"/>
              </a:rPr>
              <a:t>方面</a:t>
            </a:r>
          </a:p>
        </p:txBody>
      </p:sp>
    </p:spTree>
    <p:extLst>
      <p:ext uri="{BB962C8B-B14F-4D97-AF65-F5344CB8AC3E}">
        <p14:creationId xmlns:p14="http://schemas.microsoft.com/office/powerpoint/2010/main" val="16478988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70726"/>
            <a:ext cx="3091388" cy="603690"/>
            <a:chOff x="6597212" y="2307832"/>
            <a:chExt cx="3091388" cy="603690"/>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p>
          </p:txBody>
        </p:sp>
      </p:grpSp>
      <p:grpSp>
        <p:nvGrpSpPr>
          <p:cNvPr id="2" name="组合 1">
            <a:extLst>
              <a:ext uri="{FF2B5EF4-FFF2-40B4-BE49-F238E27FC236}">
                <a16:creationId xmlns="" xmlns:a16="http://schemas.microsoft.com/office/drawing/2014/main" id="{7C8A056F-39E9-4AEF-BD23-D4784C10EFB5}"/>
              </a:ext>
            </a:extLst>
          </p:cNvPr>
          <p:cNvGrpSpPr/>
          <p:nvPr/>
        </p:nvGrpSpPr>
        <p:grpSpPr>
          <a:xfrm>
            <a:off x="6513063" y="2248415"/>
            <a:ext cx="2568453" cy="554430"/>
            <a:chOff x="1433269" y="2027442"/>
            <a:chExt cx="2568453" cy="554430"/>
          </a:xfrm>
        </p:grpSpPr>
        <p:grpSp>
          <p:nvGrpSpPr>
            <p:cNvPr id="40" name="组合 39">
              <a:extLst>
                <a:ext uri="{FF2B5EF4-FFF2-40B4-BE49-F238E27FC236}">
                  <a16:creationId xmlns="" xmlns:a16="http://schemas.microsoft.com/office/drawing/2014/main" id="{4D9F4037-C076-4E49-96A9-0D3A9410448B}"/>
                </a:ext>
              </a:extLst>
            </p:cNvPr>
            <p:cNvGrpSpPr/>
            <p:nvPr/>
          </p:nvGrpSpPr>
          <p:grpSpPr>
            <a:xfrm>
              <a:off x="1433269" y="2111549"/>
              <a:ext cx="2568453" cy="470323"/>
              <a:chOff x="5508129" y="1918151"/>
              <a:chExt cx="5510701" cy="1009092"/>
            </a:xfrm>
          </p:grpSpPr>
          <p:sp>
            <p:nvSpPr>
              <p:cNvPr id="41" name="iṥļidè">
                <a:extLst>
                  <a:ext uri="{FF2B5EF4-FFF2-40B4-BE49-F238E27FC236}">
                    <a16:creationId xmlns="" xmlns:a16="http://schemas.microsoft.com/office/drawing/2014/main" id="{1F6C2DDA-DEE2-4068-B025-005E72FDDA48}"/>
                  </a:ext>
                </a:extLst>
              </p:cNvPr>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42" name="íśľïḋe">
                <a:extLst>
                  <a:ext uri="{FF2B5EF4-FFF2-40B4-BE49-F238E27FC236}">
                    <a16:creationId xmlns="" xmlns:a16="http://schemas.microsoft.com/office/drawing/2014/main" id="{341FDEB7-A544-40EA-B9D0-ECB8C272AAF8}"/>
                  </a:ext>
                </a:extLst>
              </p:cNvPr>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3" name="PA-矩形 4">
              <a:extLst>
                <a:ext uri="{FF2B5EF4-FFF2-40B4-BE49-F238E27FC236}">
                  <a16:creationId xmlns="" xmlns:a16="http://schemas.microsoft.com/office/drawing/2014/main" id="{911716AD-05E7-4D2D-B1D2-BEAFB6EAD5FB}"/>
                </a:ext>
              </a:extLst>
            </p:cNvPr>
            <p:cNvSpPr>
              <a:spLocks noChangeArrowheads="1"/>
            </p:cNvSpPr>
            <p:nvPr>
              <p:custDataLst>
                <p:tags r:id="rId3"/>
              </p:custDataLst>
            </p:nvPr>
          </p:nvSpPr>
          <p:spPr bwMode="auto">
            <a:xfrm>
              <a:off x="1996455" y="2027442"/>
              <a:ext cx="1588204" cy="48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rPr>
                <a:t>个人进修</a:t>
              </a:r>
            </a:p>
          </p:txBody>
        </p:sp>
      </p:grpSp>
      <p:grpSp>
        <p:nvGrpSpPr>
          <p:cNvPr id="44" name="组合 43">
            <a:extLst>
              <a:ext uri="{FF2B5EF4-FFF2-40B4-BE49-F238E27FC236}">
                <a16:creationId xmlns="" xmlns:a16="http://schemas.microsoft.com/office/drawing/2014/main" id="{644D7120-59C8-4002-B963-74DEBDA84E44}"/>
              </a:ext>
            </a:extLst>
          </p:cNvPr>
          <p:cNvGrpSpPr/>
          <p:nvPr/>
        </p:nvGrpSpPr>
        <p:grpSpPr>
          <a:xfrm>
            <a:off x="6513063" y="3304380"/>
            <a:ext cx="2907138" cy="471754"/>
            <a:chOff x="1433269" y="2110118"/>
            <a:chExt cx="2907138" cy="471754"/>
          </a:xfrm>
        </p:grpSpPr>
        <p:grpSp>
          <p:nvGrpSpPr>
            <p:cNvPr id="45" name="组合 44">
              <a:extLst>
                <a:ext uri="{FF2B5EF4-FFF2-40B4-BE49-F238E27FC236}">
                  <a16:creationId xmlns="" xmlns:a16="http://schemas.microsoft.com/office/drawing/2014/main" id="{6F96311D-5F04-49DB-BE89-0EAF883A1D10}"/>
                </a:ext>
              </a:extLst>
            </p:cNvPr>
            <p:cNvGrpSpPr/>
            <p:nvPr/>
          </p:nvGrpSpPr>
          <p:grpSpPr>
            <a:xfrm>
              <a:off x="1433269" y="2111549"/>
              <a:ext cx="2568453" cy="470323"/>
              <a:chOff x="5508129" y="1918151"/>
              <a:chExt cx="5510701" cy="1009092"/>
            </a:xfrm>
          </p:grpSpPr>
          <p:sp>
            <p:nvSpPr>
              <p:cNvPr id="47" name="iṥļidè">
                <a:extLst>
                  <a:ext uri="{FF2B5EF4-FFF2-40B4-BE49-F238E27FC236}">
                    <a16:creationId xmlns="" xmlns:a16="http://schemas.microsoft.com/office/drawing/2014/main" id="{3180495B-6455-42C3-B269-9DFB86950DEB}"/>
                  </a:ext>
                </a:extLst>
              </p:cNvPr>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51" name="íśľïḋe">
                <a:extLst>
                  <a:ext uri="{FF2B5EF4-FFF2-40B4-BE49-F238E27FC236}">
                    <a16:creationId xmlns="" xmlns:a16="http://schemas.microsoft.com/office/drawing/2014/main" id="{DF03E80F-CF53-4622-9F02-B58ACED672EA}"/>
                  </a:ext>
                </a:extLst>
              </p:cNvPr>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46" name="PA-矩形 4">
              <a:extLst>
                <a:ext uri="{FF2B5EF4-FFF2-40B4-BE49-F238E27FC236}">
                  <a16:creationId xmlns="" xmlns:a16="http://schemas.microsoft.com/office/drawing/2014/main" id="{CAC61106-28DB-46C4-9ADA-643A5AB76D0C}"/>
                </a:ext>
              </a:extLst>
            </p:cNvPr>
            <p:cNvSpPr>
              <a:spLocks noChangeArrowheads="1"/>
            </p:cNvSpPr>
            <p:nvPr>
              <p:custDataLst>
                <p:tags r:id="rId2"/>
              </p:custDataLst>
            </p:nvPr>
          </p:nvSpPr>
          <p:spPr bwMode="auto">
            <a:xfrm>
              <a:off x="1902966" y="2110118"/>
              <a:ext cx="2437441"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教科研继续教育</a:t>
              </a:r>
            </a:p>
          </p:txBody>
        </p:sp>
      </p:grpSp>
      <p:grpSp>
        <p:nvGrpSpPr>
          <p:cNvPr id="52" name="组合 51">
            <a:extLst>
              <a:ext uri="{FF2B5EF4-FFF2-40B4-BE49-F238E27FC236}">
                <a16:creationId xmlns="" xmlns:a16="http://schemas.microsoft.com/office/drawing/2014/main" id="{4537DB8F-E3E0-4A41-A39C-9333333DFF34}"/>
              </a:ext>
            </a:extLst>
          </p:cNvPr>
          <p:cNvGrpSpPr/>
          <p:nvPr/>
        </p:nvGrpSpPr>
        <p:grpSpPr>
          <a:xfrm>
            <a:off x="6513063" y="4213281"/>
            <a:ext cx="2568453" cy="536142"/>
            <a:chOff x="1433269" y="2045730"/>
            <a:chExt cx="2568453" cy="536142"/>
          </a:xfrm>
        </p:grpSpPr>
        <p:grpSp>
          <p:nvGrpSpPr>
            <p:cNvPr id="53" name="组合 52">
              <a:extLst>
                <a:ext uri="{FF2B5EF4-FFF2-40B4-BE49-F238E27FC236}">
                  <a16:creationId xmlns="" xmlns:a16="http://schemas.microsoft.com/office/drawing/2014/main" id="{5ECB5D70-061F-4D84-A0E7-82804C33C9EA}"/>
                </a:ext>
              </a:extLst>
            </p:cNvPr>
            <p:cNvGrpSpPr/>
            <p:nvPr/>
          </p:nvGrpSpPr>
          <p:grpSpPr>
            <a:xfrm>
              <a:off x="1433269" y="2111549"/>
              <a:ext cx="2568453" cy="470323"/>
              <a:chOff x="5508129" y="1918151"/>
              <a:chExt cx="5510701" cy="1009092"/>
            </a:xfrm>
          </p:grpSpPr>
          <p:sp>
            <p:nvSpPr>
              <p:cNvPr id="55" name="iṥļidè">
                <a:extLst>
                  <a:ext uri="{FF2B5EF4-FFF2-40B4-BE49-F238E27FC236}">
                    <a16:creationId xmlns="" xmlns:a16="http://schemas.microsoft.com/office/drawing/2014/main" id="{FFDB2ED1-CE6B-45C3-87C3-77A7CE40293E}"/>
                  </a:ext>
                </a:extLst>
              </p:cNvPr>
              <p:cNvSpPr/>
              <p:nvPr/>
            </p:nvSpPr>
            <p:spPr>
              <a:xfrm>
                <a:off x="5789217" y="1918151"/>
                <a:ext cx="5229613" cy="1009092"/>
              </a:xfrm>
              <a:prstGeom prst="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56" name="íśľïḋe">
                <a:extLst>
                  <a:ext uri="{FF2B5EF4-FFF2-40B4-BE49-F238E27FC236}">
                    <a16:creationId xmlns="" xmlns:a16="http://schemas.microsoft.com/office/drawing/2014/main" id="{A2954EE7-3A0F-4578-A191-1B2343CE268B}"/>
                  </a:ext>
                </a:extLst>
              </p:cNvPr>
              <p:cNvSpPr/>
              <p:nvPr/>
            </p:nvSpPr>
            <p:spPr>
              <a:xfrm>
                <a:off x="5508129" y="2059368"/>
                <a:ext cx="726662" cy="726657"/>
              </a:xfrm>
              <a:prstGeom prst="ellipse">
                <a:avLst/>
              </a:prstGeom>
              <a:solidFill>
                <a:schemeClr val="bg1">
                  <a:lumMod val="9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54" name="PA-矩形 4">
              <a:extLst>
                <a:ext uri="{FF2B5EF4-FFF2-40B4-BE49-F238E27FC236}">
                  <a16:creationId xmlns="" xmlns:a16="http://schemas.microsoft.com/office/drawing/2014/main" id="{1DB35ACB-0D6F-4FE9-A4F1-FBB93658993A}"/>
                </a:ext>
              </a:extLst>
            </p:cNvPr>
            <p:cNvSpPr>
              <a:spLocks noChangeArrowheads="1"/>
            </p:cNvSpPr>
            <p:nvPr>
              <p:custDataLst>
                <p:tags r:id="rId1"/>
              </p:custDataLst>
            </p:nvPr>
          </p:nvSpPr>
          <p:spPr bwMode="auto">
            <a:xfrm>
              <a:off x="2092736" y="2045730"/>
              <a:ext cx="1588204" cy="48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400" dirty="0">
                  <a:solidFill>
                    <a:schemeClr val="bg1"/>
                  </a:solidFill>
                  <a:effectLst>
                    <a:outerShdw blurRad="38100" dist="38100" dir="2700000" algn="tl">
                      <a:srgbClr val="000000">
                        <a:alpha val="43137"/>
                      </a:srgbClr>
                    </a:outerShdw>
                  </a:effectLst>
                  <a:latin typeface="+mn-lt"/>
                  <a:ea typeface="+mn-ea"/>
                  <a:cs typeface="+mn-ea"/>
                  <a:sym typeface="+mn-lt"/>
                </a:rPr>
                <a:t>课题研究</a:t>
              </a:r>
            </a:p>
          </p:txBody>
        </p:sp>
      </p:grpSp>
      <p:sp>
        <p:nvSpPr>
          <p:cNvPr id="3" name="左中括号 2">
            <a:extLst>
              <a:ext uri="{FF2B5EF4-FFF2-40B4-BE49-F238E27FC236}">
                <a16:creationId xmlns="" xmlns:a16="http://schemas.microsoft.com/office/drawing/2014/main" id="{C368BFEF-A0B3-4AB8-9091-4270C99570D7}"/>
              </a:ext>
            </a:extLst>
          </p:cNvPr>
          <p:cNvSpPr/>
          <p:nvPr/>
        </p:nvSpPr>
        <p:spPr>
          <a:xfrm>
            <a:off x="6096000" y="2471926"/>
            <a:ext cx="307094" cy="2211677"/>
          </a:xfrm>
          <a:prstGeom prst="leftBracket">
            <a:avLst/>
          </a:prstGeom>
          <a:ln w="57150">
            <a:solidFill>
              <a:srgbClr val="FCCC4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FA645015-3DDA-4272-BCB6-0CDE57C3D12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46474" y="1632967"/>
            <a:ext cx="3578119" cy="3578119"/>
          </a:xfrm>
          <a:prstGeom prst="rect">
            <a:avLst/>
          </a:prstGeom>
        </p:spPr>
      </p:pic>
    </p:spTree>
    <p:extLst>
      <p:ext uri="{BB962C8B-B14F-4D97-AF65-F5344CB8AC3E}">
        <p14:creationId xmlns:p14="http://schemas.microsoft.com/office/powerpoint/2010/main" val="472786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fill="hold"/>
                                        <p:tgtEl>
                                          <p:spTgt spid="44"/>
                                        </p:tgtEl>
                                        <p:attrNameLst>
                                          <p:attrName>ppt_x</p:attrName>
                                        </p:attrNameLst>
                                      </p:cBhvr>
                                      <p:tavLst>
                                        <p:tav tm="0">
                                          <p:val>
                                            <p:strVal val="1+#ppt_w/2"/>
                                          </p:val>
                                        </p:tav>
                                        <p:tav tm="100000">
                                          <p:val>
                                            <p:strVal val="#ppt_x"/>
                                          </p:val>
                                        </p:tav>
                                      </p:tavLst>
                                    </p:anim>
                                    <p:anim calcmode="lin" valueType="num">
                                      <p:cBhvr additive="base">
                                        <p:cTn id="27" dur="500" fill="hold"/>
                                        <p:tgtEl>
                                          <p:spTgt spid="44"/>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70726"/>
            <a:ext cx="3091388" cy="603690"/>
            <a:chOff x="6597212" y="2307832"/>
            <a:chExt cx="3091388" cy="603690"/>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p>
          </p:txBody>
        </p:sp>
      </p:grpSp>
      <p:sp>
        <p:nvSpPr>
          <p:cNvPr id="21" name="Oval 5">
            <a:extLst>
              <a:ext uri="{FF2B5EF4-FFF2-40B4-BE49-F238E27FC236}">
                <a16:creationId xmlns="" xmlns:a16="http://schemas.microsoft.com/office/drawing/2014/main" id="{4820A527-2CE5-4472-9324-C3AA1C39E1F5}"/>
              </a:ext>
            </a:extLst>
          </p:cNvPr>
          <p:cNvSpPr>
            <a:spLocks noChangeArrowheads="1"/>
          </p:cNvSpPr>
          <p:nvPr/>
        </p:nvSpPr>
        <p:spPr bwMode="auto">
          <a:xfrm rot="2700000">
            <a:off x="1921601" y="2326219"/>
            <a:ext cx="1000798" cy="1003274"/>
          </a:xfrm>
          <a:prstGeom prst="homePlate">
            <a:avLst/>
          </a:prstGeom>
          <a:solidFill>
            <a:srgbClr val="FCCC46"/>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dirty="0">
              <a:solidFill>
                <a:schemeClr val="tx1">
                  <a:lumMod val="75000"/>
                  <a:lumOff val="25000"/>
                </a:schemeClr>
              </a:solidFill>
              <a:latin typeface="+mn-lt"/>
              <a:ea typeface="+mn-ea"/>
              <a:cs typeface="+mn-ea"/>
              <a:sym typeface="+mn-lt"/>
            </a:endParaRPr>
          </a:p>
        </p:txBody>
      </p:sp>
      <p:sp>
        <p:nvSpPr>
          <p:cNvPr id="22" name="Freeform 7">
            <a:extLst>
              <a:ext uri="{FF2B5EF4-FFF2-40B4-BE49-F238E27FC236}">
                <a16:creationId xmlns="" xmlns:a16="http://schemas.microsoft.com/office/drawing/2014/main" id="{F5A95671-DD62-4A34-ACA4-0D348E056DE7}"/>
              </a:ext>
            </a:extLst>
          </p:cNvPr>
          <p:cNvSpPr>
            <a:spLocks noEditPoints="1"/>
          </p:cNvSpPr>
          <p:nvPr/>
        </p:nvSpPr>
        <p:spPr bwMode="auto">
          <a:xfrm>
            <a:off x="2072808" y="2491013"/>
            <a:ext cx="525741" cy="522300"/>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rgbClr val="F8F8F9"/>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3" name="Oval 21">
            <a:extLst>
              <a:ext uri="{FF2B5EF4-FFF2-40B4-BE49-F238E27FC236}">
                <a16:creationId xmlns="" xmlns:a16="http://schemas.microsoft.com/office/drawing/2014/main" id="{42B37DBE-CDAF-4BEC-B2B2-49806A544D7E}"/>
              </a:ext>
            </a:extLst>
          </p:cNvPr>
          <p:cNvSpPr>
            <a:spLocks noChangeArrowheads="1"/>
          </p:cNvSpPr>
          <p:nvPr/>
        </p:nvSpPr>
        <p:spPr bwMode="auto">
          <a:xfrm rot="2700000">
            <a:off x="1921601" y="4291739"/>
            <a:ext cx="1000798" cy="1005330"/>
          </a:xfrm>
          <a:prstGeom prst="homePlate">
            <a:avLst/>
          </a:prstGeom>
          <a:solidFill>
            <a:srgbClr val="F04B4F"/>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a:solidFill>
                <a:schemeClr val="tx1">
                  <a:lumMod val="75000"/>
                  <a:lumOff val="25000"/>
                </a:schemeClr>
              </a:solidFill>
              <a:latin typeface="+mn-lt"/>
              <a:ea typeface="+mn-ea"/>
              <a:cs typeface="+mn-ea"/>
              <a:sym typeface="+mn-lt"/>
            </a:endParaRPr>
          </a:p>
        </p:txBody>
      </p:sp>
      <p:sp>
        <p:nvSpPr>
          <p:cNvPr id="24" name="Freeform 12">
            <a:extLst>
              <a:ext uri="{FF2B5EF4-FFF2-40B4-BE49-F238E27FC236}">
                <a16:creationId xmlns="" xmlns:a16="http://schemas.microsoft.com/office/drawing/2014/main" id="{EE682046-5855-475A-B8A4-D521B60A9941}"/>
              </a:ext>
            </a:extLst>
          </p:cNvPr>
          <p:cNvSpPr>
            <a:spLocks noEditPoints="1"/>
          </p:cNvSpPr>
          <p:nvPr/>
        </p:nvSpPr>
        <p:spPr bwMode="auto">
          <a:xfrm>
            <a:off x="1975535" y="4503316"/>
            <a:ext cx="685899" cy="416629"/>
          </a:xfrm>
          <a:custGeom>
            <a:avLst/>
            <a:gdLst>
              <a:gd name="T0" fmla="*/ 152 w 400"/>
              <a:gd name="T1" fmla="*/ 7 h 244"/>
              <a:gd name="T2" fmla="*/ 127 w 400"/>
              <a:gd name="T3" fmla="*/ 7 h 244"/>
              <a:gd name="T4" fmla="*/ 0 w 400"/>
              <a:gd name="T5" fmla="*/ 122 h 244"/>
              <a:gd name="T6" fmla="*/ 127 w 400"/>
              <a:gd name="T7" fmla="*/ 237 h 244"/>
              <a:gd name="T8" fmla="*/ 152 w 400"/>
              <a:gd name="T9" fmla="*/ 237 h 244"/>
              <a:gd name="T10" fmla="*/ 152 w 400"/>
              <a:gd name="T11" fmla="*/ 212 h 244"/>
              <a:gd name="T12" fmla="*/ 53 w 400"/>
              <a:gd name="T13" fmla="*/ 122 h 244"/>
              <a:gd name="T14" fmla="*/ 152 w 400"/>
              <a:gd name="T15" fmla="*/ 32 h 244"/>
              <a:gd name="T16" fmla="*/ 152 w 400"/>
              <a:gd name="T17" fmla="*/ 7 h 244"/>
              <a:gd name="T18" fmla="*/ 272 w 400"/>
              <a:gd name="T19" fmla="*/ 7 h 244"/>
              <a:gd name="T20" fmla="*/ 248 w 400"/>
              <a:gd name="T21" fmla="*/ 7 h 244"/>
              <a:gd name="T22" fmla="*/ 248 w 400"/>
              <a:gd name="T23" fmla="*/ 32 h 244"/>
              <a:gd name="T24" fmla="*/ 347 w 400"/>
              <a:gd name="T25" fmla="*/ 122 h 244"/>
              <a:gd name="T26" fmla="*/ 248 w 400"/>
              <a:gd name="T27" fmla="*/ 212 h 244"/>
              <a:gd name="T28" fmla="*/ 248 w 400"/>
              <a:gd name="T29" fmla="*/ 237 h 244"/>
              <a:gd name="T30" fmla="*/ 272 w 400"/>
              <a:gd name="T31" fmla="*/ 237 h 244"/>
              <a:gd name="T32" fmla="*/ 400 w 400"/>
              <a:gd name="T33" fmla="*/ 122 h 244"/>
              <a:gd name="T34" fmla="*/ 272 w 400"/>
              <a:gd name="T35" fmla="*/ 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244">
                <a:moveTo>
                  <a:pt x="152" y="7"/>
                </a:moveTo>
                <a:cubicBezTo>
                  <a:pt x="145" y="0"/>
                  <a:pt x="135" y="0"/>
                  <a:pt x="127" y="7"/>
                </a:cubicBezTo>
                <a:cubicBezTo>
                  <a:pt x="0" y="122"/>
                  <a:pt x="0" y="122"/>
                  <a:pt x="0" y="122"/>
                </a:cubicBezTo>
                <a:cubicBezTo>
                  <a:pt x="127" y="237"/>
                  <a:pt x="127" y="237"/>
                  <a:pt x="127" y="237"/>
                </a:cubicBezTo>
                <a:cubicBezTo>
                  <a:pt x="135" y="244"/>
                  <a:pt x="145" y="244"/>
                  <a:pt x="152" y="237"/>
                </a:cubicBezTo>
                <a:cubicBezTo>
                  <a:pt x="159" y="230"/>
                  <a:pt x="159" y="219"/>
                  <a:pt x="152" y="212"/>
                </a:cubicBezTo>
                <a:cubicBezTo>
                  <a:pt x="53" y="122"/>
                  <a:pt x="53" y="122"/>
                  <a:pt x="53" y="122"/>
                </a:cubicBezTo>
                <a:cubicBezTo>
                  <a:pt x="152" y="32"/>
                  <a:pt x="152" y="32"/>
                  <a:pt x="152" y="32"/>
                </a:cubicBezTo>
                <a:cubicBezTo>
                  <a:pt x="159" y="25"/>
                  <a:pt x="159" y="14"/>
                  <a:pt x="152" y="7"/>
                </a:cubicBezTo>
                <a:close/>
                <a:moveTo>
                  <a:pt x="272" y="7"/>
                </a:moveTo>
                <a:cubicBezTo>
                  <a:pt x="265" y="0"/>
                  <a:pt x="255" y="0"/>
                  <a:pt x="248" y="7"/>
                </a:cubicBezTo>
                <a:cubicBezTo>
                  <a:pt x="240" y="14"/>
                  <a:pt x="241" y="25"/>
                  <a:pt x="248" y="32"/>
                </a:cubicBezTo>
                <a:cubicBezTo>
                  <a:pt x="347" y="122"/>
                  <a:pt x="347" y="122"/>
                  <a:pt x="347" y="122"/>
                </a:cubicBezTo>
                <a:cubicBezTo>
                  <a:pt x="248" y="212"/>
                  <a:pt x="248" y="212"/>
                  <a:pt x="248" y="212"/>
                </a:cubicBezTo>
                <a:cubicBezTo>
                  <a:pt x="241" y="219"/>
                  <a:pt x="240" y="230"/>
                  <a:pt x="248" y="237"/>
                </a:cubicBezTo>
                <a:cubicBezTo>
                  <a:pt x="255" y="244"/>
                  <a:pt x="265" y="244"/>
                  <a:pt x="272" y="237"/>
                </a:cubicBezTo>
                <a:cubicBezTo>
                  <a:pt x="400" y="122"/>
                  <a:pt x="400" y="122"/>
                  <a:pt x="400" y="122"/>
                </a:cubicBezTo>
                <a:lnTo>
                  <a:pt x="272" y="7"/>
                </a:ln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5" name="Oval 24">
            <a:extLst>
              <a:ext uri="{FF2B5EF4-FFF2-40B4-BE49-F238E27FC236}">
                <a16:creationId xmlns="" xmlns:a16="http://schemas.microsoft.com/office/drawing/2014/main" id="{52915F73-A2CA-49EC-AA1F-325B377F9E0C}"/>
              </a:ext>
            </a:extLst>
          </p:cNvPr>
          <p:cNvSpPr>
            <a:spLocks noChangeArrowheads="1"/>
          </p:cNvSpPr>
          <p:nvPr/>
        </p:nvSpPr>
        <p:spPr bwMode="auto">
          <a:xfrm rot="2700000">
            <a:off x="6442635" y="4292041"/>
            <a:ext cx="1000799" cy="1003274"/>
          </a:xfrm>
          <a:prstGeom prst="homePlate">
            <a:avLst/>
          </a:prstGeom>
          <a:solidFill>
            <a:srgbClr val="FCCC46"/>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a:solidFill>
                <a:schemeClr val="tx1">
                  <a:lumMod val="75000"/>
                  <a:lumOff val="25000"/>
                </a:schemeClr>
              </a:solidFill>
              <a:latin typeface="+mn-lt"/>
              <a:ea typeface="+mn-ea"/>
              <a:cs typeface="+mn-ea"/>
              <a:sym typeface="+mn-lt"/>
            </a:endParaRPr>
          </a:p>
        </p:txBody>
      </p:sp>
      <p:sp>
        <p:nvSpPr>
          <p:cNvPr id="26" name="Freeform 22">
            <a:extLst>
              <a:ext uri="{FF2B5EF4-FFF2-40B4-BE49-F238E27FC236}">
                <a16:creationId xmlns="" xmlns:a16="http://schemas.microsoft.com/office/drawing/2014/main" id="{A18EC691-E237-4FF9-A458-9125D0F4F734}"/>
              </a:ext>
            </a:extLst>
          </p:cNvPr>
          <p:cNvSpPr>
            <a:spLocks noEditPoints="1"/>
          </p:cNvSpPr>
          <p:nvPr/>
        </p:nvSpPr>
        <p:spPr bwMode="auto">
          <a:xfrm>
            <a:off x="6613403" y="4517744"/>
            <a:ext cx="480240" cy="476458"/>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27" name="Oval 26">
            <a:extLst>
              <a:ext uri="{FF2B5EF4-FFF2-40B4-BE49-F238E27FC236}">
                <a16:creationId xmlns="" xmlns:a16="http://schemas.microsoft.com/office/drawing/2014/main" id="{0E0CF6AC-42F3-4C1B-8273-7356A40A9BEC}"/>
              </a:ext>
            </a:extLst>
          </p:cNvPr>
          <p:cNvSpPr>
            <a:spLocks noChangeArrowheads="1"/>
          </p:cNvSpPr>
          <p:nvPr/>
        </p:nvSpPr>
        <p:spPr bwMode="auto">
          <a:xfrm rot="2700000">
            <a:off x="6442635" y="2324971"/>
            <a:ext cx="1000799" cy="1005330"/>
          </a:xfrm>
          <a:prstGeom prst="homePlate">
            <a:avLst/>
          </a:prstGeom>
          <a:solidFill>
            <a:srgbClr val="F04B4F"/>
          </a:solidFill>
          <a:ln>
            <a:noFill/>
          </a:ln>
          <a:effectLst/>
        </p:spPr>
        <p:txBody>
          <a:bodyPr lIns="67391" tIns="33696" rIns="67391" bIns="33696"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en-US" sz="3200" dirty="0">
              <a:solidFill>
                <a:schemeClr val="tx1">
                  <a:lumMod val="75000"/>
                  <a:lumOff val="25000"/>
                </a:schemeClr>
              </a:solidFill>
              <a:latin typeface="+mn-lt"/>
              <a:ea typeface="+mn-ea"/>
              <a:cs typeface="+mn-ea"/>
              <a:sym typeface="+mn-lt"/>
            </a:endParaRPr>
          </a:p>
        </p:txBody>
      </p:sp>
      <p:sp>
        <p:nvSpPr>
          <p:cNvPr id="28" name="Freeform 6">
            <a:extLst>
              <a:ext uri="{FF2B5EF4-FFF2-40B4-BE49-F238E27FC236}">
                <a16:creationId xmlns="" xmlns:a16="http://schemas.microsoft.com/office/drawing/2014/main" id="{55BD25A7-938A-4120-8DB5-7B9CDEEA87AC}"/>
              </a:ext>
            </a:extLst>
          </p:cNvPr>
          <p:cNvSpPr>
            <a:spLocks noEditPoints="1"/>
          </p:cNvSpPr>
          <p:nvPr/>
        </p:nvSpPr>
        <p:spPr bwMode="auto">
          <a:xfrm>
            <a:off x="6521792" y="2484077"/>
            <a:ext cx="627161" cy="638926"/>
          </a:xfrm>
          <a:custGeom>
            <a:avLst/>
            <a:gdLst>
              <a:gd name="T0" fmla="*/ 121 w 417"/>
              <a:gd name="T1" fmla="*/ 94 h 426"/>
              <a:gd name="T2" fmla="*/ 85 w 417"/>
              <a:gd name="T3" fmla="*/ 341 h 426"/>
              <a:gd name="T4" fmla="*/ 332 w 417"/>
              <a:gd name="T5" fmla="*/ 305 h 426"/>
              <a:gd name="T6" fmla="*/ 267 w 417"/>
              <a:gd name="T7" fmla="*/ 159 h 426"/>
              <a:gd name="T8" fmla="*/ 121 w 417"/>
              <a:gd name="T9" fmla="*/ 94 h 426"/>
              <a:gd name="T10" fmla="*/ 306 w 417"/>
              <a:gd name="T11" fmla="*/ 286 h 426"/>
              <a:gd name="T12" fmla="*/ 199 w 417"/>
              <a:gd name="T13" fmla="*/ 227 h 426"/>
              <a:gd name="T14" fmla="*/ 140 w 417"/>
              <a:gd name="T15" fmla="*/ 120 h 426"/>
              <a:gd name="T16" fmla="*/ 247 w 417"/>
              <a:gd name="T17" fmla="*/ 179 h 426"/>
              <a:gd name="T18" fmla="*/ 306 w 417"/>
              <a:gd name="T19" fmla="*/ 286 h 426"/>
              <a:gd name="T20" fmla="*/ 309 w 417"/>
              <a:gd name="T21" fmla="*/ 128 h 426"/>
              <a:gd name="T22" fmla="*/ 323 w 417"/>
              <a:gd name="T23" fmla="*/ 122 h 426"/>
              <a:gd name="T24" fmla="*/ 361 w 417"/>
              <a:gd name="T25" fmla="*/ 84 h 426"/>
              <a:gd name="T26" fmla="*/ 361 w 417"/>
              <a:gd name="T27" fmla="*/ 56 h 426"/>
              <a:gd name="T28" fmla="*/ 333 w 417"/>
              <a:gd name="T29" fmla="*/ 56 h 426"/>
              <a:gd name="T30" fmla="*/ 295 w 417"/>
              <a:gd name="T31" fmla="*/ 94 h 426"/>
              <a:gd name="T32" fmla="*/ 295 w 417"/>
              <a:gd name="T33" fmla="*/ 122 h 426"/>
              <a:gd name="T34" fmla="*/ 309 w 417"/>
              <a:gd name="T35" fmla="*/ 128 h 426"/>
              <a:gd name="T36" fmla="*/ 237 w 417"/>
              <a:gd name="T37" fmla="*/ 79 h 426"/>
              <a:gd name="T38" fmla="*/ 247 w 417"/>
              <a:gd name="T39" fmla="*/ 81 h 426"/>
              <a:gd name="T40" fmla="*/ 264 w 417"/>
              <a:gd name="T41" fmla="*/ 71 h 426"/>
              <a:gd name="T42" fmla="*/ 286 w 417"/>
              <a:gd name="T43" fmla="*/ 33 h 426"/>
              <a:gd name="T44" fmla="*/ 278 w 417"/>
              <a:gd name="T45" fmla="*/ 5 h 426"/>
              <a:gd name="T46" fmla="*/ 251 w 417"/>
              <a:gd name="T47" fmla="*/ 13 h 426"/>
              <a:gd name="T48" fmla="*/ 229 w 417"/>
              <a:gd name="T49" fmla="*/ 52 h 426"/>
              <a:gd name="T50" fmla="*/ 237 w 417"/>
              <a:gd name="T51" fmla="*/ 79 h 426"/>
              <a:gd name="T52" fmla="*/ 412 w 417"/>
              <a:gd name="T53" fmla="*/ 139 h 426"/>
              <a:gd name="T54" fmla="*/ 385 w 417"/>
              <a:gd name="T55" fmla="*/ 131 h 426"/>
              <a:gd name="T56" fmla="*/ 346 w 417"/>
              <a:gd name="T57" fmla="*/ 153 h 426"/>
              <a:gd name="T58" fmla="*/ 338 w 417"/>
              <a:gd name="T59" fmla="*/ 180 h 426"/>
              <a:gd name="T60" fmla="*/ 356 w 417"/>
              <a:gd name="T61" fmla="*/ 190 h 426"/>
              <a:gd name="T62" fmla="*/ 366 w 417"/>
              <a:gd name="T63" fmla="*/ 188 h 426"/>
              <a:gd name="T64" fmla="*/ 404 w 417"/>
              <a:gd name="T65" fmla="*/ 166 h 426"/>
              <a:gd name="T66" fmla="*/ 412 w 417"/>
              <a:gd name="T67" fmla="*/ 139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7" h="426">
                <a:moveTo>
                  <a:pt x="121" y="94"/>
                </a:moveTo>
                <a:cubicBezTo>
                  <a:pt x="98" y="116"/>
                  <a:pt x="0" y="256"/>
                  <a:pt x="85" y="341"/>
                </a:cubicBezTo>
                <a:cubicBezTo>
                  <a:pt x="170" y="426"/>
                  <a:pt x="309" y="328"/>
                  <a:pt x="332" y="305"/>
                </a:cubicBezTo>
                <a:cubicBezTo>
                  <a:pt x="354" y="283"/>
                  <a:pt x="325" y="217"/>
                  <a:pt x="267" y="159"/>
                </a:cubicBezTo>
                <a:cubicBezTo>
                  <a:pt x="209" y="101"/>
                  <a:pt x="143" y="72"/>
                  <a:pt x="121" y="94"/>
                </a:cubicBezTo>
                <a:close/>
                <a:moveTo>
                  <a:pt x="306" y="286"/>
                </a:moveTo>
                <a:cubicBezTo>
                  <a:pt x="299" y="292"/>
                  <a:pt x="248" y="277"/>
                  <a:pt x="199" y="227"/>
                </a:cubicBezTo>
                <a:cubicBezTo>
                  <a:pt x="149" y="178"/>
                  <a:pt x="134" y="127"/>
                  <a:pt x="140" y="120"/>
                </a:cubicBezTo>
                <a:cubicBezTo>
                  <a:pt x="147" y="113"/>
                  <a:pt x="198" y="129"/>
                  <a:pt x="247" y="179"/>
                </a:cubicBezTo>
                <a:cubicBezTo>
                  <a:pt x="297" y="228"/>
                  <a:pt x="313" y="279"/>
                  <a:pt x="306" y="286"/>
                </a:cubicBezTo>
                <a:close/>
                <a:moveTo>
                  <a:pt x="309" y="128"/>
                </a:moveTo>
                <a:cubicBezTo>
                  <a:pt x="314" y="128"/>
                  <a:pt x="319" y="126"/>
                  <a:pt x="323" y="122"/>
                </a:cubicBezTo>
                <a:cubicBezTo>
                  <a:pt x="361" y="84"/>
                  <a:pt x="361" y="84"/>
                  <a:pt x="361" y="84"/>
                </a:cubicBezTo>
                <a:cubicBezTo>
                  <a:pt x="369" y="76"/>
                  <a:pt x="369" y="64"/>
                  <a:pt x="361" y="56"/>
                </a:cubicBezTo>
                <a:cubicBezTo>
                  <a:pt x="353" y="48"/>
                  <a:pt x="341" y="48"/>
                  <a:pt x="333" y="56"/>
                </a:cubicBezTo>
                <a:cubicBezTo>
                  <a:pt x="295" y="94"/>
                  <a:pt x="295" y="94"/>
                  <a:pt x="295" y="94"/>
                </a:cubicBezTo>
                <a:cubicBezTo>
                  <a:pt x="287" y="102"/>
                  <a:pt x="287" y="115"/>
                  <a:pt x="295" y="122"/>
                </a:cubicBezTo>
                <a:cubicBezTo>
                  <a:pt x="299" y="126"/>
                  <a:pt x="304" y="128"/>
                  <a:pt x="309" y="128"/>
                </a:cubicBezTo>
                <a:close/>
                <a:moveTo>
                  <a:pt x="237" y="79"/>
                </a:moveTo>
                <a:cubicBezTo>
                  <a:pt x="240" y="81"/>
                  <a:pt x="243" y="81"/>
                  <a:pt x="247" y="81"/>
                </a:cubicBezTo>
                <a:cubicBezTo>
                  <a:pt x="254" y="81"/>
                  <a:pt x="260" y="78"/>
                  <a:pt x="264" y="71"/>
                </a:cubicBezTo>
                <a:cubicBezTo>
                  <a:pt x="286" y="33"/>
                  <a:pt x="286" y="33"/>
                  <a:pt x="286" y="33"/>
                </a:cubicBezTo>
                <a:cubicBezTo>
                  <a:pt x="291" y="23"/>
                  <a:pt x="288" y="11"/>
                  <a:pt x="278" y="5"/>
                </a:cubicBezTo>
                <a:cubicBezTo>
                  <a:pt x="268" y="0"/>
                  <a:pt x="256" y="3"/>
                  <a:pt x="251" y="13"/>
                </a:cubicBezTo>
                <a:cubicBezTo>
                  <a:pt x="229" y="52"/>
                  <a:pt x="229" y="52"/>
                  <a:pt x="229" y="52"/>
                </a:cubicBezTo>
                <a:cubicBezTo>
                  <a:pt x="224" y="61"/>
                  <a:pt x="227" y="73"/>
                  <a:pt x="237" y="79"/>
                </a:cubicBezTo>
                <a:close/>
                <a:moveTo>
                  <a:pt x="412" y="139"/>
                </a:moveTo>
                <a:cubicBezTo>
                  <a:pt x="406" y="129"/>
                  <a:pt x="394" y="126"/>
                  <a:pt x="385" y="131"/>
                </a:cubicBezTo>
                <a:cubicBezTo>
                  <a:pt x="346" y="153"/>
                  <a:pt x="346" y="153"/>
                  <a:pt x="346" y="153"/>
                </a:cubicBezTo>
                <a:cubicBezTo>
                  <a:pt x="336" y="158"/>
                  <a:pt x="333" y="171"/>
                  <a:pt x="338" y="180"/>
                </a:cubicBezTo>
                <a:cubicBezTo>
                  <a:pt x="342" y="187"/>
                  <a:pt x="349" y="190"/>
                  <a:pt x="356" y="190"/>
                </a:cubicBezTo>
                <a:cubicBezTo>
                  <a:pt x="359" y="190"/>
                  <a:pt x="363" y="190"/>
                  <a:pt x="366" y="188"/>
                </a:cubicBezTo>
                <a:cubicBezTo>
                  <a:pt x="404" y="166"/>
                  <a:pt x="404" y="166"/>
                  <a:pt x="404" y="166"/>
                </a:cubicBezTo>
                <a:cubicBezTo>
                  <a:pt x="414" y="161"/>
                  <a:pt x="417" y="149"/>
                  <a:pt x="412" y="139"/>
                </a:cubicBezTo>
                <a:close/>
              </a:path>
            </a:pathLst>
          </a:custGeom>
          <a:solidFill>
            <a:schemeClr val="bg1"/>
          </a:solidFill>
          <a:ln>
            <a:noFill/>
          </a:ln>
        </p:spPr>
        <p:txBody>
          <a:bodyPr lIns="89680" tIns="44840" rIns="89680" bIns="44840"/>
          <a:lstStyle/>
          <a:p>
            <a:endParaRPr lang="zh-CN" altLang="en-US" sz="2800">
              <a:solidFill>
                <a:schemeClr val="tx1">
                  <a:lumMod val="75000"/>
                  <a:lumOff val="25000"/>
                </a:schemeClr>
              </a:solidFill>
              <a:cs typeface="+mn-ea"/>
              <a:sym typeface="+mn-lt"/>
            </a:endParaRPr>
          </a:p>
        </p:txBody>
      </p:sp>
      <p:sp>
        <p:nvSpPr>
          <p:cNvPr id="51" name="îṧḷiḓé">
            <a:extLst>
              <a:ext uri="{FF2B5EF4-FFF2-40B4-BE49-F238E27FC236}">
                <a16:creationId xmlns="" xmlns:a16="http://schemas.microsoft.com/office/drawing/2014/main" id="{E6644E21-AEB5-4013-8ED4-D7E15EDF03A3}"/>
              </a:ext>
            </a:extLst>
          </p:cNvPr>
          <p:cNvSpPr txBox="1"/>
          <p:nvPr/>
        </p:nvSpPr>
        <p:spPr bwMode="auto">
          <a:xfrm>
            <a:off x="2813429" y="2118362"/>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CCC46"/>
                </a:solidFill>
                <a:effectLst/>
                <a:uLnTx/>
                <a:uFillTx/>
                <a:cs typeface="+mn-ea"/>
                <a:sym typeface="+mn-lt"/>
              </a:rPr>
              <a:t>输入文本</a:t>
            </a:r>
          </a:p>
        </p:txBody>
      </p:sp>
      <p:sp>
        <p:nvSpPr>
          <p:cNvPr id="52" name="PA-矩形 4">
            <a:extLst>
              <a:ext uri="{FF2B5EF4-FFF2-40B4-BE49-F238E27FC236}">
                <a16:creationId xmlns="" xmlns:a16="http://schemas.microsoft.com/office/drawing/2014/main" id="{03EA73FD-2F5E-4A37-A751-5D4782BDCC2F}"/>
              </a:ext>
            </a:extLst>
          </p:cNvPr>
          <p:cNvSpPr>
            <a:spLocks noChangeArrowheads="1"/>
          </p:cNvSpPr>
          <p:nvPr>
            <p:custDataLst>
              <p:tags r:id="rId1"/>
            </p:custDataLst>
          </p:nvPr>
        </p:nvSpPr>
        <p:spPr bwMode="auto">
          <a:xfrm>
            <a:off x="2886581" y="2512912"/>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58" name="îṧḷiḓé">
            <a:extLst>
              <a:ext uri="{FF2B5EF4-FFF2-40B4-BE49-F238E27FC236}">
                <a16:creationId xmlns="" xmlns:a16="http://schemas.microsoft.com/office/drawing/2014/main" id="{B3B7C35B-2588-447D-B48E-A3BDAD42A32A}"/>
              </a:ext>
            </a:extLst>
          </p:cNvPr>
          <p:cNvSpPr txBox="1"/>
          <p:nvPr/>
        </p:nvSpPr>
        <p:spPr bwMode="auto">
          <a:xfrm>
            <a:off x="7326255" y="4008917"/>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CCC46"/>
                </a:solidFill>
                <a:effectLst/>
                <a:uLnTx/>
                <a:uFillTx/>
                <a:cs typeface="+mn-ea"/>
                <a:sym typeface="+mn-lt"/>
              </a:rPr>
              <a:t>输入文本</a:t>
            </a:r>
          </a:p>
        </p:txBody>
      </p:sp>
      <p:sp>
        <p:nvSpPr>
          <p:cNvPr id="59" name="PA-矩形 4">
            <a:extLst>
              <a:ext uri="{FF2B5EF4-FFF2-40B4-BE49-F238E27FC236}">
                <a16:creationId xmlns="" xmlns:a16="http://schemas.microsoft.com/office/drawing/2014/main" id="{72962CAB-91B1-4079-ABC1-6EE02427C8CE}"/>
              </a:ext>
            </a:extLst>
          </p:cNvPr>
          <p:cNvSpPr>
            <a:spLocks noChangeArrowheads="1"/>
          </p:cNvSpPr>
          <p:nvPr>
            <p:custDataLst>
              <p:tags r:id="rId2"/>
            </p:custDataLst>
          </p:nvPr>
        </p:nvSpPr>
        <p:spPr bwMode="auto">
          <a:xfrm>
            <a:off x="7399407" y="4403467"/>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60" name="îṧḷiḓé">
            <a:extLst>
              <a:ext uri="{FF2B5EF4-FFF2-40B4-BE49-F238E27FC236}">
                <a16:creationId xmlns="" xmlns:a16="http://schemas.microsoft.com/office/drawing/2014/main" id="{CDDB8C78-914A-4CF9-A614-C0B0B241C59A}"/>
              </a:ext>
            </a:extLst>
          </p:cNvPr>
          <p:cNvSpPr txBox="1"/>
          <p:nvPr/>
        </p:nvSpPr>
        <p:spPr bwMode="auto">
          <a:xfrm>
            <a:off x="2795141" y="3990587"/>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04B4F"/>
                </a:solidFill>
                <a:effectLst/>
                <a:uLnTx/>
                <a:uFillTx/>
                <a:cs typeface="+mn-ea"/>
                <a:sym typeface="+mn-lt"/>
              </a:rPr>
              <a:t>输入文本</a:t>
            </a:r>
          </a:p>
        </p:txBody>
      </p:sp>
      <p:sp>
        <p:nvSpPr>
          <p:cNvPr id="61" name="PA-矩形 4">
            <a:extLst>
              <a:ext uri="{FF2B5EF4-FFF2-40B4-BE49-F238E27FC236}">
                <a16:creationId xmlns="" xmlns:a16="http://schemas.microsoft.com/office/drawing/2014/main" id="{F751DA07-01DB-4FCF-BF44-824D0E3614F5}"/>
              </a:ext>
            </a:extLst>
          </p:cNvPr>
          <p:cNvSpPr>
            <a:spLocks noChangeArrowheads="1"/>
          </p:cNvSpPr>
          <p:nvPr>
            <p:custDataLst>
              <p:tags r:id="rId3"/>
            </p:custDataLst>
          </p:nvPr>
        </p:nvSpPr>
        <p:spPr bwMode="auto">
          <a:xfrm>
            <a:off x="2886581" y="4385137"/>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62" name="îṧḷiḓé">
            <a:extLst>
              <a:ext uri="{FF2B5EF4-FFF2-40B4-BE49-F238E27FC236}">
                <a16:creationId xmlns="" xmlns:a16="http://schemas.microsoft.com/office/drawing/2014/main" id="{F678A0C5-19F2-4B76-8E72-209ADC0F8490}"/>
              </a:ext>
            </a:extLst>
          </p:cNvPr>
          <p:cNvSpPr txBox="1"/>
          <p:nvPr/>
        </p:nvSpPr>
        <p:spPr bwMode="auto">
          <a:xfrm>
            <a:off x="7307967" y="2158898"/>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F04B4F"/>
                </a:solidFill>
                <a:effectLst/>
                <a:uLnTx/>
                <a:uFillTx/>
                <a:cs typeface="+mn-ea"/>
                <a:sym typeface="+mn-lt"/>
              </a:rPr>
              <a:t>输入文本</a:t>
            </a:r>
          </a:p>
        </p:txBody>
      </p:sp>
      <p:sp>
        <p:nvSpPr>
          <p:cNvPr id="63" name="PA-矩形 4">
            <a:extLst>
              <a:ext uri="{FF2B5EF4-FFF2-40B4-BE49-F238E27FC236}">
                <a16:creationId xmlns="" xmlns:a16="http://schemas.microsoft.com/office/drawing/2014/main" id="{9EEC108F-A67B-42F9-81B7-7B40B52FEE7A}"/>
              </a:ext>
            </a:extLst>
          </p:cNvPr>
          <p:cNvSpPr>
            <a:spLocks noChangeArrowheads="1"/>
          </p:cNvSpPr>
          <p:nvPr>
            <p:custDataLst>
              <p:tags r:id="rId4"/>
            </p:custDataLst>
          </p:nvPr>
        </p:nvSpPr>
        <p:spPr bwMode="auto">
          <a:xfrm>
            <a:off x="7399407" y="255344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Tree>
    <p:extLst>
      <p:ext uri="{BB962C8B-B14F-4D97-AF65-F5344CB8AC3E}">
        <p14:creationId xmlns:p14="http://schemas.microsoft.com/office/powerpoint/2010/main" val="853804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additive="base">
                                        <p:cTn id="10" dur="500"/>
                                        <p:tgtEl>
                                          <p:spTgt spid="21"/>
                                        </p:tgtEl>
                                        <p:attrNameLst>
                                          <p:attrName>ppt_y</p:attrName>
                                        </p:attrNameLst>
                                      </p:cBhvr>
                                      <p:tavLst>
                                        <p:tav tm="0">
                                          <p:val>
                                            <p:strVal val="#ppt_y+#ppt_h*1.125000"/>
                                          </p:val>
                                        </p:tav>
                                        <p:tav tm="100000">
                                          <p:val>
                                            <p:strVal val="#ppt_y"/>
                                          </p:val>
                                        </p:tav>
                                      </p:tavLst>
                                    </p:anim>
                                    <p:animEffect transition="in" filter="wipe(up)">
                                      <p:cBhvr>
                                        <p:cTn id="11" dur="500"/>
                                        <p:tgtEl>
                                          <p:spTgt spid="21"/>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additive="base">
                                        <p:cTn id="14" dur="500"/>
                                        <p:tgtEl>
                                          <p:spTgt spid="27"/>
                                        </p:tgtEl>
                                        <p:attrNameLst>
                                          <p:attrName>ppt_y</p:attrName>
                                        </p:attrNameLst>
                                      </p:cBhvr>
                                      <p:tavLst>
                                        <p:tav tm="0">
                                          <p:val>
                                            <p:strVal val="#ppt_y+#ppt_h*1.125000"/>
                                          </p:val>
                                        </p:tav>
                                        <p:tav tm="100000">
                                          <p:val>
                                            <p:strVal val="#ppt_y"/>
                                          </p:val>
                                        </p:tav>
                                      </p:tavLst>
                                    </p:anim>
                                    <p:animEffect transition="in" filter="wipe(up)">
                                      <p:cBhvr>
                                        <p:cTn id="15" dur="500"/>
                                        <p:tgtEl>
                                          <p:spTgt spid="27"/>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p:tgtEl>
                                          <p:spTgt spid="23"/>
                                        </p:tgtEl>
                                        <p:attrNameLst>
                                          <p:attrName>ppt_y</p:attrName>
                                        </p:attrNameLst>
                                      </p:cBhvr>
                                      <p:tavLst>
                                        <p:tav tm="0">
                                          <p:val>
                                            <p:strVal val="#ppt_y+#ppt_h*1.125000"/>
                                          </p:val>
                                        </p:tav>
                                        <p:tav tm="100000">
                                          <p:val>
                                            <p:strVal val="#ppt_y"/>
                                          </p:val>
                                        </p:tav>
                                      </p:tavLst>
                                    </p:anim>
                                    <p:animEffect transition="in" filter="wipe(up)">
                                      <p:cBhvr>
                                        <p:cTn id="19" dur="500"/>
                                        <p:tgtEl>
                                          <p:spTgt spid="23"/>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p:tgtEl>
                                          <p:spTgt spid="25"/>
                                        </p:tgtEl>
                                        <p:attrNameLst>
                                          <p:attrName>ppt_y</p:attrName>
                                        </p:attrNameLst>
                                      </p:cBhvr>
                                      <p:tavLst>
                                        <p:tav tm="0">
                                          <p:val>
                                            <p:strVal val="#ppt_y+#ppt_h*1.125000"/>
                                          </p:val>
                                        </p:tav>
                                        <p:tav tm="100000">
                                          <p:val>
                                            <p:strVal val="#ppt_y"/>
                                          </p:val>
                                        </p:tav>
                                      </p:tavLst>
                                    </p:anim>
                                    <p:animEffect transition="in" filter="wipe(up)">
                                      <p:cBhvr>
                                        <p:cTn id="23" dur="500"/>
                                        <p:tgtEl>
                                          <p:spTgt spid="2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p:cTn id="26" dur="500" fill="hold"/>
                                        <p:tgtEl>
                                          <p:spTgt spid="51"/>
                                        </p:tgtEl>
                                        <p:attrNameLst>
                                          <p:attrName>ppt_w</p:attrName>
                                        </p:attrNameLst>
                                      </p:cBhvr>
                                      <p:tavLst>
                                        <p:tav tm="0">
                                          <p:val>
                                            <p:fltVal val="0"/>
                                          </p:val>
                                        </p:tav>
                                        <p:tav tm="100000">
                                          <p:val>
                                            <p:strVal val="#ppt_w"/>
                                          </p:val>
                                        </p:tav>
                                      </p:tavLst>
                                    </p:anim>
                                    <p:anim calcmode="lin" valueType="num">
                                      <p:cBhvr>
                                        <p:cTn id="27" dur="500" fill="hold"/>
                                        <p:tgtEl>
                                          <p:spTgt spid="51"/>
                                        </p:tgtEl>
                                        <p:attrNameLst>
                                          <p:attrName>ppt_h</p:attrName>
                                        </p:attrNameLst>
                                      </p:cBhvr>
                                      <p:tavLst>
                                        <p:tav tm="0">
                                          <p:val>
                                            <p:fltVal val="0"/>
                                          </p:val>
                                        </p:tav>
                                        <p:tav tm="100000">
                                          <p:val>
                                            <p:strVal val="#ppt_h"/>
                                          </p:val>
                                        </p:tav>
                                      </p:tavLst>
                                    </p:anim>
                                    <p:animEffect transition="in" filter="fade">
                                      <p:cBhvr>
                                        <p:cTn id="28" dur="500"/>
                                        <p:tgtEl>
                                          <p:spTgt spid="5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p:cTn id="36" dur="500" fill="hold"/>
                                        <p:tgtEl>
                                          <p:spTgt spid="62"/>
                                        </p:tgtEl>
                                        <p:attrNameLst>
                                          <p:attrName>ppt_w</p:attrName>
                                        </p:attrNameLst>
                                      </p:cBhvr>
                                      <p:tavLst>
                                        <p:tav tm="0">
                                          <p:val>
                                            <p:fltVal val="0"/>
                                          </p:val>
                                        </p:tav>
                                        <p:tav tm="100000">
                                          <p:val>
                                            <p:strVal val="#ppt_w"/>
                                          </p:val>
                                        </p:tav>
                                      </p:tavLst>
                                    </p:anim>
                                    <p:anim calcmode="lin" valueType="num">
                                      <p:cBhvr>
                                        <p:cTn id="37" dur="500" fill="hold"/>
                                        <p:tgtEl>
                                          <p:spTgt spid="62"/>
                                        </p:tgtEl>
                                        <p:attrNameLst>
                                          <p:attrName>ppt_h</p:attrName>
                                        </p:attrNameLst>
                                      </p:cBhvr>
                                      <p:tavLst>
                                        <p:tav tm="0">
                                          <p:val>
                                            <p:fltVal val="0"/>
                                          </p:val>
                                        </p:tav>
                                        <p:tav tm="100000">
                                          <p:val>
                                            <p:strVal val="#ppt_h"/>
                                          </p:val>
                                        </p:tav>
                                      </p:tavLst>
                                    </p:anim>
                                    <p:animEffect transition="in" filter="fade">
                                      <p:cBhvr>
                                        <p:cTn id="38" dur="500"/>
                                        <p:tgtEl>
                                          <p:spTgt spid="62"/>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wipe(left)">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wipe(left)">
                                      <p:cBhvr>
                                        <p:cTn id="53" dur="500"/>
                                        <p:tgtEl>
                                          <p:spTgt spid="6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63"/>
                                        </p:tgtEl>
                                        <p:attrNameLst>
                                          <p:attrName>style.visibility</p:attrName>
                                        </p:attrNameLst>
                                      </p:cBhvr>
                                      <p:to>
                                        <p:strVal val="visible"/>
                                      </p:to>
                                    </p:set>
                                    <p:animEffect transition="in" filter="wipe(left)">
                                      <p:cBhvr>
                                        <p:cTn id="58" dur="500"/>
                                        <p:tgtEl>
                                          <p:spTgt spid="6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wipe(left)">
                                      <p:cBhvr>
                                        <p:cTn id="6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5" grpId="0" animBg="1"/>
      <p:bldP spid="27" grpId="0" animBg="1"/>
      <p:bldP spid="51" grpId="0"/>
      <p:bldP spid="52" grpId="0"/>
      <p:bldP spid="58" grpId="0"/>
      <p:bldP spid="59" grpId="0"/>
      <p:bldP spid="60" grpId="0"/>
      <p:bldP spid="61" grpId="0"/>
      <p:bldP spid="62" grpId="0"/>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FCCC4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70726"/>
            <a:ext cx="3091388" cy="603690"/>
            <a:chOff x="6597212" y="2307832"/>
            <a:chExt cx="3091388" cy="603690"/>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07832"/>
              <a:ext cx="2590058" cy="584775"/>
            </a:xfrm>
            <a:prstGeom prst="rect">
              <a:avLst/>
            </a:prstGeom>
            <a:noFill/>
          </p:spPr>
          <p:txBody>
            <a:bodyPr wrap="square" rtlCol="0">
              <a:spAutoFit/>
            </a:bodyPr>
            <a:lstStyle/>
            <a:p>
              <a:pPr algn="dist"/>
              <a:r>
                <a:rPr lang="zh-CN" altLang="en-US" sz="3200" dirty="0">
                  <a:solidFill>
                    <a:schemeClr val="bg1"/>
                  </a:solidFill>
                  <a:effectLst>
                    <a:outerShdw blurRad="38100" dist="38100" dir="2700000" algn="tl">
                      <a:srgbClr val="000000">
                        <a:alpha val="43137"/>
                      </a:srgbClr>
                    </a:outerShdw>
                  </a:effectLst>
                  <a:cs typeface="+mn-ea"/>
                  <a:sym typeface="+mn-lt"/>
                </a:rPr>
                <a:t>教研方面</a:t>
              </a:r>
            </a:p>
          </p:txBody>
        </p:sp>
      </p:grpSp>
      <p:grpSp>
        <p:nvGrpSpPr>
          <p:cNvPr id="4" name="组合 3">
            <a:extLst>
              <a:ext uri="{FF2B5EF4-FFF2-40B4-BE49-F238E27FC236}">
                <a16:creationId xmlns="" xmlns:a16="http://schemas.microsoft.com/office/drawing/2014/main" id="{2526AD94-2AE6-4132-B384-B0941C401F33}"/>
              </a:ext>
            </a:extLst>
          </p:cNvPr>
          <p:cNvGrpSpPr/>
          <p:nvPr/>
        </p:nvGrpSpPr>
        <p:grpSpPr>
          <a:xfrm>
            <a:off x="4823450" y="2263727"/>
            <a:ext cx="2611490" cy="2789855"/>
            <a:chOff x="1997261" y="2166193"/>
            <a:chExt cx="2611490" cy="2789855"/>
          </a:xfrm>
        </p:grpSpPr>
        <p:sp>
          <p:nvSpPr>
            <p:cNvPr id="24" name="矩形: 圆角 23">
              <a:extLst>
                <a:ext uri="{FF2B5EF4-FFF2-40B4-BE49-F238E27FC236}">
                  <a16:creationId xmlns="" xmlns:a16="http://schemas.microsoft.com/office/drawing/2014/main" id="{16DA5047-BAFA-407A-9D78-1564FD65073D}"/>
                </a:ext>
              </a:extLst>
            </p:cNvPr>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7" name="矩形: 圆角 26">
              <a:extLst>
                <a:ext uri="{FF2B5EF4-FFF2-40B4-BE49-F238E27FC236}">
                  <a16:creationId xmlns="" xmlns:a16="http://schemas.microsoft.com/office/drawing/2014/main" id="{BBEC9778-47BE-4493-9FFF-57E079096311}"/>
                </a:ext>
              </a:extLst>
            </p:cNvPr>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57" name="组合 56">
              <a:extLst>
                <a:ext uri="{FF2B5EF4-FFF2-40B4-BE49-F238E27FC236}">
                  <a16:creationId xmlns="" xmlns:a16="http://schemas.microsoft.com/office/drawing/2014/main" id="{8D10CA3C-8EBB-4F8B-A4FF-E0B6A0C04448}"/>
                </a:ext>
              </a:extLst>
            </p:cNvPr>
            <p:cNvGrpSpPr/>
            <p:nvPr/>
          </p:nvGrpSpPr>
          <p:grpSpPr>
            <a:xfrm>
              <a:off x="2553043" y="2607152"/>
              <a:ext cx="1499924" cy="400110"/>
              <a:chOff x="6423026" y="2306028"/>
              <a:chExt cx="3356578" cy="602474"/>
            </a:xfrm>
          </p:grpSpPr>
          <p:sp>
            <p:nvSpPr>
              <p:cNvPr id="61" name="矩形: 圆角 60">
                <a:extLst>
                  <a:ext uri="{FF2B5EF4-FFF2-40B4-BE49-F238E27FC236}">
                    <a16:creationId xmlns="" xmlns:a16="http://schemas.microsoft.com/office/drawing/2014/main" id="{6A5E6015-0B6B-4CF8-AE6F-7E6701F3EBFB}"/>
                  </a:ext>
                </a:extLst>
              </p:cNvPr>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文本框 58">
                <a:extLst>
                  <a:ext uri="{FF2B5EF4-FFF2-40B4-BE49-F238E27FC236}">
                    <a16:creationId xmlns="" xmlns:a16="http://schemas.microsoft.com/office/drawing/2014/main" id="{80D91489-EC1C-4433-884E-9D601FDD3CA6}"/>
                  </a:ext>
                </a:extLst>
              </p:cNvPr>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p>
            </p:txBody>
          </p:sp>
        </p:grpSp>
        <p:sp>
          <p:nvSpPr>
            <p:cNvPr id="62" name="PA-矩形 4">
              <a:extLst>
                <a:ext uri="{FF2B5EF4-FFF2-40B4-BE49-F238E27FC236}">
                  <a16:creationId xmlns="" xmlns:a16="http://schemas.microsoft.com/office/drawing/2014/main" id="{36A093E2-5B3F-441C-AC03-1C08E593A602}"/>
                </a:ext>
              </a:extLst>
            </p:cNvPr>
            <p:cNvSpPr>
              <a:spLocks noChangeArrowheads="1"/>
            </p:cNvSpPr>
            <p:nvPr>
              <p:custDataLst>
                <p:tags r:id="rId3"/>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grpSp>
      <p:grpSp>
        <p:nvGrpSpPr>
          <p:cNvPr id="63" name="组合 62">
            <a:extLst>
              <a:ext uri="{FF2B5EF4-FFF2-40B4-BE49-F238E27FC236}">
                <a16:creationId xmlns="" xmlns:a16="http://schemas.microsoft.com/office/drawing/2014/main" id="{CEF5D7DF-5E2B-4DE6-ABB3-DECE8DBF3EAE}"/>
              </a:ext>
            </a:extLst>
          </p:cNvPr>
          <p:cNvGrpSpPr/>
          <p:nvPr/>
        </p:nvGrpSpPr>
        <p:grpSpPr>
          <a:xfrm>
            <a:off x="1473005" y="2263727"/>
            <a:ext cx="2611490" cy="2789855"/>
            <a:chOff x="1997261" y="2166193"/>
            <a:chExt cx="2611490" cy="2789855"/>
          </a:xfrm>
        </p:grpSpPr>
        <p:sp>
          <p:nvSpPr>
            <p:cNvPr id="64" name="矩形: 圆角 63">
              <a:extLst>
                <a:ext uri="{FF2B5EF4-FFF2-40B4-BE49-F238E27FC236}">
                  <a16:creationId xmlns="" xmlns:a16="http://schemas.microsoft.com/office/drawing/2014/main" id="{CEDFCC9A-37EA-40BD-A376-2C32322F5317}"/>
                </a:ext>
              </a:extLst>
            </p:cNvPr>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65" name="矩形: 圆角 64">
              <a:extLst>
                <a:ext uri="{FF2B5EF4-FFF2-40B4-BE49-F238E27FC236}">
                  <a16:creationId xmlns="" xmlns:a16="http://schemas.microsoft.com/office/drawing/2014/main" id="{A89F137B-3FA5-4A25-B6C4-4345A474B2B3}"/>
                </a:ext>
              </a:extLst>
            </p:cNvPr>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66" name="组合 65">
              <a:extLst>
                <a:ext uri="{FF2B5EF4-FFF2-40B4-BE49-F238E27FC236}">
                  <a16:creationId xmlns="" xmlns:a16="http://schemas.microsoft.com/office/drawing/2014/main" id="{5365ECA3-6BC6-4128-AD2F-44C7F6821021}"/>
                </a:ext>
              </a:extLst>
            </p:cNvPr>
            <p:cNvGrpSpPr/>
            <p:nvPr/>
          </p:nvGrpSpPr>
          <p:grpSpPr>
            <a:xfrm>
              <a:off x="2553043" y="2607152"/>
              <a:ext cx="1499924" cy="400110"/>
              <a:chOff x="6423026" y="2306028"/>
              <a:chExt cx="3356578" cy="602474"/>
            </a:xfrm>
          </p:grpSpPr>
          <p:sp>
            <p:nvSpPr>
              <p:cNvPr id="68" name="矩形: 圆角 67">
                <a:extLst>
                  <a:ext uri="{FF2B5EF4-FFF2-40B4-BE49-F238E27FC236}">
                    <a16:creationId xmlns="" xmlns:a16="http://schemas.microsoft.com/office/drawing/2014/main" id="{1387A743-80FC-4F12-9B4B-5EFEA542432F}"/>
                  </a:ext>
                </a:extLst>
              </p:cNvPr>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文本框 68">
                <a:extLst>
                  <a:ext uri="{FF2B5EF4-FFF2-40B4-BE49-F238E27FC236}">
                    <a16:creationId xmlns="" xmlns:a16="http://schemas.microsoft.com/office/drawing/2014/main" id="{F8D1EF4E-A035-4E0E-B841-782B5A9342D3}"/>
                  </a:ext>
                </a:extLst>
              </p:cNvPr>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p>
            </p:txBody>
          </p:sp>
        </p:grpSp>
        <p:sp>
          <p:nvSpPr>
            <p:cNvPr id="67" name="PA-矩形 4">
              <a:extLst>
                <a:ext uri="{FF2B5EF4-FFF2-40B4-BE49-F238E27FC236}">
                  <a16:creationId xmlns="" xmlns:a16="http://schemas.microsoft.com/office/drawing/2014/main" id="{C85524B7-700C-48A1-8EEF-5395D6136B30}"/>
                </a:ext>
              </a:extLst>
            </p:cNvPr>
            <p:cNvSpPr>
              <a:spLocks noChangeArrowheads="1"/>
            </p:cNvSpPr>
            <p:nvPr>
              <p:custDataLst>
                <p:tags r:id="rId2"/>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grpSp>
      <p:grpSp>
        <p:nvGrpSpPr>
          <p:cNvPr id="70" name="组合 69">
            <a:extLst>
              <a:ext uri="{FF2B5EF4-FFF2-40B4-BE49-F238E27FC236}">
                <a16:creationId xmlns="" xmlns:a16="http://schemas.microsoft.com/office/drawing/2014/main" id="{91EFF8E8-FBCC-4D1F-A75A-9A0E5A183F74}"/>
              </a:ext>
            </a:extLst>
          </p:cNvPr>
          <p:cNvGrpSpPr/>
          <p:nvPr/>
        </p:nvGrpSpPr>
        <p:grpSpPr>
          <a:xfrm>
            <a:off x="8173895" y="2263727"/>
            <a:ext cx="2611490" cy="2789855"/>
            <a:chOff x="1997261" y="2166193"/>
            <a:chExt cx="2611490" cy="2789855"/>
          </a:xfrm>
        </p:grpSpPr>
        <p:sp>
          <p:nvSpPr>
            <p:cNvPr id="71" name="矩形: 圆角 70">
              <a:extLst>
                <a:ext uri="{FF2B5EF4-FFF2-40B4-BE49-F238E27FC236}">
                  <a16:creationId xmlns="" xmlns:a16="http://schemas.microsoft.com/office/drawing/2014/main" id="{3F32CA93-6E0E-4CBC-9DE4-70D7B5B8071E}"/>
                </a:ext>
              </a:extLst>
            </p:cNvPr>
            <p:cNvSpPr/>
            <p:nvPr/>
          </p:nvSpPr>
          <p:spPr>
            <a:xfrm>
              <a:off x="1997261" y="2166193"/>
              <a:ext cx="2611490" cy="2789855"/>
            </a:xfrm>
            <a:prstGeom prst="roundRect">
              <a:avLst>
                <a:gd name="adj" fmla="val 6884"/>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72" name="矩形: 圆角 71">
              <a:extLst>
                <a:ext uri="{FF2B5EF4-FFF2-40B4-BE49-F238E27FC236}">
                  <a16:creationId xmlns="" xmlns:a16="http://schemas.microsoft.com/office/drawing/2014/main" id="{38413335-977E-4FC4-9547-3D9A9F7DE2D8}"/>
                </a:ext>
              </a:extLst>
            </p:cNvPr>
            <p:cNvSpPr/>
            <p:nvPr/>
          </p:nvSpPr>
          <p:spPr>
            <a:xfrm>
              <a:off x="1997261" y="2450744"/>
              <a:ext cx="2611490" cy="2377288"/>
            </a:xfrm>
            <a:prstGeom prst="roundRect">
              <a:avLst>
                <a:gd name="adj" fmla="val 688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73" name="组合 72">
              <a:extLst>
                <a:ext uri="{FF2B5EF4-FFF2-40B4-BE49-F238E27FC236}">
                  <a16:creationId xmlns="" xmlns:a16="http://schemas.microsoft.com/office/drawing/2014/main" id="{FEDB4C4F-4904-4E0D-A80A-9BF35E11A93E}"/>
                </a:ext>
              </a:extLst>
            </p:cNvPr>
            <p:cNvGrpSpPr/>
            <p:nvPr/>
          </p:nvGrpSpPr>
          <p:grpSpPr>
            <a:xfrm>
              <a:off x="2553043" y="2607152"/>
              <a:ext cx="1499924" cy="400110"/>
              <a:chOff x="6423026" y="2306028"/>
              <a:chExt cx="3356578" cy="602474"/>
            </a:xfrm>
          </p:grpSpPr>
          <p:sp>
            <p:nvSpPr>
              <p:cNvPr id="75" name="矩形: 圆角 74">
                <a:extLst>
                  <a:ext uri="{FF2B5EF4-FFF2-40B4-BE49-F238E27FC236}">
                    <a16:creationId xmlns="" xmlns:a16="http://schemas.microsoft.com/office/drawing/2014/main" id="{61312E85-B528-47E1-B49B-BBA9187CB1F4}"/>
                  </a:ext>
                </a:extLst>
              </p:cNvPr>
              <p:cNvSpPr/>
              <p:nvPr/>
            </p:nvSpPr>
            <p:spPr>
              <a:xfrm>
                <a:off x="6607473" y="2345655"/>
                <a:ext cx="2987687" cy="523220"/>
              </a:xfrm>
              <a:prstGeom prst="roundRect">
                <a:avLst/>
              </a:prstGeom>
              <a:solidFill>
                <a:srgbClr val="FCCC46"/>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文本框 75">
                <a:extLst>
                  <a:ext uri="{FF2B5EF4-FFF2-40B4-BE49-F238E27FC236}">
                    <a16:creationId xmlns="" xmlns:a16="http://schemas.microsoft.com/office/drawing/2014/main" id="{2A02522D-ECAC-4FF2-80C7-9CE7B3D9178C}"/>
                  </a:ext>
                </a:extLst>
              </p:cNvPr>
              <p:cNvSpPr txBox="1"/>
              <p:nvPr/>
            </p:nvSpPr>
            <p:spPr>
              <a:xfrm>
                <a:off x="6423026" y="2306028"/>
                <a:ext cx="3356578" cy="602474"/>
              </a:xfrm>
              <a:prstGeom prst="rect">
                <a:avLst/>
              </a:prstGeom>
              <a:noFill/>
            </p:spPr>
            <p:txBody>
              <a:bodyPr wrap="square" rtlCol="0">
                <a:spAutoFit/>
              </a:bodyPr>
              <a:lstStyle/>
              <a:p>
                <a:pPr algn="ctr"/>
                <a:r>
                  <a:rPr lang="zh-CN" altLang="en-US" sz="2000" dirty="0">
                    <a:solidFill>
                      <a:schemeClr val="bg1"/>
                    </a:solidFill>
                    <a:effectLst>
                      <a:outerShdw blurRad="38100" dist="38100" dir="2700000" algn="tl">
                        <a:srgbClr val="000000">
                          <a:alpha val="43137"/>
                        </a:srgbClr>
                      </a:outerShdw>
                    </a:effectLst>
                    <a:cs typeface="+mn-ea"/>
                    <a:sym typeface="+mn-lt"/>
                  </a:rPr>
                  <a:t>课题研究</a:t>
                </a:r>
              </a:p>
            </p:txBody>
          </p:sp>
        </p:grpSp>
        <p:sp>
          <p:nvSpPr>
            <p:cNvPr id="74" name="PA-矩形 4">
              <a:extLst>
                <a:ext uri="{FF2B5EF4-FFF2-40B4-BE49-F238E27FC236}">
                  <a16:creationId xmlns="" xmlns:a16="http://schemas.microsoft.com/office/drawing/2014/main" id="{2AD894AA-478B-4B43-946F-AE57D8AE1E1A}"/>
                </a:ext>
              </a:extLst>
            </p:cNvPr>
            <p:cNvSpPr>
              <a:spLocks noChangeArrowheads="1"/>
            </p:cNvSpPr>
            <p:nvPr>
              <p:custDataLst>
                <p:tags r:id="rId1"/>
              </p:custDataLst>
            </p:nvPr>
          </p:nvSpPr>
          <p:spPr bwMode="auto">
            <a:xfrm>
              <a:off x="2420227" y="3163668"/>
              <a:ext cx="166318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grpSp>
    </p:spTree>
    <p:extLst>
      <p:ext uri="{BB962C8B-B14F-4D97-AF65-F5344CB8AC3E}">
        <p14:creationId xmlns:p14="http://schemas.microsoft.com/office/powerpoint/2010/main" val="1219802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fade">
                                      <p:cBhvr>
                                        <p:cTn id="11" dur="2000"/>
                                        <p:tgtEl>
                                          <p:spTgt spid="63"/>
                                        </p:tgtEl>
                                      </p:cBhvr>
                                    </p:animEffect>
                                    <p:anim calcmode="lin" valueType="num">
                                      <p:cBhvr>
                                        <p:cTn id="12" dur="2000" fill="hold"/>
                                        <p:tgtEl>
                                          <p:spTgt spid="63"/>
                                        </p:tgtEl>
                                        <p:attrNameLst>
                                          <p:attrName>ppt_w</p:attrName>
                                        </p:attrNameLst>
                                      </p:cBhvr>
                                      <p:tavLst>
                                        <p:tav tm="0" fmla="#ppt_w*sin(2.5*pi*$)">
                                          <p:val>
                                            <p:fltVal val="0"/>
                                          </p:val>
                                        </p:tav>
                                        <p:tav tm="100000">
                                          <p:val>
                                            <p:fltVal val="1"/>
                                          </p:val>
                                        </p:tav>
                                      </p:tavLst>
                                    </p:anim>
                                    <p:anim calcmode="lin" valueType="num">
                                      <p:cBhvr>
                                        <p:cTn id="13" dur="2000" fill="hold"/>
                                        <p:tgtEl>
                                          <p:spTgt spid="63"/>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ppt_w</p:attrName>
                                        </p:attrNameLst>
                                      </p:cBhvr>
                                      <p:tavLst>
                                        <p:tav tm="0" fmla="#ppt_w*sin(2.5*pi*$)">
                                          <p:val>
                                            <p:fltVal val="0"/>
                                          </p:val>
                                        </p:tav>
                                        <p:tav tm="100000">
                                          <p:val>
                                            <p:fltVal val="1"/>
                                          </p:val>
                                        </p:tav>
                                      </p:tavLst>
                                    </p:anim>
                                    <p:anim calcmode="lin" valueType="num">
                                      <p:cBhvr>
                                        <p:cTn id="18" dur="2000" fill="hold"/>
                                        <p:tgtEl>
                                          <p:spTgt spid="4"/>
                                        </p:tgtEl>
                                        <p:attrNameLst>
                                          <p:attrName>ppt_h</p:attrName>
                                        </p:attrNameLst>
                                      </p:cBhvr>
                                      <p:tavLst>
                                        <p:tav tm="0">
                                          <p:val>
                                            <p:strVal val="#ppt_h"/>
                                          </p:val>
                                        </p:tav>
                                        <p:tav tm="100000">
                                          <p:val>
                                            <p:strVal val="#ppt_h"/>
                                          </p:val>
                                        </p:tav>
                                      </p:tavLst>
                                    </p:anim>
                                  </p:childTnLst>
                                </p:cTn>
                              </p:par>
                              <p:par>
                                <p:cTn id="19" presetID="45"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fade">
                                      <p:cBhvr>
                                        <p:cTn id="21" dur="2000"/>
                                        <p:tgtEl>
                                          <p:spTgt spid="70"/>
                                        </p:tgtEl>
                                      </p:cBhvr>
                                    </p:animEffect>
                                    <p:anim calcmode="lin" valueType="num">
                                      <p:cBhvr>
                                        <p:cTn id="22" dur="2000" fill="hold"/>
                                        <p:tgtEl>
                                          <p:spTgt spid="70"/>
                                        </p:tgtEl>
                                        <p:attrNameLst>
                                          <p:attrName>ppt_w</p:attrName>
                                        </p:attrNameLst>
                                      </p:cBhvr>
                                      <p:tavLst>
                                        <p:tav tm="0" fmla="#ppt_w*sin(2.5*pi*$)">
                                          <p:val>
                                            <p:fltVal val="0"/>
                                          </p:val>
                                        </p:tav>
                                        <p:tav tm="100000">
                                          <p:val>
                                            <p:fltVal val="1"/>
                                          </p:val>
                                        </p:tav>
                                      </p:tavLst>
                                    </p:anim>
                                    <p:anim calcmode="lin" valueType="num">
                                      <p:cBhvr>
                                        <p:cTn id="23" dur="2000" fill="hold"/>
                                        <p:tgtEl>
                                          <p:spTgt spid="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F04B4F"/>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04</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 xmlns:a16="http://schemas.microsoft.com/office/drawing/2014/main" id="{59743546-6D3E-4CD8-BD00-41F8ABA94D98}"/>
              </a:ext>
            </a:extLst>
          </p:cNvPr>
          <p:cNvSpPr txBox="1"/>
          <p:nvPr/>
        </p:nvSpPr>
        <p:spPr>
          <a:xfrm>
            <a:off x="2516956" y="3082116"/>
            <a:ext cx="7158089" cy="1569660"/>
          </a:xfrm>
          <a:prstGeom prst="rect">
            <a:avLst/>
          </a:prstGeom>
          <a:noFill/>
        </p:spPr>
        <p:txBody>
          <a:bodyPr wrap="square" rtlCol="0">
            <a:spAutoFit/>
          </a:bodyPr>
          <a:lstStyle/>
          <a:p>
            <a:pPr algn="ctr"/>
            <a:r>
              <a:rPr lang="zh-CN" altLang="en-US" sz="9600" b="1" dirty="0">
                <a:ln w="28575">
                  <a:solidFill>
                    <a:schemeClr val="tx1">
                      <a:lumMod val="85000"/>
                      <a:lumOff val="15000"/>
                    </a:schemeClr>
                  </a:solidFill>
                </a:ln>
                <a:solidFill>
                  <a:srgbClr val="FCCC46"/>
                </a:solidFill>
                <a:cs typeface="+mn-ea"/>
                <a:sym typeface="+mn-lt"/>
              </a:rPr>
              <a:t>班主任</a:t>
            </a:r>
            <a:r>
              <a:rPr lang="zh-CN" altLang="en-US" sz="9600" b="1" dirty="0">
                <a:ln w="28575">
                  <a:solidFill>
                    <a:schemeClr val="tx1">
                      <a:lumMod val="85000"/>
                      <a:lumOff val="15000"/>
                    </a:schemeClr>
                  </a:solidFill>
                </a:ln>
                <a:solidFill>
                  <a:srgbClr val="00BE9A"/>
                </a:solidFill>
                <a:cs typeface="+mn-ea"/>
                <a:sym typeface="+mn-lt"/>
              </a:rPr>
              <a:t>工作</a:t>
            </a:r>
          </a:p>
        </p:txBody>
      </p:sp>
    </p:spTree>
    <p:extLst>
      <p:ext uri="{BB962C8B-B14F-4D97-AF65-F5344CB8AC3E}">
        <p14:creationId xmlns:p14="http://schemas.microsoft.com/office/powerpoint/2010/main" val="19955462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sp>
        <p:nvSpPr>
          <p:cNvPr id="15" name="任意多边形 44">
            <a:extLst>
              <a:ext uri="{FF2B5EF4-FFF2-40B4-BE49-F238E27FC236}">
                <a16:creationId xmlns="" xmlns:a16="http://schemas.microsoft.com/office/drawing/2014/main" id="{43F0230A-66F1-4952-9FD6-B8A10192C924}"/>
              </a:ext>
            </a:extLst>
          </p:cNvPr>
          <p:cNvSpPr/>
          <p:nvPr/>
        </p:nvSpPr>
        <p:spPr>
          <a:xfrm>
            <a:off x="3792343" y="2001877"/>
            <a:ext cx="2728429" cy="45719"/>
          </a:xfrm>
          <a:custGeom>
            <a:avLst/>
            <a:gdLst>
              <a:gd name="connsiteX0" fmla="*/ 0 w 5516218"/>
              <a:gd name="connsiteY0" fmla="*/ 0 h 0"/>
              <a:gd name="connsiteX1" fmla="*/ 5516218 w 5516218"/>
              <a:gd name="connsiteY1" fmla="*/ 0 h 0"/>
            </a:gdLst>
            <a:ahLst/>
            <a:cxnLst>
              <a:cxn ang="0">
                <a:pos x="connsiteX0" y="connsiteY0"/>
              </a:cxn>
              <a:cxn ang="0">
                <a:pos x="connsiteX1" y="connsiteY1"/>
              </a:cxn>
            </a:cxnLst>
            <a:rect l="l" t="t" r="r" b="b"/>
            <a:pathLst>
              <a:path w="5516218">
                <a:moveTo>
                  <a:pt x="0" y="0"/>
                </a:moveTo>
                <a:lnTo>
                  <a:pt x="5516218"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46">
            <a:extLst>
              <a:ext uri="{FF2B5EF4-FFF2-40B4-BE49-F238E27FC236}">
                <a16:creationId xmlns="" xmlns:a16="http://schemas.microsoft.com/office/drawing/2014/main" id="{9123252E-CC26-4DB5-8F71-425E6357F26C}"/>
              </a:ext>
            </a:extLst>
          </p:cNvPr>
          <p:cNvSpPr/>
          <p:nvPr/>
        </p:nvSpPr>
        <p:spPr>
          <a:xfrm flipV="1">
            <a:off x="4118126" y="2843371"/>
            <a:ext cx="2402646" cy="64731"/>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任意多边形 45">
            <a:extLst>
              <a:ext uri="{FF2B5EF4-FFF2-40B4-BE49-F238E27FC236}">
                <a16:creationId xmlns="" xmlns:a16="http://schemas.microsoft.com/office/drawing/2014/main" id="{964BB066-8BA5-4DEB-8C02-4C5D2BAAED3A}"/>
              </a:ext>
            </a:extLst>
          </p:cNvPr>
          <p:cNvSpPr/>
          <p:nvPr/>
        </p:nvSpPr>
        <p:spPr>
          <a:xfrm flipV="1">
            <a:off x="4374485" y="3703877"/>
            <a:ext cx="2146287" cy="56599"/>
          </a:xfrm>
          <a:custGeom>
            <a:avLst/>
            <a:gdLst>
              <a:gd name="connsiteX0" fmla="*/ 0 w 5516218"/>
              <a:gd name="connsiteY0" fmla="*/ 0 h 0"/>
              <a:gd name="connsiteX1" fmla="*/ 5516218 w 5516218"/>
              <a:gd name="connsiteY1" fmla="*/ 0 h 0"/>
            </a:gdLst>
            <a:ahLst/>
            <a:cxnLst>
              <a:cxn ang="0">
                <a:pos x="connsiteX0" y="connsiteY0"/>
              </a:cxn>
              <a:cxn ang="0">
                <a:pos x="connsiteX1" y="connsiteY1"/>
              </a:cxn>
            </a:cxnLst>
            <a:rect l="l" t="t" r="r" b="b"/>
            <a:pathLst>
              <a:path w="5516218">
                <a:moveTo>
                  <a:pt x="0" y="0"/>
                </a:moveTo>
                <a:lnTo>
                  <a:pt x="5516218"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任意多边形 47">
            <a:extLst>
              <a:ext uri="{FF2B5EF4-FFF2-40B4-BE49-F238E27FC236}">
                <a16:creationId xmlns="" xmlns:a16="http://schemas.microsoft.com/office/drawing/2014/main" id="{CB8689DB-91CA-4535-AD97-4B0CDECBA511}"/>
              </a:ext>
            </a:extLst>
          </p:cNvPr>
          <p:cNvSpPr/>
          <p:nvPr/>
        </p:nvSpPr>
        <p:spPr>
          <a:xfrm flipV="1">
            <a:off x="4629404" y="4556251"/>
            <a:ext cx="1891368" cy="45719"/>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任意多边形 47">
            <a:extLst>
              <a:ext uri="{FF2B5EF4-FFF2-40B4-BE49-F238E27FC236}">
                <a16:creationId xmlns="" xmlns:a16="http://schemas.microsoft.com/office/drawing/2014/main" id="{8AA0E50B-6009-491D-9CCB-54E29CCA015A}"/>
              </a:ext>
            </a:extLst>
          </p:cNvPr>
          <p:cNvSpPr/>
          <p:nvPr/>
        </p:nvSpPr>
        <p:spPr>
          <a:xfrm flipV="1">
            <a:off x="5404772" y="5397746"/>
            <a:ext cx="1116000" cy="61207"/>
          </a:xfrm>
          <a:custGeom>
            <a:avLst/>
            <a:gdLst>
              <a:gd name="connsiteX0" fmla="*/ 0 w 3707296"/>
              <a:gd name="connsiteY0" fmla="*/ 0 h 0"/>
              <a:gd name="connsiteX1" fmla="*/ 3707296 w 3707296"/>
              <a:gd name="connsiteY1" fmla="*/ 0 h 0"/>
            </a:gdLst>
            <a:ahLst/>
            <a:cxnLst>
              <a:cxn ang="0">
                <a:pos x="connsiteX0" y="connsiteY0"/>
              </a:cxn>
              <a:cxn ang="0">
                <a:pos x="connsiteX1" y="connsiteY1"/>
              </a:cxn>
            </a:cxnLst>
            <a:rect l="l" t="t" r="r" b="b"/>
            <a:pathLst>
              <a:path w="3707296">
                <a:moveTo>
                  <a:pt x="0" y="0"/>
                </a:moveTo>
                <a:lnTo>
                  <a:pt x="3707296" y="0"/>
                </a:lnTo>
              </a:path>
            </a:pathLst>
          </a:custGeom>
          <a:noFill/>
          <a:ln w="12700">
            <a:solidFill>
              <a:srgbClr val="F04B4F"/>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a:extLst>
              <a:ext uri="{FF2B5EF4-FFF2-40B4-BE49-F238E27FC236}">
                <a16:creationId xmlns="" xmlns:a16="http://schemas.microsoft.com/office/drawing/2014/main" id="{D1C2A7C2-6044-4518-BD95-B427624A2E1E}"/>
              </a:ext>
            </a:extLst>
          </p:cNvPr>
          <p:cNvGrpSpPr/>
          <p:nvPr/>
        </p:nvGrpSpPr>
        <p:grpSpPr>
          <a:xfrm>
            <a:off x="6757329" y="1773138"/>
            <a:ext cx="3177694" cy="470323"/>
            <a:chOff x="1564280" y="2111549"/>
            <a:chExt cx="2437442" cy="470323"/>
          </a:xfrm>
        </p:grpSpPr>
        <p:sp>
          <p:nvSpPr>
            <p:cNvPr id="23" name="iṥļidè">
              <a:extLst>
                <a:ext uri="{FF2B5EF4-FFF2-40B4-BE49-F238E27FC236}">
                  <a16:creationId xmlns="" xmlns:a16="http://schemas.microsoft.com/office/drawing/2014/main" id="{AC6D14AC-C49E-4062-A422-CB61BDB8EF4C}"/>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22" name="PA-矩形 4">
              <a:extLst>
                <a:ext uri="{FF2B5EF4-FFF2-40B4-BE49-F238E27FC236}">
                  <a16:creationId xmlns="" xmlns:a16="http://schemas.microsoft.com/office/drawing/2014/main" id="{8F5C27E0-1A76-452F-BAD8-A9A80FD9D904}"/>
                </a:ext>
              </a:extLst>
            </p:cNvPr>
            <p:cNvSpPr>
              <a:spLocks noChangeArrowheads="1"/>
            </p:cNvSpPr>
            <p:nvPr>
              <p:custDataLst>
                <p:tags r:id="rId5"/>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常规习惯，常抓不懈</a:t>
              </a:r>
            </a:p>
          </p:txBody>
        </p:sp>
      </p:grpSp>
      <p:grpSp>
        <p:nvGrpSpPr>
          <p:cNvPr id="26" name="组合 25">
            <a:extLst>
              <a:ext uri="{FF2B5EF4-FFF2-40B4-BE49-F238E27FC236}">
                <a16:creationId xmlns="" xmlns:a16="http://schemas.microsoft.com/office/drawing/2014/main" id="{005EF930-4889-4A75-AC61-880371DE3191}"/>
              </a:ext>
            </a:extLst>
          </p:cNvPr>
          <p:cNvGrpSpPr/>
          <p:nvPr/>
        </p:nvGrpSpPr>
        <p:grpSpPr>
          <a:xfrm>
            <a:off x="6757329" y="2635801"/>
            <a:ext cx="3177694" cy="470323"/>
            <a:chOff x="1564280" y="2111549"/>
            <a:chExt cx="2437442" cy="470323"/>
          </a:xfrm>
        </p:grpSpPr>
        <p:sp>
          <p:nvSpPr>
            <p:cNvPr id="27" name="iṥļidè">
              <a:extLst>
                <a:ext uri="{FF2B5EF4-FFF2-40B4-BE49-F238E27FC236}">
                  <a16:creationId xmlns="" xmlns:a16="http://schemas.microsoft.com/office/drawing/2014/main" id="{42DB1DD2-DD7C-488D-98C6-3098E0B61354}"/>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28" name="PA-矩形 4">
              <a:extLst>
                <a:ext uri="{FF2B5EF4-FFF2-40B4-BE49-F238E27FC236}">
                  <a16:creationId xmlns="" xmlns:a16="http://schemas.microsoft.com/office/drawing/2014/main" id="{E509ECE6-A986-4418-8328-98CCD2AA3E9A}"/>
                </a:ext>
              </a:extLst>
            </p:cNvPr>
            <p:cNvSpPr>
              <a:spLocks noChangeArrowheads="1"/>
            </p:cNvSpPr>
            <p:nvPr>
              <p:custDataLst>
                <p:tags r:id="rId4"/>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细处关爱，亲近学生 </a:t>
              </a:r>
            </a:p>
          </p:txBody>
        </p:sp>
      </p:grpSp>
      <p:grpSp>
        <p:nvGrpSpPr>
          <p:cNvPr id="29" name="组合 28">
            <a:extLst>
              <a:ext uri="{FF2B5EF4-FFF2-40B4-BE49-F238E27FC236}">
                <a16:creationId xmlns="" xmlns:a16="http://schemas.microsoft.com/office/drawing/2014/main" id="{94960127-AA61-416F-92DF-2A3996F79563}"/>
              </a:ext>
            </a:extLst>
          </p:cNvPr>
          <p:cNvGrpSpPr/>
          <p:nvPr/>
        </p:nvGrpSpPr>
        <p:grpSpPr>
          <a:xfrm>
            <a:off x="6757329" y="3498464"/>
            <a:ext cx="3177694" cy="470323"/>
            <a:chOff x="1564280" y="2111549"/>
            <a:chExt cx="2437442" cy="470323"/>
          </a:xfrm>
        </p:grpSpPr>
        <p:sp>
          <p:nvSpPr>
            <p:cNvPr id="30" name="iṥļidè">
              <a:extLst>
                <a:ext uri="{FF2B5EF4-FFF2-40B4-BE49-F238E27FC236}">
                  <a16:creationId xmlns="" xmlns:a16="http://schemas.microsoft.com/office/drawing/2014/main" id="{515133E9-B930-435C-BE7D-1FAE5764D560}"/>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31" name="PA-矩形 4">
              <a:extLst>
                <a:ext uri="{FF2B5EF4-FFF2-40B4-BE49-F238E27FC236}">
                  <a16:creationId xmlns="" xmlns:a16="http://schemas.microsoft.com/office/drawing/2014/main" id="{944F84C6-9226-4C29-96DB-ED002BA34E8B}"/>
                </a:ext>
              </a:extLst>
            </p:cNvPr>
            <p:cNvSpPr>
              <a:spLocks noChangeArrowheads="1"/>
            </p:cNvSpPr>
            <p:nvPr>
              <p:custDataLst>
                <p:tags r:id="rId3"/>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具体要求，指导到位</a:t>
              </a:r>
            </a:p>
          </p:txBody>
        </p:sp>
      </p:grpSp>
      <p:grpSp>
        <p:nvGrpSpPr>
          <p:cNvPr id="32" name="组合 31">
            <a:extLst>
              <a:ext uri="{FF2B5EF4-FFF2-40B4-BE49-F238E27FC236}">
                <a16:creationId xmlns="" xmlns:a16="http://schemas.microsoft.com/office/drawing/2014/main" id="{8B1CD303-C66F-4BFA-9C5F-F691AC9A433B}"/>
              </a:ext>
            </a:extLst>
          </p:cNvPr>
          <p:cNvGrpSpPr/>
          <p:nvPr/>
        </p:nvGrpSpPr>
        <p:grpSpPr>
          <a:xfrm>
            <a:off x="6757329" y="4361127"/>
            <a:ext cx="3177694" cy="470323"/>
            <a:chOff x="1564280" y="2111549"/>
            <a:chExt cx="2437442" cy="470323"/>
          </a:xfrm>
        </p:grpSpPr>
        <p:sp>
          <p:nvSpPr>
            <p:cNvPr id="33" name="iṥļidè">
              <a:extLst>
                <a:ext uri="{FF2B5EF4-FFF2-40B4-BE49-F238E27FC236}">
                  <a16:creationId xmlns="" xmlns:a16="http://schemas.microsoft.com/office/drawing/2014/main" id="{1F10FD7E-88CF-4A9B-BC90-800FA7172E81}"/>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35" name="PA-矩形 4">
              <a:extLst>
                <a:ext uri="{FF2B5EF4-FFF2-40B4-BE49-F238E27FC236}">
                  <a16:creationId xmlns="" xmlns:a16="http://schemas.microsoft.com/office/drawing/2014/main" id="{EF3C533D-94B1-4890-90FF-CD181417854B}"/>
                </a:ext>
              </a:extLst>
            </p:cNvPr>
            <p:cNvSpPr>
              <a:spLocks noChangeArrowheads="1"/>
            </p:cNvSpPr>
            <p:nvPr>
              <p:custDataLst>
                <p:tags r:id="rId2"/>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示范带头，直观引导</a:t>
              </a:r>
            </a:p>
          </p:txBody>
        </p:sp>
      </p:grpSp>
      <p:grpSp>
        <p:nvGrpSpPr>
          <p:cNvPr id="40" name="组合 39">
            <a:extLst>
              <a:ext uri="{FF2B5EF4-FFF2-40B4-BE49-F238E27FC236}">
                <a16:creationId xmlns="" xmlns:a16="http://schemas.microsoft.com/office/drawing/2014/main" id="{021AF569-24AD-46F4-A3E0-B05AB16C56C2}"/>
              </a:ext>
            </a:extLst>
          </p:cNvPr>
          <p:cNvGrpSpPr/>
          <p:nvPr/>
        </p:nvGrpSpPr>
        <p:grpSpPr>
          <a:xfrm>
            <a:off x="6757329" y="5223791"/>
            <a:ext cx="3177694" cy="470323"/>
            <a:chOff x="1564280" y="2111549"/>
            <a:chExt cx="2437442" cy="470323"/>
          </a:xfrm>
        </p:grpSpPr>
        <p:sp>
          <p:nvSpPr>
            <p:cNvPr id="41" name="iṥļidè">
              <a:extLst>
                <a:ext uri="{FF2B5EF4-FFF2-40B4-BE49-F238E27FC236}">
                  <a16:creationId xmlns="" xmlns:a16="http://schemas.microsoft.com/office/drawing/2014/main" id="{246916BB-0B24-4A82-BF91-0B010A0B9042}"/>
                </a:ext>
              </a:extLst>
            </p:cNvPr>
            <p:cNvSpPr/>
            <p:nvPr/>
          </p:nvSpPr>
          <p:spPr>
            <a:xfrm>
              <a:off x="1564280" y="2111549"/>
              <a:ext cx="2437442" cy="470323"/>
            </a:xfrm>
            <a:prstGeom prst="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cs typeface="+mn-ea"/>
                <a:sym typeface="+mn-lt"/>
              </a:endParaRPr>
            </a:p>
          </p:txBody>
        </p:sp>
        <p:sp>
          <p:nvSpPr>
            <p:cNvPr id="42" name="PA-矩形 4">
              <a:extLst>
                <a:ext uri="{FF2B5EF4-FFF2-40B4-BE49-F238E27FC236}">
                  <a16:creationId xmlns="" xmlns:a16="http://schemas.microsoft.com/office/drawing/2014/main" id="{6961426F-87D4-4B62-A6D1-5199B1CD0A3A}"/>
                </a:ext>
              </a:extLst>
            </p:cNvPr>
            <p:cNvSpPr>
              <a:spLocks noChangeArrowheads="1"/>
            </p:cNvSpPr>
            <p:nvPr>
              <p:custDataLst>
                <p:tags r:id="rId1"/>
              </p:custDataLst>
            </p:nvPr>
          </p:nvSpPr>
          <p:spPr bwMode="auto">
            <a:xfrm>
              <a:off x="1710683" y="2121721"/>
              <a:ext cx="2144635" cy="40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dist" eaLnBrk="1" hangingPunct="1">
                <a:lnSpc>
                  <a:spcPct val="150000"/>
                </a:lnSpc>
              </a:pPr>
              <a:r>
                <a:rPr lang="zh-CN" altLang="en-US" sz="2000" dirty="0">
                  <a:solidFill>
                    <a:schemeClr val="bg1"/>
                  </a:solidFill>
                  <a:effectLst>
                    <a:outerShdw blurRad="38100" dist="38100" dir="2700000" algn="tl">
                      <a:srgbClr val="000000">
                        <a:alpha val="43137"/>
                      </a:srgbClr>
                    </a:outerShdw>
                  </a:effectLst>
                  <a:latin typeface="+mn-lt"/>
                  <a:ea typeface="+mn-ea"/>
                  <a:cs typeface="+mn-ea"/>
                  <a:sym typeface="+mn-lt"/>
                </a:rPr>
                <a:t>及时表扬，延迟批评 </a:t>
              </a:r>
            </a:p>
          </p:txBody>
        </p:sp>
      </p:grpSp>
      <p:pic>
        <p:nvPicPr>
          <p:cNvPr id="5" name="图片 4">
            <a:extLst>
              <a:ext uri="{FF2B5EF4-FFF2-40B4-BE49-F238E27FC236}">
                <a16:creationId xmlns="" xmlns:a16="http://schemas.microsoft.com/office/drawing/2014/main" id="{B2412A49-C193-4D6C-AB64-1617BAC8B62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51223" y="2001877"/>
            <a:ext cx="5278647" cy="3958986"/>
          </a:xfrm>
          <a:prstGeom prst="rect">
            <a:avLst/>
          </a:prstGeom>
        </p:spPr>
      </p:pic>
    </p:spTree>
    <p:extLst>
      <p:ext uri="{BB962C8B-B14F-4D97-AF65-F5344CB8AC3E}">
        <p14:creationId xmlns:p14="http://schemas.microsoft.com/office/powerpoint/2010/main" val="34639506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par>
                          <p:cTn id="33" fill="hold">
                            <p:stCondLst>
                              <p:cond delay="3500"/>
                            </p:stCondLst>
                            <p:childTnLst>
                              <p:par>
                                <p:cTn id="34" presetID="14" presetClass="entr" presetSubtype="1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childTnLst>
                          </p:cTn>
                        </p:par>
                        <p:par>
                          <p:cTn id="37" fill="hold">
                            <p:stCondLst>
                              <p:cond delay="4000"/>
                            </p:stCondLst>
                            <p:childTnLst>
                              <p:par>
                                <p:cTn id="38" presetID="14" presetClass="entr" presetSubtype="1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randombar(horizontal)">
                                      <p:cBhvr>
                                        <p:cTn id="40" dur="500"/>
                                        <p:tgtEl>
                                          <p:spTgt spid="26"/>
                                        </p:tgtEl>
                                      </p:cBhvr>
                                    </p:animEffect>
                                  </p:childTnLst>
                                </p:cTn>
                              </p:par>
                            </p:childTnLst>
                          </p:cTn>
                        </p:par>
                        <p:par>
                          <p:cTn id="41" fill="hold">
                            <p:stCondLst>
                              <p:cond delay="4500"/>
                            </p:stCondLst>
                            <p:childTnLst>
                              <p:par>
                                <p:cTn id="42" presetID="14" presetClass="entr" presetSubtype="10" fill="hold"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randombar(horizontal)">
                                      <p:cBhvr>
                                        <p:cTn id="44" dur="500"/>
                                        <p:tgtEl>
                                          <p:spTgt spid="29"/>
                                        </p:tgtEl>
                                      </p:cBhvr>
                                    </p:animEffect>
                                  </p:childTnLst>
                                </p:cTn>
                              </p:par>
                            </p:childTnLst>
                          </p:cTn>
                        </p:par>
                        <p:par>
                          <p:cTn id="45" fill="hold">
                            <p:stCondLst>
                              <p:cond delay="5000"/>
                            </p:stCondLst>
                            <p:childTnLst>
                              <p:par>
                                <p:cTn id="46" presetID="14" presetClass="entr" presetSubtype="1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randombar(horizontal)">
                                      <p:cBhvr>
                                        <p:cTn id="48" dur="500"/>
                                        <p:tgtEl>
                                          <p:spTgt spid="32"/>
                                        </p:tgtEl>
                                      </p:cBhvr>
                                    </p:animEffect>
                                  </p:childTnLst>
                                </p:cTn>
                              </p:par>
                            </p:childTnLst>
                          </p:cTn>
                        </p:par>
                        <p:par>
                          <p:cTn id="49" fill="hold">
                            <p:stCondLst>
                              <p:cond delay="5500"/>
                            </p:stCondLst>
                            <p:childTnLst>
                              <p:par>
                                <p:cTn id="50" presetID="14" presetClass="entr" presetSubtype="10" fill="hold"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randombar(horizontal)">
                                      <p:cBhvr>
                                        <p:cTn id="5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一、常规习惯，常抓不懈</a:t>
              </a:r>
            </a:p>
          </p:txBody>
        </p:sp>
      </p:grpSp>
      <p:sp>
        <p:nvSpPr>
          <p:cNvPr id="11" name="PA-矩形 4">
            <a:extLst>
              <a:ext uri="{FF2B5EF4-FFF2-40B4-BE49-F238E27FC236}">
                <a16:creationId xmlns="" xmlns:a16="http://schemas.microsoft.com/office/drawing/2014/main" id="{54BF484F-107B-4D4C-8C53-C6E3AB609013}"/>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3" name="PA-矩形 4">
            <a:extLst>
              <a:ext uri="{FF2B5EF4-FFF2-40B4-BE49-F238E27FC236}">
                <a16:creationId xmlns="" xmlns:a16="http://schemas.microsoft.com/office/drawing/2014/main" id="{1FB55C8B-8CD8-4FF3-971D-40BB90D904E5}"/>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4" name="PA-矩形 4">
            <a:extLst>
              <a:ext uri="{FF2B5EF4-FFF2-40B4-BE49-F238E27FC236}">
                <a16:creationId xmlns="" xmlns:a16="http://schemas.microsoft.com/office/drawing/2014/main" id="{2EC976A9-6588-4ED1-888A-A614A41DA15F}"/>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4" name="图片 3">
            <a:extLst>
              <a:ext uri="{FF2B5EF4-FFF2-40B4-BE49-F238E27FC236}">
                <a16:creationId xmlns="" xmlns:a16="http://schemas.microsoft.com/office/drawing/2014/main" id="{4B1FCC76-3CCA-49BD-AE27-C393496D756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056156" y="2417735"/>
            <a:ext cx="2535088" cy="3413919"/>
          </a:xfrm>
          <a:prstGeom prst="rect">
            <a:avLst/>
          </a:prstGeom>
        </p:spPr>
      </p:pic>
    </p:spTree>
    <p:extLst>
      <p:ext uri="{BB962C8B-B14F-4D97-AF65-F5344CB8AC3E}">
        <p14:creationId xmlns:p14="http://schemas.microsoft.com/office/powerpoint/2010/main" val="973379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42"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二、细处关爱，亲近学生 </a:t>
              </a:r>
            </a:p>
          </p:txBody>
        </p:sp>
      </p:grpSp>
      <p:sp>
        <p:nvSpPr>
          <p:cNvPr id="11" name="PA-矩形 4">
            <a:extLst>
              <a:ext uri="{FF2B5EF4-FFF2-40B4-BE49-F238E27FC236}">
                <a16:creationId xmlns="" xmlns:a16="http://schemas.microsoft.com/office/drawing/2014/main" id="{54BF484F-107B-4D4C-8C53-C6E3AB609013}"/>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3" name="PA-矩形 4">
            <a:extLst>
              <a:ext uri="{FF2B5EF4-FFF2-40B4-BE49-F238E27FC236}">
                <a16:creationId xmlns="" xmlns:a16="http://schemas.microsoft.com/office/drawing/2014/main" id="{1FB55C8B-8CD8-4FF3-971D-40BB90D904E5}"/>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14" name="PA-矩形 4">
            <a:extLst>
              <a:ext uri="{FF2B5EF4-FFF2-40B4-BE49-F238E27FC236}">
                <a16:creationId xmlns="" xmlns:a16="http://schemas.microsoft.com/office/drawing/2014/main" id="{2EC976A9-6588-4ED1-888A-A614A41DA15F}"/>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4" name="图片 3">
            <a:extLst>
              <a:ext uri="{FF2B5EF4-FFF2-40B4-BE49-F238E27FC236}">
                <a16:creationId xmlns="" xmlns:a16="http://schemas.microsoft.com/office/drawing/2014/main" id="{FEE8568E-9F2F-4821-9030-AACF17715D9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588071" y="2538532"/>
            <a:ext cx="3429000" cy="3429000"/>
          </a:xfrm>
          <a:prstGeom prst="rect">
            <a:avLst/>
          </a:prstGeom>
        </p:spPr>
      </p:pic>
    </p:spTree>
    <p:extLst>
      <p:ext uri="{BB962C8B-B14F-4D97-AF65-F5344CB8AC3E}">
        <p14:creationId xmlns:p14="http://schemas.microsoft.com/office/powerpoint/2010/main" val="284901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 xmlns:a16="http://schemas.microsoft.com/office/drawing/2014/main" id="{C7D6AFE3-0FCD-48DB-B926-9736C6872564}"/>
              </a:ext>
            </a:extLst>
          </p:cNvPr>
          <p:cNvGrpSpPr/>
          <p:nvPr/>
        </p:nvGrpSpPr>
        <p:grpSpPr>
          <a:xfrm>
            <a:off x="3985706" y="1921885"/>
            <a:ext cx="4220589" cy="733631"/>
            <a:chOff x="1546227" y="1901948"/>
            <a:chExt cx="4220589" cy="733631"/>
          </a:xfrm>
        </p:grpSpPr>
        <p:sp>
          <p:nvSpPr>
            <p:cNvPr id="8" name="任意多边形 1">
              <a:extLst>
                <a:ext uri="{FF2B5EF4-FFF2-40B4-BE49-F238E27FC236}">
                  <a16:creationId xmlns=""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三、具体要求，指导到位</a:t>
              </a:r>
            </a:p>
          </p:txBody>
        </p:sp>
      </p:grpSp>
      <p:sp>
        <p:nvSpPr>
          <p:cNvPr id="29" name="PA-矩形 4">
            <a:extLst>
              <a:ext uri="{FF2B5EF4-FFF2-40B4-BE49-F238E27FC236}">
                <a16:creationId xmlns="" xmlns:a16="http://schemas.microsoft.com/office/drawing/2014/main" id="{2CFBAB67-82EB-4B38-AEF0-40ED6FA71739}"/>
              </a:ext>
            </a:extLst>
          </p:cNvPr>
          <p:cNvSpPr>
            <a:spLocks noChangeArrowheads="1"/>
          </p:cNvSpPr>
          <p:nvPr>
            <p:custDataLst>
              <p:tags r:id="rId1"/>
            </p:custDataLst>
          </p:nvPr>
        </p:nvSpPr>
        <p:spPr bwMode="auto">
          <a:xfrm>
            <a:off x="1634261" y="2948230"/>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0" name="PA-矩形 4">
            <a:extLst>
              <a:ext uri="{FF2B5EF4-FFF2-40B4-BE49-F238E27FC236}">
                <a16:creationId xmlns="" xmlns:a16="http://schemas.microsoft.com/office/drawing/2014/main" id="{08A07EFD-1C37-4F40-9DF7-785306CD3AC2}"/>
              </a:ext>
            </a:extLst>
          </p:cNvPr>
          <p:cNvSpPr>
            <a:spLocks noChangeArrowheads="1"/>
          </p:cNvSpPr>
          <p:nvPr>
            <p:custDataLst>
              <p:tags r:id="rId2"/>
            </p:custDataLst>
          </p:nvPr>
        </p:nvSpPr>
        <p:spPr bwMode="auto">
          <a:xfrm>
            <a:off x="6260963" y="2948230"/>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4" name="图片 3">
            <a:extLst>
              <a:ext uri="{FF2B5EF4-FFF2-40B4-BE49-F238E27FC236}">
                <a16:creationId xmlns="" xmlns:a16="http://schemas.microsoft.com/office/drawing/2014/main" id="{A1CB7C6E-E8A8-4637-8084-59F2A856270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6273"/>
          <a:stretch/>
        </p:blipFill>
        <p:spPr>
          <a:xfrm>
            <a:off x="2030813" y="4178981"/>
            <a:ext cx="7710063" cy="4263261"/>
          </a:xfrm>
          <a:prstGeom prst="rect">
            <a:avLst/>
          </a:prstGeom>
        </p:spPr>
      </p:pic>
    </p:spTree>
    <p:extLst>
      <p:ext uri="{BB962C8B-B14F-4D97-AF65-F5344CB8AC3E}">
        <p14:creationId xmlns:p14="http://schemas.microsoft.com/office/powerpoint/2010/main" val="6544354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par>
                                <p:cTn id="24" presetID="42" presetClass="entr" presetSubtype="0"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D8F8412A-DD4C-4F05-967C-E52456339269}"/>
              </a:ext>
            </a:extLst>
          </p:cNvPr>
          <p:cNvSpPr/>
          <p:nvPr/>
        </p:nvSpPr>
        <p:spPr>
          <a:xfrm>
            <a:off x="-37135" y="0"/>
            <a:ext cx="1222913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24550455-79D4-4C60-AD06-3B1AE3EC6E2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3046488" y="-2128678"/>
            <a:ext cx="6099024" cy="11115356"/>
          </a:xfrm>
          <a:prstGeom prst="rect">
            <a:avLst/>
          </a:prstGeom>
        </p:spPr>
      </p:pic>
      <p:pic>
        <p:nvPicPr>
          <p:cNvPr id="6" name="图片 5">
            <a:extLst>
              <a:ext uri="{FF2B5EF4-FFF2-40B4-BE49-F238E27FC236}">
                <a16:creationId xmlns="" xmlns:a16="http://schemas.microsoft.com/office/drawing/2014/main" id="{6222171B-027C-4952-88BD-F92B31F8388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201" r="2929" b="43466"/>
          <a:stretch/>
        </p:blipFill>
        <p:spPr>
          <a:xfrm>
            <a:off x="907803" y="1760415"/>
            <a:ext cx="4654023" cy="2909038"/>
          </a:xfrm>
          <a:prstGeom prst="rect">
            <a:avLst/>
          </a:prstGeom>
        </p:spPr>
      </p:pic>
      <p:pic>
        <p:nvPicPr>
          <p:cNvPr id="8" name="图片 7">
            <a:extLst>
              <a:ext uri="{FF2B5EF4-FFF2-40B4-BE49-F238E27FC236}">
                <a16:creationId xmlns="" xmlns:a16="http://schemas.microsoft.com/office/drawing/2014/main" id="{48B1E3BC-176F-4FE9-A7DD-5CFE3D0FC04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0"/>
            <a:ext cx="1346573" cy="2411289"/>
          </a:xfrm>
          <a:prstGeom prst="rect">
            <a:avLst/>
          </a:prstGeom>
        </p:spPr>
      </p:pic>
      <p:pic>
        <p:nvPicPr>
          <p:cNvPr id="7" name="图片 6">
            <a:extLst>
              <a:ext uri="{FF2B5EF4-FFF2-40B4-BE49-F238E27FC236}">
                <a16:creationId xmlns="" xmlns:a16="http://schemas.microsoft.com/office/drawing/2014/main" id="{B10E5280-0E51-46C3-88D6-DB4A874D499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118123"/>
            <a:ext cx="2847109" cy="1755425"/>
          </a:xfrm>
          <a:prstGeom prst="rect">
            <a:avLst/>
          </a:prstGeom>
        </p:spPr>
      </p:pic>
      <p:pic>
        <p:nvPicPr>
          <p:cNvPr id="9" name="图片 8">
            <a:extLst>
              <a:ext uri="{FF2B5EF4-FFF2-40B4-BE49-F238E27FC236}">
                <a16:creationId xmlns="" xmlns:a16="http://schemas.microsoft.com/office/drawing/2014/main" id="{DE2FDB3A-ACA1-4DC5-89FA-93C3CEA21FD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975273" y="-15548"/>
            <a:ext cx="2216727" cy="1724802"/>
          </a:xfrm>
          <a:prstGeom prst="rect">
            <a:avLst/>
          </a:prstGeom>
        </p:spPr>
      </p:pic>
      <p:pic>
        <p:nvPicPr>
          <p:cNvPr id="10" name="图片 9">
            <a:extLst>
              <a:ext uri="{FF2B5EF4-FFF2-40B4-BE49-F238E27FC236}">
                <a16:creationId xmlns="" xmlns:a16="http://schemas.microsoft.com/office/drawing/2014/main" id="{98C90D02-AAD4-466E-ACB0-4B788E0DAD6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7"/>
          <a:stretch/>
        </p:blipFill>
        <p:spPr>
          <a:xfrm>
            <a:off x="11321846" y="4655127"/>
            <a:ext cx="870154" cy="2202873"/>
          </a:xfrm>
          <a:prstGeom prst="rect">
            <a:avLst/>
          </a:prstGeom>
        </p:spPr>
      </p:pic>
      <p:sp>
        <p:nvSpPr>
          <p:cNvPr id="11" name="文本框 10">
            <a:extLst>
              <a:ext uri="{FF2B5EF4-FFF2-40B4-BE49-F238E27FC236}">
                <a16:creationId xmlns="" xmlns:a16="http://schemas.microsoft.com/office/drawing/2014/main" id="{DCB5EF65-9C4C-4B8A-BFB4-B584FC143CCD}"/>
              </a:ext>
            </a:extLst>
          </p:cNvPr>
          <p:cNvSpPr txBox="1"/>
          <p:nvPr/>
        </p:nvSpPr>
        <p:spPr>
          <a:xfrm>
            <a:off x="2357430" y="2417312"/>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00BE9A"/>
                </a:solidFill>
                <a:cs typeface="+mn-ea"/>
                <a:sym typeface="+mn-lt"/>
              </a:rPr>
              <a:t>目</a:t>
            </a:r>
          </a:p>
        </p:txBody>
      </p:sp>
      <p:sp>
        <p:nvSpPr>
          <p:cNvPr id="12" name="文本框 11">
            <a:extLst>
              <a:ext uri="{FF2B5EF4-FFF2-40B4-BE49-F238E27FC236}">
                <a16:creationId xmlns="" xmlns:a16="http://schemas.microsoft.com/office/drawing/2014/main" id="{EBCBBB45-FD0F-4380-AEED-8ADB3329573A}"/>
              </a:ext>
            </a:extLst>
          </p:cNvPr>
          <p:cNvSpPr txBox="1"/>
          <p:nvPr/>
        </p:nvSpPr>
        <p:spPr>
          <a:xfrm rot="636811">
            <a:off x="3264432" y="2450995"/>
            <a:ext cx="896112"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录</a:t>
            </a:r>
          </a:p>
        </p:txBody>
      </p:sp>
      <p:sp>
        <p:nvSpPr>
          <p:cNvPr id="13" name="文本框 12">
            <a:extLst>
              <a:ext uri="{FF2B5EF4-FFF2-40B4-BE49-F238E27FC236}">
                <a16:creationId xmlns="" xmlns:a16="http://schemas.microsoft.com/office/drawing/2014/main" id="{4CD85566-9871-4DCC-A7A7-1E42F56EEBFE}"/>
              </a:ext>
            </a:extLst>
          </p:cNvPr>
          <p:cNvSpPr txBox="1"/>
          <p:nvPr/>
        </p:nvSpPr>
        <p:spPr>
          <a:xfrm>
            <a:off x="2051617" y="3766274"/>
            <a:ext cx="2590058" cy="523220"/>
          </a:xfrm>
          <a:prstGeom prst="rect">
            <a:avLst/>
          </a:prstGeom>
          <a:noFill/>
        </p:spPr>
        <p:txBody>
          <a:bodyPr wrap="square" rtlCol="0">
            <a:spAutoFit/>
          </a:bodyPr>
          <a:lstStyle/>
          <a:p>
            <a:pPr algn="ctr"/>
            <a:r>
              <a:rPr lang="en-US" altLang="zh-CN" sz="2800" dirty="0">
                <a:solidFill>
                  <a:srgbClr val="F04B4F"/>
                </a:solidFill>
                <a:cs typeface="+mn-ea"/>
                <a:sym typeface="+mn-lt"/>
              </a:rPr>
              <a:t>CONTENTS</a:t>
            </a:r>
            <a:endParaRPr lang="zh-CN" altLang="en-US" sz="2800" dirty="0">
              <a:solidFill>
                <a:srgbClr val="F04B4F"/>
              </a:solidFill>
              <a:cs typeface="+mn-ea"/>
              <a:sym typeface="+mn-lt"/>
            </a:endParaRPr>
          </a:p>
        </p:txBody>
      </p:sp>
      <p:grpSp>
        <p:nvGrpSpPr>
          <p:cNvPr id="3" name="组合 2">
            <a:extLst>
              <a:ext uri="{FF2B5EF4-FFF2-40B4-BE49-F238E27FC236}">
                <a16:creationId xmlns="" xmlns:a16="http://schemas.microsoft.com/office/drawing/2014/main" id="{B502EE70-590B-45AA-B800-A58B31DD291F}"/>
              </a:ext>
            </a:extLst>
          </p:cNvPr>
          <p:cNvGrpSpPr/>
          <p:nvPr/>
        </p:nvGrpSpPr>
        <p:grpSpPr>
          <a:xfrm>
            <a:off x="5832909" y="1709254"/>
            <a:ext cx="3770927" cy="594564"/>
            <a:chOff x="5917673" y="2316958"/>
            <a:chExt cx="3770927" cy="594564"/>
          </a:xfrm>
        </p:grpSpPr>
        <p:grpSp>
          <p:nvGrpSpPr>
            <p:cNvPr id="14" name="组合 13">
              <a:extLst>
                <a:ext uri="{FF2B5EF4-FFF2-40B4-BE49-F238E27FC236}">
                  <a16:creationId xmlns="" xmlns:a16="http://schemas.microsoft.com/office/drawing/2014/main" id="{3EA9C35C-8A8D-4865-BA9C-89B62797326C}"/>
                </a:ext>
              </a:extLst>
            </p:cNvPr>
            <p:cNvGrpSpPr/>
            <p:nvPr/>
          </p:nvGrpSpPr>
          <p:grpSpPr>
            <a:xfrm>
              <a:off x="5917673" y="2316958"/>
              <a:ext cx="582912" cy="580614"/>
              <a:chOff x="7441489" y="2765604"/>
              <a:chExt cx="1595760" cy="1589467"/>
            </a:xfrm>
          </p:grpSpPr>
          <p:sp>
            <p:nvSpPr>
              <p:cNvPr id="15" name="KSO_Shape">
                <a:extLst>
                  <a:ext uri="{FF2B5EF4-FFF2-40B4-BE49-F238E27FC236}">
                    <a16:creationId xmlns="" xmlns:a16="http://schemas.microsoft.com/office/drawing/2014/main" id="{25E8529B-2AF8-4C69-8465-5DF1FB5E21B6}"/>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04B4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16" name="Freeform 11">
                <a:extLst>
                  <a:ext uri="{FF2B5EF4-FFF2-40B4-BE49-F238E27FC236}">
                    <a16:creationId xmlns="" xmlns:a16="http://schemas.microsoft.com/office/drawing/2014/main" id="{D3644FD1-326E-4E05-BF79-EC95F5BA8462}"/>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04B4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 name="组合 1">
              <a:extLst>
                <a:ext uri="{FF2B5EF4-FFF2-40B4-BE49-F238E27FC236}">
                  <a16:creationId xmlns="" xmlns:a16="http://schemas.microsoft.com/office/drawing/2014/main" id="{DE84D06C-B94E-4784-B185-46D10F03B568}"/>
                </a:ext>
              </a:extLst>
            </p:cNvPr>
            <p:cNvGrpSpPr/>
            <p:nvPr/>
          </p:nvGrpSpPr>
          <p:grpSpPr>
            <a:xfrm>
              <a:off x="6597212" y="2345655"/>
              <a:ext cx="3091388" cy="565867"/>
              <a:chOff x="6205809" y="3666173"/>
              <a:chExt cx="3634202" cy="565867"/>
            </a:xfrm>
          </p:grpSpPr>
          <p:sp>
            <p:nvSpPr>
              <p:cNvPr id="23" name="矩形: 圆角 22">
                <a:extLst>
                  <a:ext uri="{FF2B5EF4-FFF2-40B4-BE49-F238E27FC236}">
                    <a16:creationId xmlns="" xmlns:a16="http://schemas.microsoft.com/office/drawing/2014/main" id="{C824FA69-7E55-4295-BA69-F63FD5D38A56}"/>
                  </a:ext>
                </a:extLst>
              </p:cNvPr>
              <p:cNvSpPr/>
              <p:nvPr/>
            </p:nvSpPr>
            <p:spPr>
              <a:xfrm>
                <a:off x="6205809" y="3733033"/>
                <a:ext cx="3634202" cy="499007"/>
              </a:xfrm>
              <a:prstGeom prst="round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圆角 23">
                <a:extLst>
                  <a:ext uri="{FF2B5EF4-FFF2-40B4-BE49-F238E27FC236}">
                    <a16:creationId xmlns="" xmlns:a16="http://schemas.microsoft.com/office/drawing/2014/main" id="{18C5DF21-87B3-4E8B-9B62-23B95CCB5B13}"/>
                  </a:ext>
                </a:extLst>
              </p:cNvPr>
              <p:cNvSpPr/>
              <p:nvPr/>
            </p:nvSpPr>
            <p:spPr>
              <a:xfrm>
                <a:off x="6217872" y="3666173"/>
                <a:ext cx="3512292" cy="523220"/>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5" name="文本框 24">
              <a:extLst>
                <a:ext uri="{FF2B5EF4-FFF2-40B4-BE49-F238E27FC236}">
                  <a16:creationId xmlns="" xmlns:a16="http://schemas.microsoft.com/office/drawing/2014/main" id="{63375EAD-1A05-496B-B1E8-6358F4EE2BD5}"/>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04B4F"/>
                  </a:solidFill>
                  <a:cs typeface="+mn-ea"/>
                  <a:sym typeface="+mn-lt"/>
                </a:rPr>
                <a:t>政治思想方面</a:t>
              </a:r>
            </a:p>
          </p:txBody>
        </p:sp>
      </p:grpSp>
      <p:grpSp>
        <p:nvGrpSpPr>
          <p:cNvPr id="26" name="组合 25">
            <a:extLst>
              <a:ext uri="{FF2B5EF4-FFF2-40B4-BE49-F238E27FC236}">
                <a16:creationId xmlns="" xmlns:a16="http://schemas.microsoft.com/office/drawing/2014/main" id="{685F6368-E631-4492-8E43-A5A140DFFB88}"/>
              </a:ext>
            </a:extLst>
          </p:cNvPr>
          <p:cNvGrpSpPr/>
          <p:nvPr/>
        </p:nvGrpSpPr>
        <p:grpSpPr>
          <a:xfrm>
            <a:off x="5832909" y="2509379"/>
            <a:ext cx="3770927" cy="594564"/>
            <a:chOff x="5917673" y="2316958"/>
            <a:chExt cx="3770927" cy="594564"/>
          </a:xfrm>
        </p:grpSpPr>
        <p:grpSp>
          <p:nvGrpSpPr>
            <p:cNvPr id="27" name="组合 26">
              <a:extLst>
                <a:ext uri="{FF2B5EF4-FFF2-40B4-BE49-F238E27FC236}">
                  <a16:creationId xmlns="" xmlns:a16="http://schemas.microsoft.com/office/drawing/2014/main" id="{058A131D-0991-4E2B-A1E7-FF3F8AB597FC}"/>
                </a:ext>
              </a:extLst>
            </p:cNvPr>
            <p:cNvGrpSpPr/>
            <p:nvPr/>
          </p:nvGrpSpPr>
          <p:grpSpPr>
            <a:xfrm>
              <a:off x="5917673" y="2316958"/>
              <a:ext cx="582912" cy="580614"/>
              <a:chOff x="7441489" y="2765604"/>
              <a:chExt cx="1595760" cy="1589467"/>
            </a:xfrm>
          </p:grpSpPr>
          <p:sp>
            <p:nvSpPr>
              <p:cNvPr id="32" name="KSO_Shape">
                <a:extLst>
                  <a:ext uri="{FF2B5EF4-FFF2-40B4-BE49-F238E27FC236}">
                    <a16:creationId xmlns="" xmlns:a16="http://schemas.microsoft.com/office/drawing/2014/main" id="{FDA42834-CF56-4F56-867C-B04A8E182863}"/>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CCC46"/>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33" name="Freeform 11">
                <a:extLst>
                  <a:ext uri="{FF2B5EF4-FFF2-40B4-BE49-F238E27FC236}">
                    <a16:creationId xmlns="" xmlns:a16="http://schemas.microsoft.com/office/drawing/2014/main" id="{0D8EC657-5F5A-449D-B430-5B28E77162F9}"/>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CCC46"/>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28" name="组合 27">
              <a:extLst>
                <a:ext uri="{FF2B5EF4-FFF2-40B4-BE49-F238E27FC236}">
                  <a16:creationId xmlns="" xmlns:a16="http://schemas.microsoft.com/office/drawing/2014/main" id="{347F5B50-B551-4E3A-9606-4EB2D5AB7434}"/>
                </a:ext>
              </a:extLst>
            </p:cNvPr>
            <p:cNvGrpSpPr/>
            <p:nvPr/>
          </p:nvGrpSpPr>
          <p:grpSpPr>
            <a:xfrm>
              <a:off x="6597212" y="2345655"/>
              <a:ext cx="3091388" cy="565867"/>
              <a:chOff x="6205809" y="3666173"/>
              <a:chExt cx="3634202" cy="565867"/>
            </a:xfrm>
          </p:grpSpPr>
          <p:sp>
            <p:nvSpPr>
              <p:cNvPr id="30" name="矩形: 圆角 29">
                <a:extLst>
                  <a:ext uri="{FF2B5EF4-FFF2-40B4-BE49-F238E27FC236}">
                    <a16:creationId xmlns="" xmlns:a16="http://schemas.microsoft.com/office/drawing/2014/main" id="{38077E5D-CB19-4FEC-ADF6-86E56074FA0A}"/>
                  </a:ext>
                </a:extLst>
              </p:cNvPr>
              <p:cNvSpPr/>
              <p:nvPr/>
            </p:nvSpPr>
            <p:spPr>
              <a:xfrm>
                <a:off x="6205809" y="3733033"/>
                <a:ext cx="3634202" cy="499007"/>
              </a:xfrm>
              <a:prstGeom prst="roundRect">
                <a:avLst/>
              </a:prstGeom>
              <a:solidFill>
                <a:srgbClr val="FCC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圆角 30">
                <a:extLst>
                  <a:ext uri="{FF2B5EF4-FFF2-40B4-BE49-F238E27FC236}">
                    <a16:creationId xmlns="" xmlns:a16="http://schemas.microsoft.com/office/drawing/2014/main" id="{DC89EF5E-5B58-4A89-8CCA-A4F6E216047B}"/>
                  </a:ext>
                </a:extLst>
              </p:cNvPr>
              <p:cNvSpPr/>
              <p:nvPr/>
            </p:nvSpPr>
            <p:spPr>
              <a:xfrm>
                <a:off x="6217872" y="3666173"/>
                <a:ext cx="3512292" cy="523220"/>
              </a:xfrm>
              <a:prstGeom prst="roundRect">
                <a:avLst/>
              </a:prstGeom>
              <a:solidFill>
                <a:schemeClr val="bg1"/>
              </a:solidFill>
              <a:ln>
                <a:solidFill>
                  <a:srgbClr val="FCCC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9" name="文本框 28">
              <a:extLst>
                <a:ext uri="{FF2B5EF4-FFF2-40B4-BE49-F238E27FC236}">
                  <a16:creationId xmlns="" xmlns:a16="http://schemas.microsoft.com/office/drawing/2014/main" id="{52A336CE-E001-4B7E-A9AB-034D3B752617}"/>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CCC46"/>
                  </a:solidFill>
                  <a:cs typeface="+mn-ea"/>
                  <a:sym typeface="+mn-lt"/>
                </a:rPr>
                <a:t>教育教学工作</a:t>
              </a:r>
            </a:p>
          </p:txBody>
        </p:sp>
      </p:grpSp>
      <p:grpSp>
        <p:nvGrpSpPr>
          <p:cNvPr id="34" name="组合 33">
            <a:extLst>
              <a:ext uri="{FF2B5EF4-FFF2-40B4-BE49-F238E27FC236}">
                <a16:creationId xmlns="" xmlns:a16="http://schemas.microsoft.com/office/drawing/2014/main" id="{6EA9D828-0B89-4412-AC9A-9546C93B71A3}"/>
              </a:ext>
            </a:extLst>
          </p:cNvPr>
          <p:cNvGrpSpPr/>
          <p:nvPr/>
        </p:nvGrpSpPr>
        <p:grpSpPr>
          <a:xfrm>
            <a:off x="5832909" y="3309504"/>
            <a:ext cx="3770927" cy="594564"/>
            <a:chOff x="5917673" y="2316958"/>
            <a:chExt cx="3770927" cy="594564"/>
          </a:xfrm>
        </p:grpSpPr>
        <p:grpSp>
          <p:nvGrpSpPr>
            <p:cNvPr id="35" name="组合 34">
              <a:extLst>
                <a:ext uri="{FF2B5EF4-FFF2-40B4-BE49-F238E27FC236}">
                  <a16:creationId xmlns="" xmlns:a16="http://schemas.microsoft.com/office/drawing/2014/main" id="{CAA53142-34C1-4436-AC3F-D421089E3431}"/>
                </a:ext>
              </a:extLst>
            </p:cNvPr>
            <p:cNvGrpSpPr/>
            <p:nvPr/>
          </p:nvGrpSpPr>
          <p:grpSpPr>
            <a:xfrm>
              <a:off x="5917673" y="2316958"/>
              <a:ext cx="582912" cy="580614"/>
              <a:chOff x="7441489" y="2765604"/>
              <a:chExt cx="1595760" cy="1589467"/>
            </a:xfrm>
          </p:grpSpPr>
          <p:sp>
            <p:nvSpPr>
              <p:cNvPr id="40" name="KSO_Shape">
                <a:extLst>
                  <a:ext uri="{FF2B5EF4-FFF2-40B4-BE49-F238E27FC236}">
                    <a16:creationId xmlns="" xmlns:a16="http://schemas.microsoft.com/office/drawing/2014/main" id="{C9756C8C-66B8-4A93-9759-2FF4B221406D}"/>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00BE9A"/>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41" name="Freeform 11">
                <a:extLst>
                  <a:ext uri="{FF2B5EF4-FFF2-40B4-BE49-F238E27FC236}">
                    <a16:creationId xmlns="" xmlns:a16="http://schemas.microsoft.com/office/drawing/2014/main" id="{CFA17E26-8B57-4AA1-8659-1308D69AA110}"/>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00BE9A"/>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36" name="组合 35">
              <a:extLst>
                <a:ext uri="{FF2B5EF4-FFF2-40B4-BE49-F238E27FC236}">
                  <a16:creationId xmlns="" xmlns:a16="http://schemas.microsoft.com/office/drawing/2014/main" id="{6EBAEEAB-D69A-4C11-88B0-6E0192D242CC}"/>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C52211E3-1A44-4BC6-AF3A-0FEDB882DEAF}"/>
                  </a:ext>
                </a:extLst>
              </p:cNvPr>
              <p:cNvSpPr/>
              <p:nvPr/>
            </p:nvSpPr>
            <p:spPr>
              <a:xfrm>
                <a:off x="6205809" y="3733033"/>
                <a:ext cx="3634202" cy="499007"/>
              </a:xfrm>
              <a:prstGeom prst="roundRect">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7D9E8BAF-F593-4E03-8D58-691EA4141C64}"/>
                  </a:ext>
                </a:extLst>
              </p:cNvPr>
              <p:cNvSpPr/>
              <p:nvPr/>
            </p:nvSpPr>
            <p:spPr>
              <a:xfrm>
                <a:off x="6217872" y="3666173"/>
                <a:ext cx="3512292" cy="523220"/>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F550625C-CC12-4B54-BE5C-74D878B7709F}"/>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00BE9A"/>
                  </a:solidFill>
                  <a:cs typeface="+mn-ea"/>
                  <a:sym typeface="+mn-lt"/>
                </a:rPr>
                <a:t>教研方面</a:t>
              </a:r>
            </a:p>
          </p:txBody>
        </p:sp>
      </p:grpSp>
      <p:grpSp>
        <p:nvGrpSpPr>
          <p:cNvPr id="42" name="组合 41">
            <a:extLst>
              <a:ext uri="{FF2B5EF4-FFF2-40B4-BE49-F238E27FC236}">
                <a16:creationId xmlns="" xmlns:a16="http://schemas.microsoft.com/office/drawing/2014/main" id="{F4A43357-F984-40B7-A5A0-0B2EF4B403EC}"/>
              </a:ext>
            </a:extLst>
          </p:cNvPr>
          <p:cNvGrpSpPr/>
          <p:nvPr/>
        </p:nvGrpSpPr>
        <p:grpSpPr>
          <a:xfrm>
            <a:off x="5832909" y="4109629"/>
            <a:ext cx="3770927" cy="594564"/>
            <a:chOff x="5917673" y="2316958"/>
            <a:chExt cx="3770927" cy="594564"/>
          </a:xfrm>
        </p:grpSpPr>
        <p:grpSp>
          <p:nvGrpSpPr>
            <p:cNvPr id="43" name="组合 42">
              <a:extLst>
                <a:ext uri="{FF2B5EF4-FFF2-40B4-BE49-F238E27FC236}">
                  <a16:creationId xmlns="" xmlns:a16="http://schemas.microsoft.com/office/drawing/2014/main" id="{68DA9F23-DD7A-47E8-9119-BE8444DB6287}"/>
                </a:ext>
              </a:extLst>
            </p:cNvPr>
            <p:cNvGrpSpPr/>
            <p:nvPr/>
          </p:nvGrpSpPr>
          <p:grpSpPr>
            <a:xfrm>
              <a:off x="5917673" y="2316958"/>
              <a:ext cx="582912" cy="580614"/>
              <a:chOff x="7441489" y="2765604"/>
              <a:chExt cx="1595760" cy="1589467"/>
            </a:xfrm>
          </p:grpSpPr>
          <p:sp>
            <p:nvSpPr>
              <p:cNvPr id="48" name="KSO_Shape">
                <a:extLst>
                  <a:ext uri="{FF2B5EF4-FFF2-40B4-BE49-F238E27FC236}">
                    <a16:creationId xmlns="" xmlns:a16="http://schemas.microsoft.com/office/drawing/2014/main" id="{3D7E79F6-A370-4CC3-AFEF-BC173F0EDE3A}"/>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F04B4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49" name="Freeform 11">
                <a:extLst>
                  <a:ext uri="{FF2B5EF4-FFF2-40B4-BE49-F238E27FC236}">
                    <a16:creationId xmlns="" xmlns:a16="http://schemas.microsoft.com/office/drawing/2014/main" id="{E83194D2-14E6-4D54-86A1-60F21E68A7E3}"/>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F04B4F"/>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44" name="组合 43">
              <a:extLst>
                <a:ext uri="{FF2B5EF4-FFF2-40B4-BE49-F238E27FC236}">
                  <a16:creationId xmlns="" xmlns:a16="http://schemas.microsoft.com/office/drawing/2014/main" id="{1233593E-7422-4316-94B3-8D3699C90842}"/>
                </a:ext>
              </a:extLst>
            </p:cNvPr>
            <p:cNvGrpSpPr/>
            <p:nvPr/>
          </p:nvGrpSpPr>
          <p:grpSpPr>
            <a:xfrm>
              <a:off x="6597212" y="2345655"/>
              <a:ext cx="3091388" cy="565867"/>
              <a:chOff x="6205809" y="3666173"/>
              <a:chExt cx="3634202" cy="565867"/>
            </a:xfrm>
          </p:grpSpPr>
          <p:sp>
            <p:nvSpPr>
              <p:cNvPr id="46" name="矩形: 圆角 45">
                <a:extLst>
                  <a:ext uri="{FF2B5EF4-FFF2-40B4-BE49-F238E27FC236}">
                    <a16:creationId xmlns="" xmlns:a16="http://schemas.microsoft.com/office/drawing/2014/main" id="{45EE5027-1076-4958-8811-D74F6E7C7F22}"/>
                  </a:ext>
                </a:extLst>
              </p:cNvPr>
              <p:cNvSpPr/>
              <p:nvPr/>
            </p:nvSpPr>
            <p:spPr>
              <a:xfrm>
                <a:off x="6205809" y="3733033"/>
                <a:ext cx="3634202" cy="499007"/>
              </a:xfrm>
              <a:prstGeom prst="roundRect">
                <a:avLst/>
              </a:prstGeom>
              <a:solidFill>
                <a:srgbClr val="F0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矩形: 圆角 46">
                <a:extLst>
                  <a:ext uri="{FF2B5EF4-FFF2-40B4-BE49-F238E27FC236}">
                    <a16:creationId xmlns="" xmlns:a16="http://schemas.microsoft.com/office/drawing/2014/main" id="{C06AAFCF-F3CA-4FCB-A04D-42B160E9ECF2}"/>
                  </a:ext>
                </a:extLst>
              </p:cNvPr>
              <p:cNvSpPr/>
              <p:nvPr/>
            </p:nvSpPr>
            <p:spPr>
              <a:xfrm>
                <a:off x="6217872" y="3666173"/>
                <a:ext cx="3512292" cy="523220"/>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5" name="文本框 44">
              <a:extLst>
                <a:ext uri="{FF2B5EF4-FFF2-40B4-BE49-F238E27FC236}">
                  <a16:creationId xmlns="" xmlns:a16="http://schemas.microsoft.com/office/drawing/2014/main" id="{A2A828AC-0BA6-4A29-BD7F-D88CE7D9D281}"/>
                </a:ext>
              </a:extLst>
            </p:cNvPr>
            <p:cNvSpPr txBox="1"/>
            <p:nvPr/>
          </p:nvSpPr>
          <p:spPr>
            <a:xfrm>
              <a:off x="6786052" y="2404565"/>
              <a:ext cx="2590058" cy="461665"/>
            </a:xfrm>
            <a:prstGeom prst="rect">
              <a:avLst/>
            </a:prstGeom>
            <a:noFill/>
          </p:spPr>
          <p:txBody>
            <a:bodyPr wrap="square" rtlCol="0">
              <a:spAutoFit/>
            </a:bodyPr>
            <a:lstStyle/>
            <a:p>
              <a:pPr algn="dist"/>
              <a:r>
                <a:rPr lang="zh-CN" altLang="en-US" sz="2400" dirty="0">
                  <a:solidFill>
                    <a:srgbClr val="F04B4F"/>
                  </a:solidFill>
                  <a:cs typeface="+mn-ea"/>
                  <a:sym typeface="+mn-lt"/>
                </a:rPr>
                <a:t>班主任工作</a:t>
              </a:r>
            </a:p>
          </p:txBody>
        </p:sp>
      </p:grpSp>
      <p:grpSp>
        <p:nvGrpSpPr>
          <p:cNvPr id="50" name="组合 49">
            <a:extLst>
              <a:ext uri="{FF2B5EF4-FFF2-40B4-BE49-F238E27FC236}">
                <a16:creationId xmlns="" xmlns:a16="http://schemas.microsoft.com/office/drawing/2014/main" id="{D07544D6-2B13-4F29-B738-219403978B2E}"/>
              </a:ext>
            </a:extLst>
          </p:cNvPr>
          <p:cNvGrpSpPr/>
          <p:nvPr/>
        </p:nvGrpSpPr>
        <p:grpSpPr>
          <a:xfrm>
            <a:off x="5832909" y="4909755"/>
            <a:ext cx="3855691" cy="594564"/>
            <a:chOff x="5917673" y="2316958"/>
            <a:chExt cx="3855691" cy="594564"/>
          </a:xfrm>
        </p:grpSpPr>
        <p:grpSp>
          <p:nvGrpSpPr>
            <p:cNvPr id="51" name="组合 50">
              <a:extLst>
                <a:ext uri="{FF2B5EF4-FFF2-40B4-BE49-F238E27FC236}">
                  <a16:creationId xmlns="" xmlns:a16="http://schemas.microsoft.com/office/drawing/2014/main" id="{E3EFBB5B-91E5-4F03-BA93-033B59FC9A9F}"/>
                </a:ext>
              </a:extLst>
            </p:cNvPr>
            <p:cNvGrpSpPr/>
            <p:nvPr/>
          </p:nvGrpSpPr>
          <p:grpSpPr>
            <a:xfrm>
              <a:off x="5917673" y="2316958"/>
              <a:ext cx="582912" cy="580614"/>
              <a:chOff x="7441489" y="2765604"/>
              <a:chExt cx="1595760" cy="1589467"/>
            </a:xfrm>
          </p:grpSpPr>
          <p:sp>
            <p:nvSpPr>
              <p:cNvPr id="56" name="KSO_Shape">
                <a:extLst>
                  <a:ext uri="{FF2B5EF4-FFF2-40B4-BE49-F238E27FC236}">
                    <a16:creationId xmlns="" xmlns:a16="http://schemas.microsoft.com/office/drawing/2014/main" id="{5433FEBE-15B8-407B-B8B0-752AB068D9A1}"/>
                  </a:ext>
                </a:extLst>
              </p:cNvPr>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rgbClr val="2395CB"/>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mn-lt"/>
                  <a:ea typeface="+mn-ea"/>
                  <a:cs typeface="+mn-ea"/>
                  <a:sym typeface="+mn-lt"/>
                </a:endParaRPr>
              </a:p>
            </p:txBody>
          </p:sp>
          <p:sp>
            <p:nvSpPr>
              <p:cNvPr id="57" name="Freeform 11">
                <a:extLst>
                  <a:ext uri="{FF2B5EF4-FFF2-40B4-BE49-F238E27FC236}">
                    <a16:creationId xmlns="" xmlns:a16="http://schemas.microsoft.com/office/drawing/2014/main" id="{2ABBE6A4-2706-43DA-9F96-303A11EF171E}"/>
                  </a:ext>
                </a:extLst>
              </p:cNvPr>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rgbClr val="2395CB"/>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grpSp>
          <p:nvGrpSpPr>
            <p:cNvPr id="52" name="组合 51">
              <a:extLst>
                <a:ext uri="{FF2B5EF4-FFF2-40B4-BE49-F238E27FC236}">
                  <a16:creationId xmlns="" xmlns:a16="http://schemas.microsoft.com/office/drawing/2014/main" id="{4ECABE7B-6A08-4BE2-99A2-92A08FCD71B1}"/>
                </a:ext>
              </a:extLst>
            </p:cNvPr>
            <p:cNvGrpSpPr/>
            <p:nvPr/>
          </p:nvGrpSpPr>
          <p:grpSpPr>
            <a:xfrm>
              <a:off x="6597212" y="2345655"/>
              <a:ext cx="3091388" cy="565867"/>
              <a:chOff x="6205809" y="3666173"/>
              <a:chExt cx="3634202" cy="565867"/>
            </a:xfrm>
          </p:grpSpPr>
          <p:sp>
            <p:nvSpPr>
              <p:cNvPr id="54" name="矩形: 圆角 53">
                <a:extLst>
                  <a:ext uri="{FF2B5EF4-FFF2-40B4-BE49-F238E27FC236}">
                    <a16:creationId xmlns="" xmlns:a16="http://schemas.microsoft.com/office/drawing/2014/main" id="{B829ADBD-70B7-4732-BB77-9C435382BBB8}"/>
                  </a:ext>
                </a:extLst>
              </p:cNvPr>
              <p:cNvSpPr/>
              <p:nvPr/>
            </p:nvSpPr>
            <p:spPr>
              <a:xfrm>
                <a:off x="6205809" y="3733033"/>
                <a:ext cx="3634202" cy="499007"/>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矩形: 圆角 54">
                <a:extLst>
                  <a:ext uri="{FF2B5EF4-FFF2-40B4-BE49-F238E27FC236}">
                    <a16:creationId xmlns="" xmlns:a16="http://schemas.microsoft.com/office/drawing/2014/main" id="{536E254D-1ACC-4B89-9E06-EC9E4B715D9E}"/>
                  </a:ext>
                </a:extLst>
              </p:cNvPr>
              <p:cNvSpPr/>
              <p:nvPr/>
            </p:nvSpPr>
            <p:spPr>
              <a:xfrm>
                <a:off x="6217872" y="3666173"/>
                <a:ext cx="3512292" cy="523220"/>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3" name="文本框 52">
              <a:extLst>
                <a:ext uri="{FF2B5EF4-FFF2-40B4-BE49-F238E27FC236}">
                  <a16:creationId xmlns="" xmlns:a16="http://schemas.microsoft.com/office/drawing/2014/main" id="{38C978D1-A78A-4989-8669-5A97AB1BE675}"/>
                </a:ext>
              </a:extLst>
            </p:cNvPr>
            <p:cNvSpPr txBox="1"/>
            <p:nvPr/>
          </p:nvSpPr>
          <p:spPr>
            <a:xfrm>
              <a:off x="6388798" y="2427358"/>
              <a:ext cx="3384566" cy="400110"/>
            </a:xfrm>
            <a:prstGeom prst="rect">
              <a:avLst/>
            </a:prstGeom>
            <a:noFill/>
          </p:spPr>
          <p:txBody>
            <a:bodyPr wrap="square" rtlCol="0">
              <a:spAutoFit/>
            </a:bodyPr>
            <a:lstStyle/>
            <a:p>
              <a:pPr algn="ctr"/>
              <a:r>
                <a:rPr lang="zh-CN" altLang="en-US" sz="2000" dirty="0">
                  <a:solidFill>
                    <a:srgbClr val="2395CB"/>
                  </a:solidFill>
                  <a:cs typeface="+mn-ea"/>
                  <a:sym typeface="+mn-lt"/>
                </a:rPr>
                <a:t>存在的问题和努力方向</a:t>
              </a:r>
            </a:p>
          </p:txBody>
        </p:sp>
      </p:grpSp>
    </p:spTree>
    <p:extLst>
      <p:ext uri="{BB962C8B-B14F-4D97-AF65-F5344CB8AC3E}">
        <p14:creationId xmlns:p14="http://schemas.microsoft.com/office/powerpoint/2010/main" val="40289662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2000"/>
                            </p:stCondLst>
                            <p:childTnLst>
                              <p:par>
                                <p:cTn id="27" presetID="2" presetClass="entr" presetSubtype="2"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1+#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 presetClass="entr" presetSubtype="2"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500" fill="hold"/>
                                        <p:tgtEl>
                                          <p:spTgt spid="26"/>
                                        </p:tgtEl>
                                        <p:attrNameLst>
                                          <p:attrName>ppt_x</p:attrName>
                                        </p:attrNameLst>
                                      </p:cBhvr>
                                      <p:tavLst>
                                        <p:tav tm="0">
                                          <p:val>
                                            <p:strVal val="1+#ppt_w/2"/>
                                          </p:val>
                                        </p:tav>
                                        <p:tav tm="100000">
                                          <p:val>
                                            <p:strVal val="#ppt_x"/>
                                          </p:val>
                                        </p:tav>
                                      </p:tavLst>
                                    </p:anim>
                                    <p:anim calcmode="lin" valueType="num">
                                      <p:cBhvr additive="base">
                                        <p:cTn id="35" dur="500" fill="hold"/>
                                        <p:tgtEl>
                                          <p:spTgt spid="26"/>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 presetClass="entr" presetSubtype="2"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1+#ppt_w/2"/>
                                          </p:val>
                                        </p:tav>
                                        <p:tav tm="100000">
                                          <p:val>
                                            <p:strVal val="#ppt_x"/>
                                          </p:val>
                                        </p:tav>
                                      </p:tavLst>
                                    </p:anim>
                                    <p:anim calcmode="lin" valueType="num">
                                      <p:cBhvr additive="base">
                                        <p:cTn id="40" dur="500" fill="hold"/>
                                        <p:tgtEl>
                                          <p:spTgt spid="34"/>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1+#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additive="base">
                                        <p:cTn id="49" dur="500" fill="hold"/>
                                        <p:tgtEl>
                                          <p:spTgt spid="50"/>
                                        </p:tgtEl>
                                        <p:attrNameLst>
                                          <p:attrName>ppt_x</p:attrName>
                                        </p:attrNameLst>
                                      </p:cBhvr>
                                      <p:tavLst>
                                        <p:tav tm="0">
                                          <p:val>
                                            <p:strVal val="1+#ppt_w/2"/>
                                          </p:val>
                                        </p:tav>
                                        <p:tav tm="100000">
                                          <p:val>
                                            <p:strVal val="#ppt_x"/>
                                          </p:val>
                                        </p:tav>
                                      </p:tavLst>
                                    </p:anim>
                                    <p:anim calcmode="lin" valueType="num">
                                      <p:cBhvr additive="base">
                                        <p:cTn id="50"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四、示范带头，直观引导</a:t>
              </a:r>
            </a:p>
          </p:txBody>
        </p:sp>
      </p:grpSp>
      <p:sp>
        <p:nvSpPr>
          <p:cNvPr id="29" name="PA-矩形 4">
            <a:extLst>
              <a:ext uri="{FF2B5EF4-FFF2-40B4-BE49-F238E27FC236}">
                <a16:creationId xmlns="" xmlns:a16="http://schemas.microsoft.com/office/drawing/2014/main" id="{2CFBAB67-82EB-4B38-AEF0-40ED6FA71739}"/>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0" name="PA-矩形 4">
            <a:extLst>
              <a:ext uri="{FF2B5EF4-FFF2-40B4-BE49-F238E27FC236}">
                <a16:creationId xmlns="" xmlns:a16="http://schemas.microsoft.com/office/drawing/2014/main" id="{08A07EFD-1C37-4F40-9DF7-785306CD3AC2}"/>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1" name="PA-矩形 4">
            <a:extLst>
              <a:ext uri="{FF2B5EF4-FFF2-40B4-BE49-F238E27FC236}">
                <a16:creationId xmlns="" xmlns:a16="http://schemas.microsoft.com/office/drawing/2014/main" id="{089895DC-927F-4414-A63F-2F6EC58D2630}"/>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6" name="图片 5">
            <a:extLst>
              <a:ext uri="{FF2B5EF4-FFF2-40B4-BE49-F238E27FC236}">
                <a16:creationId xmlns="" xmlns:a16="http://schemas.microsoft.com/office/drawing/2014/main" id="{5EFA99B1-BCA4-49F8-B5D3-6948E99E3BA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67438" y="2538532"/>
            <a:ext cx="4706319" cy="2941449"/>
          </a:xfrm>
          <a:prstGeom prst="rect">
            <a:avLst/>
          </a:prstGeom>
        </p:spPr>
      </p:pic>
    </p:spTree>
    <p:extLst>
      <p:ext uri="{BB962C8B-B14F-4D97-AF65-F5344CB8AC3E}">
        <p14:creationId xmlns:p14="http://schemas.microsoft.com/office/powerpoint/2010/main" val="20412253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par>
                                <p:cTn id="29" presetID="3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 xmlns:a16="http://schemas.microsoft.com/office/drawing/2014/main" id="{11DB695C-AF7E-46F3-8711-C89FDBEFD3BF}"/>
              </a:ext>
            </a:extLst>
          </p:cNvPr>
          <p:cNvSpPr/>
          <p:nvPr/>
        </p:nvSpPr>
        <p:spPr>
          <a:xfrm>
            <a:off x="432955" y="436418"/>
            <a:ext cx="11326090" cy="6026728"/>
          </a:xfrm>
          <a:prstGeom prst="roundRect">
            <a:avLst>
              <a:gd name="adj" fmla="val 3731"/>
            </a:avLst>
          </a:prstGeom>
          <a:solidFill>
            <a:schemeClr val="bg1"/>
          </a:solidFill>
          <a:ln w="57150">
            <a:solidFill>
              <a:srgbClr val="F04B4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F04B4F"/>
              </a:solidFill>
              <a:ln>
                <a:solidFill>
                  <a:srgbClr val="F04B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班主任工作</a:t>
              </a:r>
            </a:p>
          </p:txBody>
        </p:sp>
      </p:grpSp>
      <p:grpSp>
        <p:nvGrpSpPr>
          <p:cNvPr id="2" name="组合 1">
            <a:extLst>
              <a:ext uri="{FF2B5EF4-FFF2-40B4-BE49-F238E27FC236}">
                <a16:creationId xmlns="" xmlns:a16="http://schemas.microsoft.com/office/drawing/2014/main" id="{C7D6AFE3-0FCD-48DB-B926-9736C6872564}"/>
              </a:ext>
            </a:extLst>
          </p:cNvPr>
          <p:cNvGrpSpPr/>
          <p:nvPr/>
        </p:nvGrpSpPr>
        <p:grpSpPr>
          <a:xfrm>
            <a:off x="1546227" y="2076867"/>
            <a:ext cx="4220589" cy="733631"/>
            <a:chOff x="1546227" y="1901948"/>
            <a:chExt cx="4220589" cy="733631"/>
          </a:xfrm>
        </p:grpSpPr>
        <p:sp>
          <p:nvSpPr>
            <p:cNvPr id="8" name="任意多边形 1">
              <a:extLst>
                <a:ext uri="{FF2B5EF4-FFF2-40B4-BE49-F238E27FC236}">
                  <a16:creationId xmlns="" xmlns:a16="http://schemas.microsoft.com/office/drawing/2014/main" id="{A798D04E-F521-4101-A2CA-8B9C8E4FF9D8}"/>
                </a:ext>
              </a:extLst>
            </p:cNvPr>
            <p:cNvSpPr>
              <a:spLocks/>
            </p:cNvSpPr>
            <p:nvPr/>
          </p:nvSpPr>
          <p:spPr bwMode="auto">
            <a:xfrm flipV="1">
              <a:off x="1546227" y="1901948"/>
              <a:ext cx="4220589" cy="733631"/>
            </a:xfrm>
            <a:custGeom>
              <a:avLst/>
              <a:gdLst>
                <a:gd name="T0" fmla="*/ 994517 w 2237873"/>
                <a:gd name="T1" fmla="*/ 0 h 613611"/>
                <a:gd name="T2" fmla="*/ 1115403 w 2237873"/>
                <a:gd name="T3" fmla="*/ 318945 h 613611"/>
                <a:gd name="T4" fmla="*/ 1989034 w 2237873"/>
                <a:gd name="T5" fmla="*/ 318945 h 613611"/>
                <a:gd name="T6" fmla="*/ 1989034 w 2237873"/>
                <a:gd name="T7" fmla="*/ 813308 h 613611"/>
                <a:gd name="T8" fmla="*/ 0 w 2237873"/>
                <a:gd name="T9" fmla="*/ 813308 h 613611"/>
                <a:gd name="T10" fmla="*/ 0 w 2237873"/>
                <a:gd name="T11" fmla="*/ 318945 h 613611"/>
                <a:gd name="T12" fmla="*/ 873631 w 2237873"/>
                <a:gd name="T13" fmla="*/ 318945 h 613611"/>
                <a:gd name="T14" fmla="*/ 994517 w 2237873"/>
                <a:gd name="T15" fmla="*/ 0 h 6136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237873" h="613611">
                  <a:moveTo>
                    <a:pt x="1118937" y="0"/>
                  </a:moveTo>
                  <a:lnTo>
                    <a:pt x="1254946" y="240632"/>
                  </a:lnTo>
                  <a:lnTo>
                    <a:pt x="2237873" y="240632"/>
                  </a:lnTo>
                  <a:lnTo>
                    <a:pt x="2237873" y="613611"/>
                  </a:lnTo>
                  <a:lnTo>
                    <a:pt x="0" y="613611"/>
                  </a:lnTo>
                  <a:lnTo>
                    <a:pt x="0" y="240632"/>
                  </a:lnTo>
                  <a:lnTo>
                    <a:pt x="982927" y="240632"/>
                  </a:lnTo>
                  <a:lnTo>
                    <a:pt x="1118937" y="0"/>
                  </a:lnTo>
                  <a:close/>
                </a:path>
              </a:pathLst>
            </a:custGeom>
            <a:solidFill>
              <a:srgbClr val="F04B4F">
                <a:alpha val="92940"/>
              </a:srgbClr>
            </a:solidFill>
            <a:ln>
              <a:noFill/>
            </a:ln>
            <a:effectLst>
              <a:outerShdw dist="38100" dir="2700000" algn="ctr" rotWithShape="0">
                <a:srgbClr val="000000">
                  <a:alpha val="39000"/>
                </a:srgbClr>
              </a:outerShdw>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1E6787"/>
                </a:solidFill>
                <a:effectLst/>
                <a:uLnTx/>
                <a:uFillTx/>
                <a:cs typeface="+mn-ea"/>
                <a:sym typeface="+mn-lt"/>
              </a:endParaRPr>
            </a:p>
          </p:txBody>
        </p:sp>
        <p:sp>
          <p:nvSpPr>
            <p:cNvPr id="9" name="文本框 8">
              <a:extLst>
                <a:ext uri="{FF2B5EF4-FFF2-40B4-BE49-F238E27FC236}">
                  <a16:creationId xmlns="" xmlns:a16="http://schemas.microsoft.com/office/drawing/2014/main" id="{A920FF3C-84C7-4F86-B116-A99B5C9FBAD3}"/>
                </a:ext>
              </a:extLst>
            </p:cNvPr>
            <p:cNvSpPr txBox="1"/>
            <p:nvPr/>
          </p:nvSpPr>
          <p:spPr>
            <a:xfrm>
              <a:off x="1753548" y="1901948"/>
              <a:ext cx="3805946"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五、及时表扬，延迟批评 </a:t>
              </a:r>
            </a:p>
          </p:txBody>
        </p:sp>
      </p:grpSp>
      <p:sp>
        <p:nvSpPr>
          <p:cNvPr id="29" name="PA-矩形 4">
            <a:extLst>
              <a:ext uri="{FF2B5EF4-FFF2-40B4-BE49-F238E27FC236}">
                <a16:creationId xmlns="" xmlns:a16="http://schemas.microsoft.com/office/drawing/2014/main" id="{2CFBAB67-82EB-4B38-AEF0-40ED6FA71739}"/>
              </a:ext>
            </a:extLst>
          </p:cNvPr>
          <p:cNvSpPr>
            <a:spLocks noChangeArrowheads="1"/>
          </p:cNvSpPr>
          <p:nvPr>
            <p:custDataLst>
              <p:tags r:id="rId1"/>
            </p:custDataLst>
          </p:nvPr>
        </p:nvSpPr>
        <p:spPr bwMode="auto">
          <a:xfrm>
            <a:off x="1634261" y="3103212"/>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0" name="PA-矩形 4">
            <a:extLst>
              <a:ext uri="{FF2B5EF4-FFF2-40B4-BE49-F238E27FC236}">
                <a16:creationId xmlns="" xmlns:a16="http://schemas.microsoft.com/office/drawing/2014/main" id="{08A07EFD-1C37-4F40-9DF7-785306CD3AC2}"/>
              </a:ext>
            </a:extLst>
          </p:cNvPr>
          <p:cNvSpPr>
            <a:spLocks noChangeArrowheads="1"/>
          </p:cNvSpPr>
          <p:nvPr>
            <p:custDataLst>
              <p:tags r:id="rId2"/>
            </p:custDataLst>
          </p:nvPr>
        </p:nvSpPr>
        <p:spPr bwMode="auto">
          <a:xfrm>
            <a:off x="1634261" y="4009027"/>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31" name="PA-矩形 4">
            <a:extLst>
              <a:ext uri="{FF2B5EF4-FFF2-40B4-BE49-F238E27FC236}">
                <a16:creationId xmlns="" xmlns:a16="http://schemas.microsoft.com/office/drawing/2014/main" id="{089895DC-927F-4414-A63F-2F6EC58D2630}"/>
              </a:ext>
            </a:extLst>
          </p:cNvPr>
          <p:cNvSpPr>
            <a:spLocks noChangeArrowheads="1"/>
          </p:cNvSpPr>
          <p:nvPr>
            <p:custDataLst>
              <p:tags r:id="rId3"/>
            </p:custDataLst>
          </p:nvPr>
        </p:nvSpPr>
        <p:spPr bwMode="auto">
          <a:xfrm>
            <a:off x="1634261" y="4914841"/>
            <a:ext cx="4220588"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171450" indent="-171450">
              <a:lnSpc>
                <a:spcPct val="150000"/>
              </a:lnSpc>
              <a:buClr>
                <a:srgbClr val="F04B4F"/>
              </a:buClr>
              <a:buFont typeface="Wingdings" panose="05000000000000000000" pitchFamily="2" charset="2"/>
              <a:buChar char="l"/>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14" name="图片 13">
            <a:extLst>
              <a:ext uri="{FF2B5EF4-FFF2-40B4-BE49-F238E27FC236}">
                <a16:creationId xmlns="" xmlns:a16="http://schemas.microsoft.com/office/drawing/2014/main" id="{949B66D6-1C75-48C2-BF56-7612CB9268C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880088" y="2443682"/>
            <a:ext cx="3145051" cy="3145051"/>
          </a:xfrm>
          <a:prstGeom prst="rect">
            <a:avLst/>
          </a:prstGeom>
        </p:spPr>
      </p:pic>
    </p:spTree>
    <p:extLst>
      <p:ext uri="{BB962C8B-B14F-4D97-AF65-F5344CB8AC3E}">
        <p14:creationId xmlns:p14="http://schemas.microsoft.com/office/powerpoint/2010/main" val="35116198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par>
                                <p:cTn id="29" presetID="3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00BE9A"/>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05</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 xmlns:a16="http://schemas.microsoft.com/office/drawing/2014/main" id="{59743546-6D3E-4CD8-BD00-41F8ABA94D98}"/>
              </a:ext>
            </a:extLst>
          </p:cNvPr>
          <p:cNvSpPr txBox="1"/>
          <p:nvPr/>
        </p:nvSpPr>
        <p:spPr>
          <a:xfrm>
            <a:off x="1703486" y="3082116"/>
            <a:ext cx="8785028" cy="1107996"/>
          </a:xfrm>
          <a:prstGeom prst="rect">
            <a:avLst/>
          </a:prstGeom>
          <a:noFill/>
        </p:spPr>
        <p:txBody>
          <a:bodyPr wrap="square" rtlCol="0">
            <a:spAutoFit/>
          </a:bodyPr>
          <a:lstStyle/>
          <a:p>
            <a:pPr algn="ctr"/>
            <a:r>
              <a:rPr lang="zh-CN" altLang="en-US" sz="6600" b="1" dirty="0">
                <a:ln w="28575">
                  <a:solidFill>
                    <a:schemeClr val="tx1">
                      <a:lumMod val="85000"/>
                      <a:lumOff val="15000"/>
                    </a:schemeClr>
                  </a:solidFill>
                </a:ln>
                <a:solidFill>
                  <a:srgbClr val="2395CB"/>
                </a:solidFill>
                <a:cs typeface="+mn-ea"/>
                <a:sym typeface="+mn-lt"/>
              </a:rPr>
              <a:t>存在的问题</a:t>
            </a:r>
            <a:r>
              <a:rPr lang="zh-CN" altLang="en-US" sz="6600" b="1" dirty="0">
                <a:ln w="28575">
                  <a:solidFill>
                    <a:schemeClr val="tx1">
                      <a:lumMod val="85000"/>
                      <a:lumOff val="15000"/>
                    </a:schemeClr>
                  </a:solidFill>
                </a:ln>
                <a:solidFill>
                  <a:srgbClr val="FCCC46"/>
                </a:solidFill>
                <a:cs typeface="+mn-ea"/>
                <a:sym typeface="+mn-lt"/>
              </a:rPr>
              <a:t>和</a:t>
            </a:r>
            <a:r>
              <a:rPr lang="zh-CN" altLang="en-US" sz="6600" b="1" dirty="0">
                <a:ln w="28575">
                  <a:solidFill>
                    <a:schemeClr val="tx1">
                      <a:lumMod val="85000"/>
                      <a:lumOff val="15000"/>
                    </a:schemeClr>
                  </a:solidFill>
                </a:ln>
                <a:solidFill>
                  <a:srgbClr val="F04B4F"/>
                </a:solidFill>
                <a:cs typeface="+mn-ea"/>
                <a:sym typeface="+mn-lt"/>
              </a:rPr>
              <a:t>努力方向</a:t>
            </a:r>
          </a:p>
        </p:txBody>
      </p:sp>
    </p:spTree>
    <p:extLst>
      <p:ext uri="{BB962C8B-B14F-4D97-AF65-F5344CB8AC3E}">
        <p14:creationId xmlns:p14="http://schemas.microsoft.com/office/powerpoint/2010/main" val="33382821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3E509CC7-8FCD-420B-9B2D-F1FEA9CB7005}"/>
              </a:ext>
            </a:extLst>
          </p:cNvPr>
          <p:cNvSpPr/>
          <p:nvPr/>
        </p:nvSpPr>
        <p:spPr>
          <a:xfrm>
            <a:off x="432955" y="394854"/>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017752" y="718277"/>
            <a:ext cx="4101634" cy="565867"/>
            <a:chOff x="6555843" y="2363943"/>
            <a:chExt cx="3092681" cy="565867"/>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55843" y="2363943"/>
              <a:ext cx="3091388" cy="565867"/>
              <a:chOff x="6157177" y="3684461"/>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157177" y="3751321"/>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01661" y="3684461"/>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557136" y="2376123"/>
              <a:ext cx="309138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存在的问题和努力方向</a:t>
              </a:r>
            </a:p>
          </p:txBody>
        </p:sp>
      </p:grpSp>
      <p:grpSp>
        <p:nvGrpSpPr>
          <p:cNvPr id="53" name="组 41">
            <a:extLst>
              <a:ext uri="{FF2B5EF4-FFF2-40B4-BE49-F238E27FC236}">
                <a16:creationId xmlns="" xmlns:a16="http://schemas.microsoft.com/office/drawing/2014/main" id="{BC2274C0-A8C7-4247-8507-589A70836A8B}"/>
              </a:ext>
            </a:extLst>
          </p:cNvPr>
          <p:cNvGrpSpPr/>
          <p:nvPr/>
        </p:nvGrpSpPr>
        <p:grpSpPr>
          <a:xfrm>
            <a:off x="1168673" y="1896964"/>
            <a:ext cx="7024041" cy="4524618"/>
            <a:chOff x="1153216" y="1028699"/>
            <a:chExt cx="7989726" cy="5146675"/>
          </a:xfrm>
        </p:grpSpPr>
        <p:sp>
          <p:nvSpPr>
            <p:cNvPr id="54" name="îṡḷiďê">
              <a:extLst>
                <a:ext uri="{FF2B5EF4-FFF2-40B4-BE49-F238E27FC236}">
                  <a16:creationId xmlns="" xmlns:a16="http://schemas.microsoft.com/office/drawing/2014/main" id="{E232126A-5298-411C-A9A1-01066C6C019D}"/>
                </a:ext>
              </a:extLst>
            </p:cNvPr>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55" name="íšļîḓé">
              <a:extLst>
                <a:ext uri="{FF2B5EF4-FFF2-40B4-BE49-F238E27FC236}">
                  <a16:creationId xmlns="" xmlns:a16="http://schemas.microsoft.com/office/drawing/2014/main" id="{4193F29C-EA6D-499C-ADFE-CF6642B72671}"/>
                </a:ext>
              </a:extLst>
            </p:cNvPr>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56" name="íṣlîḋê">
              <a:extLst>
                <a:ext uri="{FF2B5EF4-FFF2-40B4-BE49-F238E27FC236}">
                  <a16:creationId xmlns="" xmlns:a16="http://schemas.microsoft.com/office/drawing/2014/main" id="{EB33F5BF-526E-4EE2-BF0F-D4FFC12A2DC2}"/>
                </a:ext>
              </a:extLst>
            </p:cNvPr>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57" name="îSlïḓê">
              <a:extLst>
                <a:ext uri="{FF2B5EF4-FFF2-40B4-BE49-F238E27FC236}">
                  <a16:creationId xmlns="" xmlns:a16="http://schemas.microsoft.com/office/drawing/2014/main" id="{43614709-A512-4877-B2F0-B220AC2D2BB1}"/>
                </a:ext>
              </a:extLst>
            </p:cNvPr>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sp>
        <p:nvSpPr>
          <p:cNvPr id="60" name="îṧḷiḓé">
            <a:extLst>
              <a:ext uri="{FF2B5EF4-FFF2-40B4-BE49-F238E27FC236}">
                <a16:creationId xmlns="" xmlns:a16="http://schemas.microsoft.com/office/drawing/2014/main" id="{846AB2E4-42FA-4089-975D-284A4019831E}"/>
              </a:ext>
            </a:extLst>
          </p:cNvPr>
          <p:cNvSpPr txBox="1"/>
          <p:nvPr/>
        </p:nvSpPr>
        <p:spPr bwMode="auto">
          <a:xfrm>
            <a:off x="1647130" y="2549841"/>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Autofit/>
          </a:bodyPr>
          <a:lstStyle/>
          <a:p>
            <a:pPr lvl="0" defTabSz="914377">
              <a:spcBef>
                <a:spcPct val="0"/>
              </a:spcBef>
              <a:defRPr/>
            </a:pPr>
            <a:r>
              <a:rPr lang="zh-CN" altLang="en-US" sz="2800" dirty="0">
                <a:solidFill>
                  <a:srgbClr val="00BE9A"/>
                </a:solidFill>
                <a:cs typeface="+mn-ea"/>
                <a:sym typeface="+mn-lt"/>
              </a:rPr>
              <a:t>工作中的不足 </a:t>
            </a:r>
          </a:p>
        </p:txBody>
      </p:sp>
      <p:sp>
        <p:nvSpPr>
          <p:cNvPr id="61" name="PA-矩形 4">
            <a:extLst>
              <a:ext uri="{FF2B5EF4-FFF2-40B4-BE49-F238E27FC236}">
                <a16:creationId xmlns="" xmlns:a16="http://schemas.microsoft.com/office/drawing/2014/main" id="{6F0D88EF-7CCD-4937-B59C-75F06F0F5047}"/>
              </a:ext>
            </a:extLst>
          </p:cNvPr>
          <p:cNvSpPr>
            <a:spLocks noChangeArrowheads="1"/>
          </p:cNvSpPr>
          <p:nvPr>
            <p:custDataLst>
              <p:tags r:id="rId1"/>
            </p:custDataLst>
          </p:nvPr>
        </p:nvSpPr>
        <p:spPr bwMode="auto">
          <a:xfrm>
            <a:off x="1720282" y="3247718"/>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1</a:t>
            </a:r>
            <a:r>
              <a:rPr lang="zh-CN" altLang="en-US" sz="1600" dirty="0">
                <a:solidFill>
                  <a:schemeClr val="tx1">
                    <a:lumMod val="75000"/>
                    <a:lumOff val="25000"/>
                  </a:schemeClr>
                </a:solidFill>
                <a:latin typeface="+mn-lt"/>
                <a:ea typeface="+mn-ea"/>
                <a:cs typeface="+mn-ea"/>
                <a:sym typeface="+mn-lt"/>
              </a:rPr>
              <a:t>、对于新课标的学习不够深入，学习兴趣培养得不够好。</a:t>
            </a:r>
          </a:p>
        </p:txBody>
      </p:sp>
      <p:sp>
        <p:nvSpPr>
          <p:cNvPr id="68" name="PA-矩形 4">
            <a:extLst>
              <a:ext uri="{FF2B5EF4-FFF2-40B4-BE49-F238E27FC236}">
                <a16:creationId xmlns="" xmlns:a16="http://schemas.microsoft.com/office/drawing/2014/main" id="{DB6EAADA-111F-4054-AC71-AF0F25757ADE}"/>
              </a:ext>
            </a:extLst>
          </p:cNvPr>
          <p:cNvSpPr>
            <a:spLocks noChangeArrowheads="1"/>
          </p:cNvSpPr>
          <p:nvPr>
            <p:custDataLst>
              <p:tags r:id="rId2"/>
            </p:custDataLst>
          </p:nvPr>
        </p:nvSpPr>
        <p:spPr bwMode="auto">
          <a:xfrm>
            <a:off x="1720282" y="3895773"/>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2</a:t>
            </a:r>
            <a:r>
              <a:rPr lang="zh-CN" altLang="en-US" sz="1600" dirty="0">
                <a:solidFill>
                  <a:schemeClr val="tx1">
                    <a:lumMod val="75000"/>
                    <a:lumOff val="25000"/>
                  </a:schemeClr>
                </a:solidFill>
                <a:latin typeface="+mn-lt"/>
                <a:ea typeface="+mn-ea"/>
                <a:cs typeface="+mn-ea"/>
                <a:sym typeface="+mn-lt"/>
              </a:rPr>
              <a:t>、小组合作学习应用得不够得体</a:t>
            </a:r>
          </a:p>
        </p:txBody>
      </p:sp>
      <p:sp>
        <p:nvSpPr>
          <p:cNvPr id="69" name="PA-矩形 4">
            <a:extLst>
              <a:ext uri="{FF2B5EF4-FFF2-40B4-BE49-F238E27FC236}">
                <a16:creationId xmlns="" xmlns:a16="http://schemas.microsoft.com/office/drawing/2014/main" id="{93B95EE1-259D-47E4-A0C9-345DC94C474D}"/>
              </a:ext>
            </a:extLst>
          </p:cNvPr>
          <p:cNvSpPr>
            <a:spLocks noChangeArrowheads="1"/>
          </p:cNvSpPr>
          <p:nvPr>
            <p:custDataLst>
              <p:tags r:id="rId3"/>
            </p:custDataLst>
          </p:nvPr>
        </p:nvSpPr>
        <p:spPr bwMode="auto">
          <a:xfrm>
            <a:off x="1720282" y="4543827"/>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3</a:t>
            </a:r>
            <a:r>
              <a:rPr lang="zh-CN" altLang="en-US" sz="1600" dirty="0">
                <a:solidFill>
                  <a:schemeClr val="tx1">
                    <a:lumMod val="75000"/>
                    <a:lumOff val="25000"/>
                  </a:schemeClr>
                </a:solidFill>
                <a:latin typeface="+mn-lt"/>
                <a:ea typeface="+mn-ea"/>
                <a:cs typeface="+mn-ea"/>
                <a:sym typeface="+mn-lt"/>
              </a:rPr>
              <a:t>、学生课堂提问者太少</a:t>
            </a:r>
          </a:p>
        </p:txBody>
      </p:sp>
      <p:pic>
        <p:nvPicPr>
          <p:cNvPr id="3" name="图片 2">
            <a:extLst>
              <a:ext uri="{FF2B5EF4-FFF2-40B4-BE49-F238E27FC236}">
                <a16:creationId xmlns="" xmlns:a16="http://schemas.microsoft.com/office/drawing/2014/main" id="{6610408C-BF1B-4D64-BFE1-C05A073E146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75716" y="2541858"/>
            <a:ext cx="4215328" cy="4215328"/>
          </a:xfrm>
          <a:prstGeom prst="rect">
            <a:avLst/>
          </a:prstGeom>
        </p:spPr>
      </p:pic>
    </p:spTree>
    <p:extLst>
      <p:ext uri="{BB962C8B-B14F-4D97-AF65-F5344CB8AC3E}">
        <p14:creationId xmlns:p14="http://schemas.microsoft.com/office/powerpoint/2010/main" val="34384786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childTnLst>
                          </p:cTn>
                        </p:par>
                        <p:par>
                          <p:cTn id="12" fill="hold">
                            <p:stCondLst>
                              <p:cond delay="1000"/>
                            </p:stCondLst>
                            <p:childTnLst>
                              <p:par>
                                <p:cTn id="13" presetID="2" presetClass="entr" presetSubtype="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500" fill="hold"/>
                                        <p:tgtEl>
                                          <p:spTgt spid="60"/>
                                        </p:tgtEl>
                                        <p:attrNameLst>
                                          <p:attrName>ppt_x</p:attrName>
                                        </p:attrNameLst>
                                      </p:cBhvr>
                                      <p:tavLst>
                                        <p:tav tm="0">
                                          <p:val>
                                            <p:strVal val="#ppt_x"/>
                                          </p:val>
                                        </p:tav>
                                        <p:tav tm="100000">
                                          <p:val>
                                            <p:strVal val="#ppt_x"/>
                                          </p:val>
                                        </p:tav>
                                      </p:tavLst>
                                    </p:anim>
                                    <p:anim calcmode="lin" valueType="num">
                                      <p:cBhvr additive="base">
                                        <p:cTn id="21"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wipe(left)">
                                      <p:cBhvr>
                                        <p:cTn id="26" dur="500"/>
                                        <p:tgtEl>
                                          <p:spTgt spid="6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wipe(left)">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wipe(left)">
                                      <p:cBhvr>
                                        <p:cTn id="3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animBg="1"/>
      <p:bldP spid="68" grpId="0" animBg="1"/>
      <p:bldP spid="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3E509CC7-8FCD-420B-9B2D-F1FEA9CB7005}"/>
              </a:ext>
            </a:extLst>
          </p:cNvPr>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017752" y="718277"/>
            <a:ext cx="4101634" cy="565867"/>
            <a:chOff x="6555843" y="2363943"/>
            <a:chExt cx="3092681" cy="565867"/>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55843" y="2363943"/>
              <a:ext cx="3091388" cy="565867"/>
              <a:chOff x="6157177" y="3684461"/>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157177" y="3751321"/>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01661" y="3684461"/>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557136" y="2376123"/>
              <a:ext cx="309138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存在的问题和努力方向</a:t>
              </a:r>
            </a:p>
          </p:txBody>
        </p:sp>
      </p:grpSp>
      <p:grpSp>
        <p:nvGrpSpPr>
          <p:cNvPr id="8" name="组 41">
            <a:extLst>
              <a:ext uri="{FF2B5EF4-FFF2-40B4-BE49-F238E27FC236}">
                <a16:creationId xmlns="" xmlns:a16="http://schemas.microsoft.com/office/drawing/2014/main" id="{848F39CC-E282-41ED-8897-1C5695DEBEAE}"/>
              </a:ext>
            </a:extLst>
          </p:cNvPr>
          <p:cNvGrpSpPr/>
          <p:nvPr/>
        </p:nvGrpSpPr>
        <p:grpSpPr>
          <a:xfrm>
            <a:off x="3454673" y="1896964"/>
            <a:ext cx="7024041" cy="4524618"/>
            <a:chOff x="1153216" y="1028699"/>
            <a:chExt cx="7989726" cy="5146675"/>
          </a:xfrm>
        </p:grpSpPr>
        <p:sp>
          <p:nvSpPr>
            <p:cNvPr id="9" name="îṡḷiďê">
              <a:extLst>
                <a:ext uri="{FF2B5EF4-FFF2-40B4-BE49-F238E27FC236}">
                  <a16:creationId xmlns="" xmlns:a16="http://schemas.microsoft.com/office/drawing/2014/main" id="{5BACF7BF-4D3C-4AD7-A558-2A8C9BC13F63}"/>
                </a:ext>
              </a:extLst>
            </p:cNvPr>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10" name="íšļîḓé">
              <a:extLst>
                <a:ext uri="{FF2B5EF4-FFF2-40B4-BE49-F238E27FC236}">
                  <a16:creationId xmlns="" xmlns:a16="http://schemas.microsoft.com/office/drawing/2014/main" id="{0D5A9415-56DE-4E13-B107-90F340C792E4}"/>
                </a:ext>
              </a:extLst>
            </p:cNvPr>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11" name="íṣlîḋê">
              <a:extLst>
                <a:ext uri="{FF2B5EF4-FFF2-40B4-BE49-F238E27FC236}">
                  <a16:creationId xmlns="" xmlns:a16="http://schemas.microsoft.com/office/drawing/2014/main" id="{4B65F76C-09C4-4EB5-98DB-8C864D2BD612}"/>
                </a:ext>
              </a:extLst>
            </p:cNvPr>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12" name="îSlïḓê">
              <a:extLst>
                <a:ext uri="{FF2B5EF4-FFF2-40B4-BE49-F238E27FC236}">
                  <a16:creationId xmlns="" xmlns:a16="http://schemas.microsoft.com/office/drawing/2014/main" id="{76099C94-D6AD-485C-82D4-CEF2F56F3FB2}"/>
                </a:ext>
              </a:extLst>
            </p:cNvPr>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sp>
        <p:nvSpPr>
          <p:cNvPr id="13" name="îṧḷiḓé">
            <a:extLst>
              <a:ext uri="{FF2B5EF4-FFF2-40B4-BE49-F238E27FC236}">
                <a16:creationId xmlns="" xmlns:a16="http://schemas.microsoft.com/office/drawing/2014/main" id="{6A41FFE8-6DF4-477F-98EE-3B2353E8B730}"/>
              </a:ext>
            </a:extLst>
          </p:cNvPr>
          <p:cNvSpPr txBox="1"/>
          <p:nvPr/>
        </p:nvSpPr>
        <p:spPr bwMode="auto">
          <a:xfrm>
            <a:off x="3933130" y="2549841"/>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Autofit/>
          </a:bodyPr>
          <a:lstStyle/>
          <a:p>
            <a:pPr lvl="0" defTabSz="914377">
              <a:spcBef>
                <a:spcPct val="0"/>
              </a:spcBef>
              <a:defRPr/>
            </a:pPr>
            <a:r>
              <a:rPr lang="zh-CN" altLang="en-US" sz="2800" dirty="0">
                <a:solidFill>
                  <a:srgbClr val="00BE9A"/>
                </a:solidFill>
                <a:cs typeface="+mn-ea"/>
                <a:sym typeface="+mn-lt"/>
              </a:rPr>
              <a:t>今后努力方向</a:t>
            </a:r>
          </a:p>
        </p:txBody>
      </p:sp>
      <p:sp>
        <p:nvSpPr>
          <p:cNvPr id="14" name="PA-矩形 4">
            <a:extLst>
              <a:ext uri="{FF2B5EF4-FFF2-40B4-BE49-F238E27FC236}">
                <a16:creationId xmlns="" xmlns:a16="http://schemas.microsoft.com/office/drawing/2014/main" id="{95C11D66-EDEB-49CC-944F-2C8D310CEB32}"/>
              </a:ext>
            </a:extLst>
          </p:cNvPr>
          <p:cNvSpPr>
            <a:spLocks noChangeArrowheads="1"/>
          </p:cNvSpPr>
          <p:nvPr>
            <p:custDataLst>
              <p:tags r:id="rId1"/>
            </p:custDataLst>
          </p:nvPr>
        </p:nvSpPr>
        <p:spPr bwMode="auto">
          <a:xfrm>
            <a:off x="4006282" y="3247718"/>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1</a:t>
            </a:r>
            <a:r>
              <a:rPr lang="zh-CN" altLang="en-US" sz="1600" dirty="0">
                <a:solidFill>
                  <a:schemeClr val="tx1">
                    <a:lumMod val="75000"/>
                    <a:lumOff val="25000"/>
                  </a:schemeClr>
                </a:solidFill>
                <a:latin typeface="+mn-lt"/>
                <a:ea typeface="+mn-ea"/>
                <a:cs typeface="+mn-ea"/>
                <a:sym typeface="+mn-lt"/>
              </a:rPr>
              <a:t>、树立先进、正确的教育观。</a:t>
            </a:r>
          </a:p>
        </p:txBody>
      </p:sp>
      <p:sp>
        <p:nvSpPr>
          <p:cNvPr id="15" name="PA-矩形 4">
            <a:extLst>
              <a:ext uri="{FF2B5EF4-FFF2-40B4-BE49-F238E27FC236}">
                <a16:creationId xmlns="" xmlns:a16="http://schemas.microsoft.com/office/drawing/2014/main" id="{E65C4352-F38D-4332-AE5D-860A3942772E}"/>
              </a:ext>
            </a:extLst>
          </p:cNvPr>
          <p:cNvSpPr>
            <a:spLocks noChangeArrowheads="1"/>
          </p:cNvSpPr>
          <p:nvPr>
            <p:custDataLst>
              <p:tags r:id="rId2"/>
            </p:custDataLst>
          </p:nvPr>
        </p:nvSpPr>
        <p:spPr bwMode="auto">
          <a:xfrm>
            <a:off x="4006282" y="3830330"/>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mn-lt"/>
                <a:ea typeface="+mn-ea"/>
                <a:cs typeface="+mn-ea"/>
                <a:sym typeface="+mn-lt"/>
              </a:rPr>
              <a:t> </a:t>
            </a:r>
            <a:r>
              <a:rPr lang="en-US" altLang="zh-CN" sz="1600" dirty="0">
                <a:solidFill>
                  <a:schemeClr val="tx1">
                    <a:lumMod val="75000"/>
                    <a:lumOff val="25000"/>
                  </a:schemeClr>
                </a:solidFill>
                <a:latin typeface="+mn-lt"/>
                <a:ea typeface="+mn-ea"/>
                <a:cs typeface="+mn-ea"/>
                <a:sym typeface="+mn-lt"/>
              </a:rPr>
              <a:t>2</a:t>
            </a:r>
            <a:r>
              <a:rPr lang="zh-CN" altLang="en-US" sz="1600" dirty="0">
                <a:solidFill>
                  <a:schemeClr val="tx1">
                    <a:lumMod val="75000"/>
                    <a:lumOff val="25000"/>
                  </a:schemeClr>
                </a:solidFill>
                <a:latin typeface="+mn-lt"/>
                <a:ea typeface="+mn-ea"/>
                <a:cs typeface="+mn-ea"/>
                <a:sym typeface="+mn-lt"/>
              </a:rPr>
              <a:t>、加强学习，主动地进行知识的更新和</a:t>
            </a:r>
            <a:r>
              <a:rPr lang="en-US" altLang="zh-CN" sz="1600" dirty="0">
                <a:solidFill>
                  <a:schemeClr val="tx1">
                    <a:lumMod val="75000"/>
                    <a:lumOff val="25000"/>
                  </a:schemeClr>
                </a:solidFill>
                <a:latin typeface="+mn-lt"/>
                <a:ea typeface="+mn-ea"/>
                <a:cs typeface="+mn-ea"/>
                <a:sym typeface="+mn-lt"/>
              </a:rPr>
              <a:t>"</a:t>
            </a:r>
            <a:r>
              <a:rPr lang="zh-CN" altLang="en-US" sz="1600" dirty="0">
                <a:solidFill>
                  <a:schemeClr val="tx1">
                    <a:lumMod val="75000"/>
                    <a:lumOff val="25000"/>
                  </a:schemeClr>
                </a:solidFill>
                <a:latin typeface="+mn-lt"/>
                <a:ea typeface="+mn-ea"/>
                <a:cs typeface="+mn-ea"/>
                <a:sym typeface="+mn-lt"/>
              </a:rPr>
              <a:t>充电</a:t>
            </a:r>
            <a:r>
              <a:rPr lang="en-US" altLang="zh-CN" sz="1600" dirty="0">
                <a:solidFill>
                  <a:schemeClr val="tx1">
                    <a:lumMod val="75000"/>
                    <a:lumOff val="25000"/>
                  </a:schemeClr>
                </a:solidFill>
                <a:latin typeface="+mn-lt"/>
                <a:ea typeface="+mn-ea"/>
                <a:cs typeface="+mn-ea"/>
                <a:sym typeface="+mn-lt"/>
              </a:rPr>
              <a:t>"</a:t>
            </a:r>
          </a:p>
        </p:txBody>
      </p:sp>
      <p:sp>
        <p:nvSpPr>
          <p:cNvPr id="16" name="PA-矩形 4">
            <a:extLst>
              <a:ext uri="{FF2B5EF4-FFF2-40B4-BE49-F238E27FC236}">
                <a16:creationId xmlns="" xmlns:a16="http://schemas.microsoft.com/office/drawing/2014/main" id="{1D97360D-1E4B-45F2-A700-EFB271F4AFC4}"/>
              </a:ext>
            </a:extLst>
          </p:cNvPr>
          <p:cNvSpPr>
            <a:spLocks noChangeArrowheads="1"/>
          </p:cNvSpPr>
          <p:nvPr>
            <p:custDataLst>
              <p:tags r:id="rId3"/>
            </p:custDataLst>
          </p:nvPr>
        </p:nvSpPr>
        <p:spPr bwMode="auto">
          <a:xfrm>
            <a:off x="4006282" y="4412942"/>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600" dirty="0">
                <a:solidFill>
                  <a:schemeClr val="tx1">
                    <a:lumMod val="75000"/>
                    <a:lumOff val="25000"/>
                  </a:schemeClr>
                </a:solidFill>
                <a:latin typeface="+mn-lt"/>
                <a:ea typeface="+mn-ea"/>
                <a:cs typeface="+mn-ea"/>
                <a:sym typeface="+mn-lt"/>
              </a:rPr>
              <a:t> </a:t>
            </a:r>
            <a:r>
              <a:rPr lang="en-US" altLang="zh-CN" sz="1600" dirty="0">
                <a:solidFill>
                  <a:schemeClr val="tx1">
                    <a:lumMod val="75000"/>
                    <a:lumOff val="25000"/>
                  </a:schemeClr>
                </a:solidFill>
                <a:latin typeface="+mn-lt"/>
                <a:ea typeface="+mn-ea"/>
                <a:cs typeface="+mn-ea"/>
                <a:sym typeface="+mn-lt"/>
              </a:rPr>
              <a:t>3</a:t>
            </a:r>
            <a:r>
              <a:rPr lang="zh-CN" altLang="en-US" sz="1600" dirty="0">
                <a:solidFill>
                  <a:schemeClr val="tx1">
                    <a:lumMod val="75000"/>
                    <a:lumOff val="25000"/>
                  </a:schemeClr>
                </a:solidFill>
                <a:latin typeface="+mn-lt"/>
                <a:ea typeface="+mn-ea"/>
                <a:cs typeface="+mn-ea"/>
                <a:sym typeface="+mn-lt"/>
              </a:rPr>
              <a:t>、加强对课堂教学的研究，争取形成自己的教学风格。</a:t>
            </a:r>
          </a:p>
        </p:txBody>
      </p:sp>
      <p:sp>
        <p:nvSpPr>
          <p:cNvPr id="17" name="PA-矩形 4">
            <a:extLst>
              <a:ext uri="{FF2B5EF4-FFF2-40B4-BE49-F238E27FC236}">
                <a16:creationId xmlns="" xmlns:a16="http://schemas.microsoft.com/office/drawing/2014/main" id="{46F40410-8F7A-4F10-9CB1-E0547605781F}"/>
              </a:ext>
            </a:extLst>
          </p:cNvPr>
          <p:cNvSpPr>
            <a:spLocks noChangeArrowheads="1"/>
          </p:cNvSpPr>
          <p:nvPr>
            <p:custDataLst>
              <p:tags r:id="rId4"/>
            </p:custDataLst>
          </p:nvPr>
        </p:nvSpPr>
        <p:spPr bwMode="auto">
          <a:xfrm>
            <a:off x="4006282" y="4995553"/>
            <a:ext cx="5721929" cy="325858"/>
          </a:xfrm>
          <a:prstGeom prst="rect">
            <a:avLst/>
          </a:prstGeom>
          <a:solidFill>
            <a:schemeClr val="accent6">
              <a:lumMod val="40000"/>
              <a:lumOff val="60000"/>
            </a:schemeClr>
          </a:solidFill>
          <a:ln>
            <a:noFill/>
          </a:ln>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1600" dirty="0">
                <a:solidFill>
                  <a:schemeClr val="tx1">
                    <a:lumMod val="75000"/>
                    <a:lumOff val="25000"/>
                  </a:schemeClr>
                </a:solidFill>
                <a:latin typeface="+mn-lt"/>
                <a:ea typeface="+mn-ea"/>
                <a:cs typeface="+mn-ea"/>
                <a:sym typeface="+mn-lt"/>
              </a:rPr>
              <a:t>4</a:t>
            </a:r>
            <a:r>
              <a:rPr lang="zh-CN" altLang="en-US" sz="1600" dirty="0">
                <a:solidFill>
                  <a:schemeClr val="tx1">
                    <a:lumMod val="75000"/>
                    <a:lumOff val="25000"/>
                  </a:schemeClr>
                </a:solidFill>
                <a:latin typeface="+mn-lt"/>
                <a:ea typeface="+mn-ea"/>
                <a:cs typeface="+mn-ea"/>
                <a:sym typeface="+mn-lt"/>
              </a:rPr>
              <a:t>、善于学习，勤于动笔。</a:t>
            </a:r>
          </a:p>
        </p:txBody>
      </p:sp>
      <p:pic>
        <p:nvPicPr>
          <p:cNvPr id="18" name="图片 17">
            <a:extLst>
              <a:ext uri="{FF2B5EF4-FFF2-40B4-BE49-F238E27FC236}">
                <a16:creationId xmlns="" xmlns:a16="http://schemas.microsoft.com/office/drawing/2014/main" id="{7FEC3858-707A-44CB-9743-EF650EA90CC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flipH="1">
            <a:off x="331402" y="2618592"/>
            <a:ext cx="4215328" cy="4215328"/>
          </a:xfrm>
          <a:prstGeom prst="rect">
            <a:avLst/>
          </a:prstGeom>
        </p:spPr>
      </p:pic>
    </p:spTree>
    <p:extLst>
      <p:ext uri="{BB962C8B-B14F-4D97-AF65-F5344CB8AC3E}">
        <p14:creationId xmlns:p14="http://schemas.microsoft.com/office/powerpoint/2010/main" val="481004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2" presetClass="entr" presetSubtype="12"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animBg="1"/>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475E4559-F9C3-40D5-91C3-36280F3F8994}"/>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pic>
        <p:nvPicPr>
          <p:cNvPr id="9" name="图片 8">
            <a:extLst>
              <a:ext uri="{FF2B5EF4-FFF2-40B4-BE49-F238E27FC236}">
                <a16:creationId xmlns="" xmlns:a16="http://schemas.microsoft.com/office/drawing/2014/main" id="{A9C72AAF-1BC7-47B8-928C-6185B0AFE969}"/>
              </a:ext>
            </a:extLst>
          </p:cNvPr>
          <p:cNvPicPr>
            <a:picLocks noChangeAspect="1"/>
          </p:cNvPicPr>
          <p:nvPr/>
        </p:nvPicPr>
        <p:blipFill rotWithShape="1">
          <a:blip r:embed="rId3">
            <a:extLst>
              <a:ext uri="{28A0092B-C50C-407E-A947-70E740481C1C}">
                <a14:useLocalDpi xmlns:a14="http://schemas.microsoft.com/office/drawing/2010/main" val="0"/>
              </a:ext>
            </a:extLst>
          </a:blip>
          <a:srcRect t="11201" r="2929" b="43466"/>
          <a:stretch/>
        </p:blipFill>
        <p:spPr>
          <a:xfrm>
            <a:off x="2581013" y="893214"/>
            <a:ext cx="7085083" cy="4428593"/>
          </a:xfrm>
          <a:prstGeom prst="rect">
            <a:avLst/>
          </a:prstGeom>
        </p:spPr>
      </p:pic>
      <p:sp>
        <p:nvSpPr>
          <p:cNvPr id="10" name="文本框 9">
            <a:extLst>
              <a:ext uri="{FF2B5EF4-FFF2-40B4-BE49-F238E27FC236}">
                <a16:creationId xmlns="" xmlns:a16="http://schemas.microsoft.com/office/drawing/2014/main" id="{B08611B7-AC11-4B32-993B-62325C43888F}"/>
              </a:ext>
            </a:extLst>
          </p:cNvPr>
          <p:cNvSpPr txBox="1"/>
          <p:nvPr/>
        </p:nvSpPr>
        <p:spPr>
          <a:xfrm>
            <a:off x="4800971" y="4066717"/>
            <a:ext cx="2745641" cy="523220"/>
          </a:xfrm>
          <a:prstGeom prst="rect">
            <a:avLst/>
          </a:prstGeom>
          <a:noFill/>
        </p:spPr>
        <p:txBody>
          <a:bodyPr wrap="square" rtlCol="0">
            <a:spAutoFit/>
          </a:bodyPr>
          <a:lstStyle/>
          <a:p>
            <a:pPr algn="dist"/>
            <a:r>
              <a:rPr lang="zh-CN" altLang="en-US" sz="2800" b="1" dirty="0" smtClean="0">
                <a:solidFill>
                  <a:srgbClr val="F04B4F"/>
                </a:solidFill>
                <a:cs typeface="+mn-ea"/>
                <a:sym typeface="+mn-lt"/>
              </a:rPr>
              <a:t>班主任工</a:t>
            </a:r>
            <a:r>
              <a:rPr lang="zh-CN" altLang="en-US" sz="2800" b="1" dirty="0">
                <a:solidFill>
                  <a:srgbClr val="F04B4F"/>
                </a:solidFill>
                <a:cs typeface="+mn-ea"/>
                <a:sym typeface="+mn-lt"/>
              </a:rPr>
              <a:t>作总结</a:t>
            </a:r>
          </a:p>
        </p:txBody>
      </p:sp>
      <p:sp>
        <p:nvSpPr>
          <p:cNvPr id="11" name="文本框 10">
            <a:extLst>
              <a:ext uri="{FF2B5EF4-FFF2-40B4-BE49-F238E27FC236}">
                <a16:creationId xmlns="" xmlns:a16="http://schemas.microsoft.com/office/drawing/2014/main" id="{34AC0BC9-896E-4F72-9BF5-EA94A2ABD800}"/>
              </a:ext>
            </a:extLst>
          </p:cNvPr>
          <p:cNvSpPr txBox="1"/>
          <p:nvPr/>
        </p:nvSpPr>
        <p:spPr>
          <a:xfrm>
            <a:off x="4334256" y="2246958"/>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00BE9A"/>
                </a:solidFill>
                <a:cs typeface="+mn-ea"/>
                <a:sym typeface="+mn-lt"/>
              </a:rPr>
              <a:t>教</a:t>
            </a:r>
          </a:p>
        </p:txBody>
      </p:sp>
      <p:sp>
        <p:nvSpPr>
          <p:cNvPr id="12" name="文本框 11">
            <a:extLst>
              <a:ext uri="{FF2B5EF4-FFF2-40B4-BE49-F238E27FC236}">
                <a16:creationId xmlns="" xmlns:a16="http://schemas.microsoft.com/office/drawing/2014/main" id="{B1D146F3-B1BE-4DC3-A03E-6C4E16A24BD5}"/>
              </a:ext>
            </a:extLst>
          </p:cNvPr>
          <p:cNvSpPr txBox="1"/>
          <p:nvPr/>
        </p:nvSpPr>
        <p:spPr>
          <a:xfrm rot="636811">
            <a:off x="5241258" y="2280641"/>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FCCC46"/>
                </a:solidFill>
                <a:cs typeface="+mn-ea"/>
                <a:sym typeface="+mn-lt"/>
              </a:rPr>
              <a:t>育</a:t>
            </a:r>
          </a:p>
        </p:txBody>
      </p:sp>
      <p:sp>
        <p:nvSpPr>
          <p:cNvPr id="13" name="文本框 12">
            <a:extLst>
              <a:ext uri="{FF2B5EF4-FFF2-40B4-BE49-F238E27FC236}">
                <a16:creationId xmlns="" xmlns:a16="http://schemas.microsoft.com/office/drawing/2014/main" id="{586A7152-0626-4240-848F-8EE7A3FB0F71}"/>
              </a:ext>
            </a:extLst>
          </p:cNvPr>
          <p:cNvSpPr txBox="1"/>
          <p:nvPr/>
        </p:nvSpPr>
        <p:spPr>
          <a:xfrm rot="21347884">
            <a:off x="6207413" y="2284478"/>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2395CB"/>
                </a:solidFill>
                <a:cs typeface="+mn-ea"/>
                <a:sym typeface="+mn-lt"/>
              </a:rPr>
              <a:t>教</a:t>
            </a:r>
          </a:p>
        </p:txBody>
      </p:sp>
      <p:sp>
        <p:nvSpPr>
          <p:cNvPr id="14" name="文本框 13">
            <a:extLst>
              <a:ext uri="{FF2B5EF4-FFF2-40B4-BE49-F238E27FC236}">
                <a16:creationId xmlns="" xmlns:a16="http://schemas.microsoft.com/office/drawing/2014/main" id="{97AF34AC-03E5-4835-99C6-FADE16E6F6D9}"/>
              </a:ext>
            </a:extLst>
          </p:cNvPr>
          <p:cNvSpPr txBox="1"/>
          <p:nvPr/>
        </p:nvSpPr>
        <p:spPr>
          <a:xfrm rot="1099309">
            <a:off x="7213946" y="2360729"/>
            <a:ext cx="896112" cy="1323439"/>
          </a:xfrm>
          <a:prstGeom prst="rect">
            <a:avLst/>
          </a:prstGeom>
          <a:noFill/>
        </p:spPr>
        <p:txBody>
          <a:bodyPr wrap="square" rtlCol="0">
            <a:spAutoFit/>
          </a:bodyPr>
          <a:lstStyle/>
          <a:p>
            <a:pPr algn="ctr"/>
            <a:r>
              <a:rPr lang="zh-CN" altLang="en-US" sz="8000" b="1" dirty="0">
                <a:ln w="28575">
                  <a:solidFill>
                    <a:prstClr val="black">
                      <a:lumMod val="85000"/>
                      <a:lumOff val="15000"/>
                    </a:prstClr>
                  </a:solidFill>
                </a:ln>
                <a:solidFill>
                  <a:srgbClr val="F04B4F"/>
                </a:solidFill>
                <a:cs typeface="+mn-ea"/>
                <a:sym typeface="+mn-lt"/>
              </a:rPr>
              <a:t>学</a:t>
            </a:r>
          </a:p>
        </p:txBody>
      </p:sp>
      <p:grpSp>
        <p:nvGrpSpPr>
          <p:cNvPr id="17" name="组合 16">
            <a:extLst>
              <a:ext uri="{FF2B5EF4-FFF2-40B4-BE49-F238E27FC236}">
                <a16:creationId xmlns="" xmlns:a16="http://schemas.microsoft.com/office/drawing/2014/main" id="{A0E9CE4E-6BC6-4842-8499-87DEE3458757}"/>
              </a:ext>
            </a:extLst>
          </p:cNvPr>
          <p:cNvGrpSpPr/>
          <p:nvPr/>
        </p:nvGrpSpPr>
        <p:grpSpPr>
          <a:xfrm>
            <a:off x="4762871" y="5233556"/>
            <a:ext cx="2590058" cy="406675"/>
            <a:chOff x="4790426" y="5233556"/>
            <a:chExt cx="2590058" cy="406675"/>
          </a:xfrm>
        </p:grpSpPr>
        <p:sp>
          <p:nvSpPr>
            <p:cNvPr id="15" name="矩形: 圆角 14">
              <a:extLst>
                <a:ext uri="{FF2B5EF4-FFF2-40B4-BE49-F238E27FC236}">
                  <a16:creationId xmlns="" xmlns:a16="http://schemas.microsoft.com/office/drawing/2014/main" id="{B52A3912-CB9A-4FCA-B35B-0396EEE33B4B}"/>
                </a:ext>
              </a:extLst>
            </p:cNvPr>
            <p:cNvSpPr/>
            <p:nvPr/>
          </p:nvSpPr>
          <p:spPr>
            <a:xfrm>
              <a:off x="5167351" y="5233556"/>
              <a:ext cx="1857298" cy="406675"/>
            </a:xfrm>
            <a:prstGeom prst="roundRect">
              <a:avLst>
                <a:gd name="adj" fmla="val 50000"/>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prstClr val="white"/>
                </a:solidFill>
                <a:effectLst>
                  <a:outerShdw blurRad="38100" dist="38100" dir="2700000" algn="tl">
                    <a:srgbClr val="000000">
                      <a:alpha val="43137"/>
                    </a:srgbClr>
                  </a:outerShdw>
                </a:effectLst>
                <a:cs typeface="+mn-ea"/>
                <a:sym typeface="+mn-lt"/>
              </a:endParaRPr>
            </a:p>
          </p:txBody>
        </p:sp>
        <p:sp>
          <p:nvSpPr>
            <p:cNvPr id="16" name="文本框 15">
              <a:extLst>
                <a:ext uri="{FF2B5EF4-FFF2-40B4-BE49-F238E27FC236}">
                  <a16:creationId xmlns="" xmlns:a16="http://schemas.microsoft.com/office/drawing/2014/main" id="{74C6CE42-E1CF-477E-8FF3-8F2A77508DA7}"/>
                </a:ext>
              </a:extLst>
            </p:cNvPr>
            <p:cNvSpPr txBox="1"/>
            <p:nvPr/>
          </p:nvSpPr>
          <p:spPr>
            <a:xfrm>
              <a:off x="4790426" y="5252227"/>
              <a:ext cx="2590058" cy="369332"/>
            </a:xfrm>
            <a:prstGeom prst="rect">
              <a:avLst/>
            </a:prstGeom>
            <a:noFill/>
          </p:spPr>
          <p:txBody>
            <a:bodyPr wrap="square" rtlCol="0">
              <a:spAutoFit/>
            </a:bodyPr>
            <a:lstStyle/>
            <a:p>
              <a:pPr algn="ctr"/>
              <a:r>
                <a:rPr lang="zh-CN" altLang="en-US" b="1" dirty="0">
                  <a:solidFill>
                    <a:prstClr val="white"/>
                  </a:solidFill>
                  <a:effectLst>
                    <a:outerShdw blurRad="38100" dist="38100" dir="2700000" algn="tl">
                      <a:srgbClr val="000000">
                        <a:alpha val="43137"/>
                      </a:srgbClr>
                    </a:outerShdw>
                  </a:effectLst>
                  <a:cs typeface="+mn-ea"/>
                  <a:sym typeface="+mn-lt"/>
                </a:rPr>
                <a:t>汇报人</a:t>
              </a:r>
              <a:r>
                <a:rPr lang="zh-CN" altLang="en-US" b="1" dirty="0" smtClean="0">
                  <a:solidFill>
                    <a:prstClr val="white"/>
                  </a:solidFill>
                  <a:effectLst>
                    <a:outerShdw blurRad="38100" dist="38100" dir="2700000" algn="tl">
                      <a:srgbClr val="000000">
                        <a:alpha val="43137"/>
                      </a:srgbClr>
                    </a:outerShdw>
                  </a:effectLst>
                  <a:cs typeface="+mn-ea"/>
                  <a:sym typeface="+mn-lt"/>
                </a:rPr>
                <a:t>：优品</a:t>
              </a:r>
              <a:r>
                <a:rPr lang="en-US" altLang="zh-CN" b="1" dirty="0" smtClean="0">
                  <a:solidFill>
                    <a:prstClr val="white"/>
                  </a:solidFill>
                  <a:effectLst>
                    <a:outerShdw blurRad="38100" dist="38100" dir="2700000" algn="tl">
                      <a:srgbClr val="000000">
                        <a:alpha val="43137"/>
                      </a:srgbClr>
                    </a:outerShdw>
                  </a:effectLst>
                  <a:cs typeface="+mn-ea"/>
                  <a:sym typeface="+mn-lt"/>
                </a:rPr>
                <a:t>PPT</a:t>
              </a:r>
              <a:endParaRPr lang="zh-CN" altLang="en-US" b="1" dirty="0">
                <a:solidFill>
                  <a:prstClr val="white"/>
                </a:solidFill>
                <a:effectLst>
                  <a:outerShdw blurRad="38100" dist="38100" dir="2700000" algn="tl">
                    <a:srgbClr val="000000">
                      <a:alpha val="43137"/>
                    </a:srgbClr>
                  </a:outerShdw>
                </a:effectLst>
                <a:cs typeface="+mn-ea"/>
                <a:sym typeface="+mn-lt"/>
              </a:endParaRPr>
            </a:p>
          </p:txBody>
        </p:sp>
      </p:grpSp>
    </p:spTree>
    <p:extLst>
      <p:ext uri="{BB962C8B-B14F-4D97-AF65-F5344CB8AC3E}">
        <p14:creationId xmlns:p14="http://schemas.microsoft.com/office/powerpoint/2010/main" val="148195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strVal val="#ppt_w+.3"/>
                                          </p:val>
                                        </p:tav>
                                        <p:tav tm="100000">
                                          <p:val>
                                            <p:strVal val="#ppt_w"/>
                                          </p:val>
                                        </p:tav>
                                      </p:tavLst>
                                    </p:anim>
                                    <p:anim calcmode="lin" valueType="num">
                                      <p:cBhvr>
                                        <p:cTn id="39" dur="1000" fill="hold"/>
                                        <p:tgtEl>
                                          <p:spTgt spid="10"/>
                                        </p:tgtEl>
                                        <p:attrNameLst>
                                          <p:attrName>ppt_h</p:attrName>
                                        </p:attrNameLst>
                                      </p:cBhvr>
                                      <p:tavLst>
                                        <p:tav tm="0">
                                          <p:val>
                                            <p:strVal val="#ppt_h"/>
                                          </p:val>
                                        </p:tav>
                                        <p:tav tm="100000">
                                          <p:val>
                                            <p:strVal val="#ppt_h"/>
                                          </p:val>
                                        </p:tav>
                                      </p:tavLst>
                                    </p:anim>
                                    <p:animEffect transition="in" filter="fade">
                                      <p:cBhvr>
                                        <p:cTn id="40" dur="1000"/>
                                        <p:tgtEl>
                                          <p:spTgt spid="10"/>
                                        </p:tgtEl>
                                      </p:cBhvr>
                                    </p:animEffect>
                                  </p:childTnLst>
                                </p:cTn>
                              </p:par>
                            </p:childTnLst>
                          </p:cTn>
                        </p:par>
                        <p:par>
                          <p:cTn id="41" fill="hold">
                            <p:stCondLst>
                              <p:cond delay="40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69458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00BE9A"/>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01</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 xmlns:a16="http://schemas.microsoft.com/office/drawing/2014/main" id="{59743546-6D3E-4CD8-BD00-41F8ABA94D98}"/>
              </a:ext>
            </a:extLst>
          </p:cNvPr>
          <p:cNvSpPr txBox="1"/>
          <p:nvPr/>
        </p:nvSpPr>
        <p:spPr>
          <a:xfrm>
            <a:off x="2516956" y="3082116"/>
            <a:ext cx="7158089"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CCC46"/>
                </a:solidFill>
                <a:cs typeface="+mn-ea"/>
                <a:sym typeface="+mn-lt"/>
              </a:rPr>
              <a:t>政治</a:t>
            </a:r>
            <a:r>
              <a:rPr lang="zh-CN" altLang="en-US" sz="8000" b="1" dirty="0">
                <a:ln w="28575">
                  <a:solidFill>
                    <a:schemeClr val="tx1">
                      <a:lumMod val="85000"/>
                      <a:lumOff val="15000"/>
                    </a:schemeClr>
                  </a:solidFill>
                </a:ln>
                <a:solidFill>
                  <a:srgbClr val="F04B4F"/>
                </a:solidFill>
                <a:cs typeface="+mn-ea"/>
                <a:sym typeface="+mn-lt"/>
              </a:rPr>
              <a:t>思想</a:t>
            </a:r>
            <a:r>
              <a:rPr lang="zh-CN" altLang="en-US" sz="8000" b="1" dirty="0">
                <a:ln w="28575">
                  <a:solidFill>
                    <a:schemeClr val="tx1">
                      <a:lumMod val="85000"/>
                      <a:lumOff val="15000"/>
                    </a:schemeClr>
                  </a:solidFill>
                </a:ln>
                <a:solidFill>
                  <a:srgbClr val="2395CB"/>
                </a:solidFill>
                <a:cs typeface="+mn-ea"/>
                <a:sym typeface="+mn-lt"/>
              </a:rPr>
              <a:t>方面</a:t>
            </a:r>
          </a:p>
        </p:txBody>
      </p:sp>
    </p:spTree>
    <p:extLst>
      <p:ext uri="{BB962C8B-B14F-4D97-AF65-F5344CB8AC3E}">
        <p14:creationId xmlns:p14="http://schemas.microsoft.com/office/powerpoint/2010/main" val="36684080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圆角 41">
            <a:extLst>
              <a:ext uri="{FF2B5EF4-FFF2-40B4-BE49-F238E27FC236}">
                <a16:creationId xmlns="" xmlns:a16="http://schemas.microsoft.com/office/drawing/2014/main" id="{DCD955F9-1037-4EAA-B0E4-A2DFE53FBC93}"/>
              </a:ext>
            </a:extLst>
          </p:cNvPr>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组合 19">
            <a:extLst>
              <a:ext uri="{FF2B5EF4-FFF2-40B4-BE49-F238E27FC236}">
                <a16:creationId xmlns="" xmlns:a16="http://schemas.microsoft.com/office/drawing/2014/main" id="{D514BDCF-BE0C-4B36-840A-B77700924B5B}"/>
              </a:ext>
            </a:extLst>
          </p:cNvPr>
          <p:cNvGrpSpPr/>
          <p:nvPr/>
        </p:nvGrpSpPr>
        <p:grpSpPr>
          <a:xfrm>
            <a:off x="1203955" y="1756043"/>
            <a:ext cx="3112013" cy="985065"/>
            <a:chOff x="496676" y="1248859"/>
            <a:chExt cx="3112013" cy="985065"/>
          </a:xfrm>
        </p:grpSpPr>
        <p:grpSp>
          <p:nvGrpSpPr>
            <p:cNvPr id="21" name="组合 20">
              <a:extLst>
                <a:ext uri="{FF2B5EF4-FFF2-40B4-BE49-F238E27FC236}">
                  <a16:creationId xmlns="" xmlns:a16="http://schemas.microsoft.com/office/drawing/2014/main" id="{0952DDC6-3597-4EAD-9860-8B01C1DCB8DC}"/>
                </a:ext>
              </a:extLst>
            </p:cNvPr>
            <p:cNvGrpSpPr/>
            <p:nvPr/>
          </p:nvGrpSpPr>
          <p:grpSpPr>
            <a:xfrm>
              <a:off x="496676" y="1248859"/>
              <a:ext cx="3064709" cy="985065"/>
              <a:chOff x="534776" y="953584"/>
              <a:chExt cx="3064709" cy="985065"/>
            </a:xfrm>
          </p:grpSpPr>
          <p:sp>
            <p:nvSpPr>
              <p:cNvPr id="23" name="文本框 22">
                <a:extLst>
                  <a:ext uri="{FF2B5EF4-FFF2-40B4-BE49-F238E27FC236}">
                    <a16:creationId xmlns="" xmlns:a16="http://schemas.microsoft.com/office/drawing/2014/main" id="{90C141F1-DA70-43FC-BD70-B6E2E6209013}"/>
                  </a:ext>
                </a:extLst>
              </p:cNvPr>
              <p:cNvSpPr txBox="1"/>
              <p:nvPr/>
            </p:nvSpPr>
            <p:spPr>
              <a:xfrm>
                <a:off x="1514475" y="1130859"/>
                <a:ext cx="2085010" cy="584775"/>
              </a:xfrm>
              <a:prstGeom prst="rect">
                <a:avLst/>
              </a:prstGeom>
              <a:noFill/>
            </p:spPr>
            <p:txBody>
              <a:bodyPr wrap="square" rtlCol="0">
                <a:spAutoFit/>
              </a:bodyPr>
              <a:lstStyle/>
              <a:p>
                <a:pPr algn="dist"/>
                <a:r>
                  <a:rPr lang="zh-CN" altLang="en-US" sz="3200" dirty="0">
                    <a:solidFill>
                      <a:srgbClr val="00BE9A"/>
                    </a:solidFill>
                    <a:cs typeface="+mn-ea"/>
                    <a:sym typeface="+mn-lt"/>
                  </a:rPr>
                  <a:t>德育工作</a:t>
                </a:r>
              </a:p>
            </p:txBody>
          </p:sp>
          <p:grpSp>
            <p:nvGrpSpPr>
              <p:cNvPr id="25" name="组合 24">
                <a:extLst>
                  <a:ext uri="{FF2B5EF4-FFF2-40B4-BE49-F238E27FC236}">
                    <a16:creationId xmlns="" xmlns:a16="http://schemas.microsoft.com/office/drawing/2014/main" id="{E3795390-C36D-4304-BED0-609D94BF7E9E}"/>
                  </a:ext>
                </a:extLst>
              </p:cNvPr>
              <p:cNvGrpSpPr/>
              <p:nvPr/>
            </p:nvGrpSpPr>
            <p:grpSpPr>
              <a:xfrm>
                <a:off x="534776" y="953584"/>
                <a:ext cx="923926" cy="985065"/>
                <a:chOff x="1306301" y="2020384"/>
                <a:chExt cx="923926" cy="985065"/>
              </a:xfrm>
            </p:grpSpPr>
            <p:sp>
              <p:nvSpPr>
                <p:cNvPr id="27" name="Oval 50">
                  <a:extLst>
                    <a:ext uri="{FF2B5EF4-FFF2-40B4-BE49-F238E27FC236}">
                      <a16:creationId xmlns="" xmlns:a16="http://schemas.microsoft.com/office/drawing/2014/main" id="{1C9830D9-BDC0-47E5-A0B1-D175ED71711F}"/>
                    </a:ext>
                  </a:extLst>
                </p:cNvPr>
                <p:cNvSpPr/>
                <p:nvPr/>
              </p:nvSpPr>
              <p:spPr>
                <a:xfrm>
                  <a:off x="1306301" y="2081523"/>
                  <a:ext cx="923926" cy="923926"/>
                </a:xfrm>
                <a:prstGeom prst="ellipse">
                  <a:avLst/>
                </a:prstGeom>
                <a:noFill/>
                <a:ln>
                  <a:solidFill>
                    <a:srgbClr val="00BE9A"/>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sp>
              <p:nvSpPr>
                <p:cNvPr id="28" name="Oval 26">
                  <a:extLst>
                    <a:ext uri="{FF2B5EF4-FFF2-40B4-BE49-F238E27FC236}">
                      <a16:creationId xmlns="" xmlns:a16="http://schemas.microsoft.com/office/drawing/2014/main" id="{17B67177-4BA9-4BFB-8DBF-181C2FFA3492}"/>
                    </a:ext>
                  </a:extLst>
                </p:cNvPr>
                <p:cNvSpPr/>
                <p:nvPr/>
              </p:nvSpPr>
              <p:spPr>
                <a:xfrm>
                  <a:off x="1452737" y="2227959"/>
                  <a:ext cx="631054" cy="631054"/>
                </a:xfrm>
                <a:prstGeom prst="ellipse">
                  <a:avLst/>
                </a:prstGeom>
                <a:solidFill>
                  <a:srgbClr val="00BE9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29" name="Oval 61">
                  <a:extLst>
                    <a:ext uri="{FF2B5EF4-FFF2-40B4-BE49-F238E27FC236}">
                      <a16:creationId xmlns="" xmlns:a16="http://schemas.microsoft.com/office/drawing/2014/main" id="{845825BF-7F25-41DC-AA32-5F35E86A5A48}"/>
                    </a:ext>
                  </a:extLst>
                </p:cNvPr>
                <p:cNvSpPr/>
                <p:nvPr/>
              </p:nvSpPr>
              <p:spPr>
                <a:xfrm>
                  <a:off x="1705839" y="2020384"/>
                  <a:ext cx="124851" cy="124851"/>
                </a:xfrm>
                <a:prstGeom prst="ellipse">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22" name="直接连接符 21">
              <a:extLst>
                <a:ext uri="{FF2B5EF4-FFF2-40B4-BE49-F238E27FC236}">
                  <a16:creationId xmlns="" xmlns:a16="http://schemas.microsoft.com/office/drawing/2014/main" id="{0BAC5570-CBDF-445B-ABED-108C99BE05C4}"/>
                </a:ext>
              </a:extLst>
            </p:cNvPr>
            <p:cNvCxnSpPr>
              <a:cxnSpLocks/>
            </p:cNvCxnSpPr>
            <p:nvPr/>
          </p:nvCxnSpPr>
          <p:spPr>
            <a:xfrm>
              <a:off x="1476375" y="2066925"/>
              <a:ext cx="2132314" cy="0"/>
            </a:xfrm>
            <a:prstGeom prst="line">
              <a:avLst/>
            </a:prstGeom>
            <a:ln>
              <a:solidFill>
                <a:srgbClr val="00BE9A"/>
              </a:solidFill>
            </a:ln>
          </p:spPr>
          <p:style>
            <a:lnRef idx="1">
              <a:schemeClr val="accent1"/>
            </a:lnRef>
            <a:fillRef idx="0">
              <a:schemeClr val="accent1"/>
            </a:fillRef>
            <a:effectRef idx="0">
              <a:schemeClr val="accent1"/>
            </a:effectRef>
            <a:fontRef idx="minor">
              <a:schemeClr val="tx1"/>
            </a:fontRef>
          </p:style>
        </p:cxnSp>
      </p:grpSp>
      <p:sp>
        <p:nvSpPr>
          <p:cNvPr id="30" name="PA-矩形 4">
            <a:extLst>
              <a:ext uri="{FF2B5EF4-FFF2-40B4-BE49-F238E27FC236}">
                <a16:creationId xmlns="" xmlns:a16="http://schemas.microsoft.com/office/drawing/2014/main" id="{F01A5641-4020-4489-A4EC-DA7A910F1D12}"/>
              </a:ext>
            </a:extLst>
          </p:cNvPr>
          <p:cNvSpPr>
            <a:spLocks noChangeArrowheads="1"/>
          </p:cNvSpPr>
          <p:nvPr>
            <p:custDataLst>
              <p:tags r:id="rId1"/>
            </p:custDataLst>
          </p:nvPr>
        </p:nvSpPr>
        <p:spPr bwMode="auto">
          <a:xfrm>
            <a:off x="1981444" y="3037548"/>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32" name="矩形: 圆角 31">
            <a:extLst>
              <a:ext uri="{FF2B5EF4-FFF2-40B4-BE49-F238E27FC236}">
                <a16:creationId xmlns="" xmlns:a16="http://schemas.microsoft.com/office/drawing/2014/main" id="{E55FA092-8C29-49A3-BAEF-0D4B54FB4471}"/>
              </a:ext>
            </a:extLst>
          </p:cNvPr>
          <p:cNvSpPr/>
          <p:nvPr/>
        </p:nvSpPr>
        <p:spPr>
          <a:xfrm>
            <a:off x="1447253" y="3391073"/>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政治思想方面</a:t>
              </a:r>
            </a:p>
          </p:txBody>
        </p:sp>
      </p:grpSp>
      <p:pic>
        <p:nvPicPr>
          <p:cNvPr id="3" name="图片 2">
            <a:extLst>
              <a:ext uri="{FF2B5EF4-FFF2-40B4-BE49-F238E27FC236}">
                <a16:creationId xmlns="" xmlns:a16="http://schemas.microsoft.com/office/drawing/2014/main" id="{A08AE72A-DE71-4AA8-B5D5-3851FAABED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203955" y="1681863"/>
            <a:ext cx="1131044" cy="1131044"/>
          </a:xfrm>
          <a:prstGeom prst="rect">
            <a:avLst/>
          </a:prstGeom>
        </p:spPr>
      </p:pic>
      <p:sp>
        <p:nvSpPr>
          <p:cNvPr id="43" name="PA-矩形 4">
            <a:extLst>
              <a:ext uri="{FF2B5EF4-FFF2-40B4-BE49-F238E27FC236}">
                <a16:creationId xmlns="" xmlns:a16="http://schemas.microsoft.com/office/drawing/2014/main" id="{C5BA3637-DBF7-4490-9728-CEC3A5BDE5D6}"/>
              </a:ext>
            </a:extLst>
          </p:cNvPr>
          <p:cNvSpPr>
            <a:spLocks noChangeArrowheads="1"/>
          </p:cNvSpPr>
          <p:nvPr>
            <p:custDataLst>
              <p:tags r:id="rId2"/>
            </p:custDataLst>
          </p:nvPr>
        </p:nvSpPr>
        <p:spPr bwMode="auto">
          <a:xfrm>
            <a:off x="1981444" y="3875406"/>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44" name="矩形: 圆角 43">
            <a:extLst>
              <a:ext uri="{FF2B5EF4-FFF2-40B4-BE49-F238E27FC236}">
                <a16:creationId xmlns="" xmlns:a16="http://schemas.microsoft.com/office/drawing/2014/main" id="{DEF3D309-CF31-4A9E-95D5-B05BF06B2FAE}"/>
              </a:ext>
            </a:extLst>
          </p:cNvPr>
          <p:cNvSpPr/>
          <p:nvPr/>
        </p:nvSpPr>
        <p:spPr>
          <a:xfrm>
            <a:off x="1447253" y="4228931"/>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5" name="PA-矩形 4">
            <a:extLst>
              <a:ext uri="{FF2B5EF4-FFF2-40B4-BE49-F238E27FC236}">
                <a16:creationId xmlns="" xmlns:a16="http://schemas.microsoft.com/office/drawing/2014/main" id="{764ECCB4-0E86-4D19-B876-53AEEE8BC070}"/>
              </a:ext>
            </a:extLst>
          </p:cNvPr>
          <p:cNvSpPr>
            <a:spLocks noChangeArrowheads="1"/>
          </p:cNvSpPr>
          <p:nvPr>
            <p:custDataLst>
              <p:tags r:id="rId3"/>
            </p:custDataLst>
          </p:nvPr>
        </p:nvSpPr>
        <p:spPr bwMode="auto">
          <a:xfrm>
            <a:off x="1981444" y="4659816"/>
            <a:ext cx="5059435" cy="52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46" name="矩形: 圆角 45">
            <a:extLst>
              <a:ext uri="{FF2B5EF4-FFF2-40B4-BE49-F238E27FC236}">
                <a16:creationId xmlns="" xmlns:a16="http://schemas.microsoft.com/office/drawing/2014/main" id="{D162C9E5-ACF2-4C33-BE48-B9CEC5008B07}"/>
              </a:ext>
            </a:extLst>
          </p:cNvPr>
          <p:cNvSpPr/>
          <p:nvPr/>
        </p:nvSpPr>
        <p:spPr>
          <a:xfrm>
            <a:off x="1447253" y="5013341"/>
            <a:ext cx="390525" cy="45719"/>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6" name="图片 5">
            <a:extLst>
              <a:ext uri="{FF2B5EF4-FFF2-40B4-BE49-F238E27FC236}">
                <a16:creationId xmlns="" xmlns:a16="http://schemas.microsoft.com/office/drawing/2014/main" id="{61F59FD3-2CE2-485F-84EE-5C8E56D1B6C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391030" y="3186545"/>
            <a:ext cx="3494852" cy="2184282"/>
          </a:xfrm>
          <a:prstGeom prst="rect">
            <a:avLst/>
          </a:prstGeom>
        </p:spPr>
      </p:pic>
      <p:sp>
        <p:nvSpPr>
          <p:cNvPr id="2" name="文本框 1"/>
          <p:cNvSpPr txBox="1"/>
          <p:nvPr/>
        </p:nvSpPr>
        <p:spPr>
          <a:xfrm>
            <a:off x="1603493" y="985421"/>
            <a:ext cx="2036352" cy="261610"/>
          </a:xfrm>
          <a:prstGeom prst="rect">
            <a:avLst/>
          </a:prstGeom>
          <a:noFill/>
        </p:spPr>
        <p:txBody>
          <a:bodyPr wrap="square" rtlCol="0">
            <a:spAutoFit/>
          </a:bodyPr>
          <a:lstStyle/>
          <a:p>
            <a:r>
              <a:rPr lang="en-US" altLang="zh-CN" sz="1100" dirty="0">
                <a:solidFill>
                  <a:srgbClr val="FFFFFF"/>
                </a:solidFill>
              </a:rPr>
              <a:t>https://www.ypppt.com/</a:t>
            </a:r>
            <a:endParaRPr lang="zh-CN" altLang="en-US" sz="1100" dirty="0">
              <a:solidFill>
                <a:srgbClr val="FFFFFF"/>
              </a:solidFill>
            </a:endParaRPr>
          </a:p>
        </p:txBody>
      </p:sp>
    </p:spTree>
    <p:extLst>
      <p:ext uri="{BB962C8B-B14F-4D97-AF65-F5344CB8AC3E}">
        <p14:creationId xmlns:p14="http://schemas.microsoft.com/office/powerpoint/2010/main" val="3170249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par>
                                <p:cTn id="20" presetID="42"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par>
                                <p:cTn id="25" presetID="22" presetClass="entr" presetSubtype="8"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left)">
                                      <p:cBhvr>
                                        <p:cTn id="32" dur="500"/>
                                        <p:tgtEl>
                                          <p:spTgt spid="4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left)">
                                      <p:cBhvr>
                                        <p:cTn id="40" dur="500"/>
                                        <p:tgtEl>
                                          <p:spTgt spid="4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500"/>
                                        <p:tgtEl>
                                          <p:spTgt spid="46"/>
                                        </p:tgtEl>
                                      </p:cBhvr>
                                    </p:animEffect>
                                  </p:childTnLst>
                                </p:cTn>
                              </p:par>
                            </p:childTnLst>
                          </p:cTn>
                        </p:par>
                        <p:par>
                          <p:cTn id="44" fill="hold">
                            <p:stCondLst>
                              <p:cond delay="5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animBg="1"/>
      <p:bldP spid="43" grpId="0"/>
      <p:bldP spid="44" grpId="0" animBg="1"/>
      <p:bldP spid="45" grpId="0"/>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圆角 41">
            <a:extLst>
              <a:ext uri="{FF2B5EF4-FFF2-40B4-BE49-F238E27FC236}">
                <a16:creationId xmlns="" xmlns:a16="http://schemas.microsoft.com/office/drawing/2014/main" id="{DCD955F9-1037-4EAA-B0E4-A2DFE53FBC93}"/>
              </a:ext>
            </a:extLst>
          </p:cNvPr>
          <p:cNvSpPr/>
          <p:nvPr/>
        </p:nvSpPr>
        <p:spPr>
          <a:xfrm>
            <a:off x="432955" y="436418"/>
            <a:ext cx="11326090" cy="6026728"/>
          </a:xfrm>
          <a:prstGeom prst="roundRect">
            <a:avLst>
              <a:gd name="adj" fmla="val 3731"/>
            </a:avLst>
          </a:prstGeom>
          <a:solidFill>
            <a:schemeClr val="bg1"/>
          </a:solidFill>
          <a:ln w="57150">
            <a:solidFill>
              <a:srgbClr val="00BE9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00BE9A"/>
              </a:solidFill>
              <a:ln>
                <a:solidFill>
                  <a:srgbClr val="00BE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政治思想方面</a:t>
              </a:r>
            </a:p>
          </p:txBody>
        </p:sp>
      </p:grpSp>
      <p:grpSp>
        <p:nvGrpSpPr>
          <p:cNvPr id="24" name="组 41">
            <a:extLst>
              <a:ext uri="{FF2B5EF4-FFF2-40B4-BE49-F238E27FC236}">
                <a16:creationId xmlns="" xmlns:a16="http://schemas.microsoft.com/office/drawing/2014/main" id="{C9768F75-80E5-4417-B8F4-9DBC0C12DA02}"/>
              </a:ext>
            </a:extLst>
          </p:cNvPr>
          <p:cNvGrpSpPr/>
          <p:nvPr/>
        </p:nvGrpSpPr>
        <p:grpSpPr>
          <a:xfrm>
            <a:off x="3440096" y="1938528"/>
            <a:ext cx="7024041" cy="4524618"/>
            <a:chOff x="1153216" y="1028699"/>
            <a:chExt cx="7989726" cy="5146675"/>
          </a:xfrm>
        </p:grpSpPr>
        <p:sp>
          <p:nvSpPr>
            <p:cNvPr id="26" name="îṡḷiďê">
              <a:extLst>
                <a:ext uri="{FF2B5EF4-FFF2-40B4-BE49-F238E27FC236}">
                  <a16:creationId xmlns="" xmlns:a16="http://schemas.microsoft.com/office/drawing/2014/main" id="{075AB5C9-6A5D-490D-8C34-D7EF0E5640B9}"/>
                </a:ext>
              </a:extLst>
            </p:cNvPr>
            <p:cNvSpPr/>
            <p:nvPr/>
          </p:nvSpPr>
          <p:spPr bwMode="auto">
            <a:xfrm>
              <a:off x="4294004" y="1028699"/>
              <a:ext cx="1690688" cy="5146675"/>
            </a:xfrm>
            <a:custGeom>
              <a:avLst/>
              <a:gdLst>
                <a:gd name="T0" fmla="*/ 1065 w 1065"/>
                <a:gd name="T1" fmla="*/ 3211 h 3242"/>
                <a:gd name="T2" fmla="*/ 574 w 1065"/>
                <a:gd name="T3" fmla="*/ 2846 h 3242"/>
                <a:gd name="T4" fmla="*/ 574 w 1065"/>
                <a:gd name="T5" fmla="*/ 0 h 3242"/>
                <a:gd name="T6" fmla="*/ 501 w 1065"/>
                <a:gd name="T7" fmla="*/ 0 h 3242"/>
                <a:gd name="T8" fmla="*/ 501 w 1065"/>
                <a:gd name="T9" fmla="*/ 2846 h 3242"/>
                <a:gd name="T10" fmla="*/ 0 w 1065"/>
                <a:gd name="T11" fmla="*/ 3211 h 3242"/>
                <a:gd name="T12" fmla="*/ 21 w 1065"/>
                <a:gd name="T13" fmla="*/ 3242 h 3242"/>
                <a:gd name="T14" fmla="*/ 501 w 1065"/>
                <a:gd name="T15" fmla="*/ 2887 h 3242"/>
                <a:gd name="T16" fmla="*/ 501 w 1065"/>
                <a:gd name="T17" fmla="*/ 2940 h 3242"/>
                <a:gd name="T18" fmla="*/ 512 w 1065"/>
                <a:gd name="T19" fmla="*/ 2940 h 3242"/>
                <a:gd name="T20" fmla="*/ 512 w 1065"/>
                <a:gd name="T21" fmla="*/ 3242 h 3242"/>
                <a:gd name="T22" fmla="*/ 554 w 1065"/>
                <a:gd name="T23" fmla="*/ 3242 h 3242"/>
                <a:gd name="T24" fmla="*/ 554 w 1065"/>
                <a:gd name="T25" fmla="*/ 2940 h 3242"/>
                <a:gd name="T26" fmla="*/ 574 w 1065"/>
                <a:gd name="T27" fmla="*/ 2940 h 3242"/>
                <a:gd name="T28" fmla="*/ 574 w 1065"/>
                <a:gd name="T29" fmla="*/ 2887 h 3242"/>
                <a:gd name="T30" fmla="*/ 1044 w 1065"/>
                <a:gd name="T31" fmla="*/ 3231 h 3242"/>
                <a:gd name="T32" fmla="*/ 1065 w 1065"/>
                <a:gd name="T33" fmla="*/ 3211 h 3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5" h="3242">
                  <a:moveTo>
                    <a:pt x="1065" y="3211"/>
                  </a:moveTo>
                  <a:lnTo>
                    <a:pt x="574" y="2846"/>
                  </a:lnTo>
                  <a:lnTo>
                    <a:pt x="574" y="0"/>
                  </a:lnTo>
                  <a:lnTo>
                    <a:pt x="501" y="0"/>
                  </a:lnTo>
                  <a:lnTo>
                    <a:pt x="501" y="2846"/>
                  </a:lnTo>
                  <a:lnTo>
                    <a:pt x="0" y="3211"/>
                  </a:lnTo>
                  <a:lnTo>
                    <a:pt x="21" y="3242"/>
                  </a:lnTo>
                  <a:lnTo>
                    <a:pt x="501" y="2887"/>
                  </a:lnTo>
                  <a:lnTo>
                    <a:pt x="501" y="2940"/>
                  </a:lnTo>
                  <a:lnTo>
                    <a:pt x="512" y="2940"/>
                  </a:lnTo>
                  <a:lnTo>
                    <a:pt x="512" y="3242"/>
                  </a:lnTo>
                  <a:lnTo>
                    <a:pt x="554" y="3242"/>
                  </a:lnTo>
                  <a:lnTo>
                    <a:pt x="554" y="2940"/>
                  </a:lnTo>
                  <a:lnTo>
                    <a:pt x="574" y="2940"/>
                  </a:lnTo>
                  <a:lnTo>
                    <a:pt x="574" y="2887"/>
                  </a:lnTo>
                  <a:lnTo>
                    <a:pt x="1044" y="3231"/>
                  </a:lnTo>
                  <a:lnTo>
                    <a:pt x="1065" y="3211"/>
                  </a:lnTo>
                  <a:close/>
                </a:path>
              </a:pathLst>
            </a:custGeom>
            <a:solidFill>
              <a:schemeClr val="tx1">
                <a:lumMod val="50000"/>
                <a:lumOff val="50000"/>
              </a:schemeClr>
            </a:solidFill>
            <a:ln>
              <a:noFill/>
            </a:ln>
          </p:spPr>
          <p:txBody>
            <a:bodyPr anchor="ctr"/>
            <a:lstStyle/>
            <a:p>
              <a:pPr algn="ctr"/>
              <a:endParaRPr>
                <a:cs typeface="+mn-ea"/>
                <a:sym typeface="+mn-lt"/>
              </a:endParaRPr>
            </a:p>
          </p:txBody>
        </p:sp>
        <p:sp>
          <p:nvSpPr>
            <p:cNvPr id="31" name="íšļîḓé">
              <a:extLst>
                <a:ext uri="{FF2B5EF4-FFF2-40B4-BE49-F238E27FC236}">
                  <a16:creationId xmlns="" xmlns:a16="http://schemas.microsoft.com/office/drawing/2014/main" id="{AF799CEA-8422-4BB1-8607-665B92490CE1}"/>
                </a:ext>
              </a:extLst>
            </p:cNvPr>
            <p:cNvSpPr/>
            <p:nvPr/>
          </p:nvSpPr>
          <p:spPr bwMode="auto">
            <a:xfrm>
              <a:off x="1343448" y="1376362"/>
              <a:ext cx="7609263" cy="3954463"/>
            </a:xfrm>
            <a:prstGeom prst="rect">
              <a:avLst/>
            </a:prstGeom>
            <a:solidFill>
              <a:schemeClr val="bg1">
                <a:lumMod val="95000"/>
              </a:schemeClr>
            </a:solidFill>
            <a:ln>
              <a:noFill/>
            </a:ln>
          </p:spPr>
          <p:txBody>
            <a:bodyPr anchor="ctr"/>
            <a:lstStyle/>
            <a:p>
              <a:pPr algn="ctr"/>
              <a:endParaRPr dirty="0">
                <a:cs typeface="+mn-ea"/>
                <a:sym typeface="+mn-lt"/>
              </a:endParaRPr>
            </a:p>
          </p:txBody>
        </p:sp>
        <p:sp>
          <p:nvSpPr>
            <p:cNvPr id="33" name="íṣlîḋê">
              <a:extLst>
                <a:ext uri="{FF2B5EF4-FFF2-40B4-BE49-F238E27FC236}">
                  <a16:creationId xmlns="" xmlns:a16="http://schemas.microsoft.com/office/drawing/2014/main" id="{D13C29CF-6329-45A2-8E96-13822635541C}"/>
                </a:ext>
              </a:extLst>
            </p:cNvPr>
            <p:cNvSpPr/>
            <p:nvPr/>
          </p:nvSpPr>
          <p:spPr bwMode="auto">
            <a:xfrm>
              <a:off x="1153216" y="1277937"/>
              <a:ext cx="7989726" cy="149225"/>
            </a:xfrm>
            <a:prstGeom prst="rect">
              <a:avLst/>
            </a:prstGeom>
            <a:solidFill>
              <a:srgbClr val="00BE9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cs typeface="+mn-ea"/>
                <a:sym typeface="+mn-lt"/>
              </a:endParaRPr>
            </a:p>
          </p:txBody>
        </p:sp>
        <p:sp>
          <p:nvSpPr>
            <p:cNvPr id="35" name="îSlïḓê">
              <a:extLst>
                <a:ext uri="{FF2B5EF4-FFF2-40B4-BE49-F238E27FC236}">
                  <a16:creationId xmlns="" xmlns:a16="http://schemas.microsoft.com/office/drawing/2014/main" id="{4F5B5168-5B2E-4C5C-987E-EA6DCDDEDAD1}"/>
                </a:ext>
              </a:extLst>
            </p:cNvPr>
            <p:cNvSpPr/>
            <p:nvPr/>
          </p:nvSpPr>
          <p:spPr bwMode="auto">
            <a:xfrm>
              <a:off x="1153216" y="5248274"/>
              <a:ext cx="7989726" cy="149225"/>
            </a:xfrm>
            <a:prstGeom prst="rect">
              <a:avLst/>
            </a:prstGeom>
            <a:solidFill>
              <a:srgbClr val="00BE9A"/>
            </a:solidFill>
            <a:ln>
              <a:noFill/>
            </a:ln>
          </p:spPr>
          <p:txBody>
            <a:bodyPr anchor="ctr"/>
            <a:lstStyle/>
            <a:p>
              <a:pPr algn="ctr"/>
              <a:endParaRPr>
                <a:cs typeface="+mn-ea"/>
                <a:sym typeface="+mn-lt"/>
              </a:endParaRPr>
            </a:p>
          </p:txBody>
        </p:sp>
      </p:grpSp>
      <p:cxnSp>
        <p:nvCxnSpPr>
          <p:cNvPr id="63" name="直接连接符 8">
            <a:extLst>
              <a:ext uri="{FF2B5EF4-FFF2-40B4-BE49-F238E27FC236}">
                <a16:creationId xmlns="" xmlns:a16="http://schemas.microsoft.com/office/drawing/2014/main" id="{B4C3953B-85A0-4577-985F-9503082A58FB}"/>
              </a:ext>
            </a:extLst>
          </p:cNvPr>
          <p:cNvCxnSpPr>
            <a:cxnSpLocks/>
          </p:cNvCxnSpPr>
          <p:nvPr/>
        </p:nvCxnSpPr>
        <p:spPr>
          <a:xfrm>
            <a:off x="3883782" y="3984580"/>
            <a:ext cx="6136667" cy="0"/>
          </a:xfrm>
          <a:prstGeom prst="line">
            <a:avLst/>
          </a:prstGeom>
          <a:ln w="3175" cap="rnd">
            <a:solidFill>
              <a:srgbClr val="00BE9A"/>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64" name="直接连接符 9">
            <a:extLst>
              <a:ext uri="{FF2B5EF4-FFF2-40B4-BE49-F238E27FC236}">
                <a16:creationId xmlns="" xmlns:a16="http://schemas.microsoft.com/office/drawing/2014/main" id="{303984A7-F5D4-4260-A65E-01E428D27398}"/>
              </a:ext>
            </a:extLst>
          </p:cNvPr>
          <p:cNvCxnSpPr>
            <a:cxnSpLocks/>
          </p:cNvCxnSpPr>
          <p:nvPr/>
        </p:nvCxnSpPr>
        <p:spPr>
          <a:xfrm>
            <a:off x="6952115" y="2685700"/>
            <a:ext cx="0" cy="2672386"/>
          </a:xfrm>
          <a:prstGeom prst="line">
            <a:avLst/>
          </a:prstGeom>
          <a:ln w="3175" cap="rnd">
            <a:solidFill>
              <a:srgbClr val="00BE9A"/>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66" name="îṧḷiḓé">
            <a:extLst>
              <a:ext uri="{FF2B5EF4-FFF2-40B4-BE49-F238E27FC236}">
                <a16:creationId xmlns="" xmlns:a16="http://schemas.microsoft.com/office/drawing/2014/main" id="{AD8CE72B-485E-45E1-A170-F7B775741439}"/>
              </a:ext>
            </a:extLst>
          </p:cNvPr>
          <p:cNvSpPr txBox="1"/>
          <p:nvPr/>
        </p:nvSpPr>
        <p:spPr bwMode="auto">
          <a:xfrm>
            <a:off x="4175590" y="2685700"/>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67" name="PA-矩形 4">
            <a:extLst>
              <a:ext uri="{FF2B5EF4-FFF2-40B4-BE49-F238E27FC236}">
                <a16:creationId xmlns="" xmlns:a16="http://schemas.microsoft.com/office/drawing/2014/main" id="{81DB74F7-6FBA-4547-93A1-CE2563323070}"/>
              </a:ext>
            </a:extLst>
          </p:cNvPr>
          <p:cNvSpPr>
            <a:spLocks noChangeArrowheads="1"/>
          </p:cNvSpPr>
          <p:nvPr>
            <p:custDataLst>
              <p:tags r:id="rId1"/>
            </p:custDataLst>
          </p:nvPr>
        </p:nvSpPr>
        <p:spPr bwMode="auto">
          <a:xfrm>
            <a:off x="4175590" y="3086973"/>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68" name="îṧḷiḓé">
            <a:extLst>
              <a:ext uri="{FF2B5EF4-FFF2-40B4-BE49-F238E27FC236}">
                <a16:creationId xmlns="" xmlns:a16="http://schemas.microsoft.com/office/drawing/2014/main" id="{68B89529-CF43-42B8-A668-D8E9DAAF05BE}"/>
              </a:ext>
            </a:extLst>
          </p:cNvPr>
          <p:cNvSpPr txBox="1"/>
          <p:nvPr/>
        </p:nvSpPr>
        <p:spPr bwMode="auto">
          <a:xfrm>
            <a:off x="4175590" y="4117340"/>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69" name="PA-矩形 4">
            <a:extLst>
              <a:ext uri="{FF2B5EF4-FFF2-40B4-BE49-F238E27FC236}">
                <a16:creationId xmlns="" xmlns:a16="http://schemas.microsoft.com/office/drawing/2014/main" id="{19B873D4-CED2-49B9-A25C-F433475EE02C}"/>
              </a:ext>
            </a:extLst>
          </p:cNvPr>
          <p:cNvSpPr>
            <a:spLocks noChangeArrowheads="1"/>
          </p:cNvSpPr>
          <p:nvPr>
            <p:custDataLst>
              <p:tags r:id="rId2"/>
            </p:custDataLst>
          </p:nvPr>
        </p:nvSpPr>
        <p:spPr bwMode="auto">
          <a:xfrm>
            <a:off x="4175590" y="4518613"/>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70" name="îṧḷiḓé">
            <a:extLst>
              <a:ext uri="{FF2B5EF4-FFF2-40B4-BE49-F238E27FC236}">
                <a16:creationId xmlns="" xmlns:a16="http://schemas.microsoft.com/office/drawing/2014/main" id="{429B722B-EDD2-44D5-B393-76108DC11594}"/>
              </a:ext>
            </a:extLst>
          </p:cNvPr>
          <p:cNvSpPr txBox="1"/>
          <p:nvPr/>
        </p:nvSpPr>
        <p:spPr bwMode="auto">
          <a:xfrm>
            <a:off x="7247030" y="2689985"/>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71" name="PA-矩形 4">
            <a:extLst>
              <a:ext uri="{FF2B5EF4-FFF2-40B4-BE49-F238E27FC236}">
                <a16:creationId xmlns="" xmlns:a16="http://schemas.microsoft.com/office/drawing/2014/main" id="{9491FF8E-E0BD-464F-B042-D4A2D3E0ED32}"/>
              </a:ext>
            </a:extLst>
          </p:cNvPr>
          <p:cNvSpPr>
            <a:spLocks noChangeArrowheads="1"/>
          </p:cNvSpPr>
          <p:nvPr>
            <p:custDataLst>
              <p:tags r:id="rId3"/>
            </p:custDataLst>
          </p:nvPr>
        </p:nvSpPr>
        <p:spPr bwMode="auto">
          <a:xfrm>
            <a:off x="7247030" y="309125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sp>
        <p:nvSpPr>
          <p:cNvPr id="72" name="îṧḷiḓé">
            <a:extLst>
              <a:ext uri="{FF2B5EF4-FFF2-40B4-BE49-F238E27FC236}">
                <a16:creationId xmlns="" xmlns:a16="http://schemas.microsoft.com/office/drawing/2014/main" id="{A042841E-C4BD-4217-98B6-0E78B5A3C7B0}"/>
              </a:ext>
            </a:extLst>
          </p:cNvPr>
          <p:cNvSpPr txBox="1"/>
          <p:nvPr/>
        </p:nvSpPr>
        <p:spPr bwMode="auto">
          <a:xfrm>
            <a:off x="7247030" y="4121625"/>
            <a:ext cx="2420807"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ormAutofit fontScale="92500" lnSpcReduction="10000"/>
          </a:bodyPr>
          <a:lstStyle/>
          <a:p>
            <a:pPr marL="0" marR="0" lvl="0" indent="0" algn="l" defTabSz="914377" rtl="0" eaLnBrk="1" fontAlgn="auto" latinLnBrk="0" hangingPunct="1">
              <a:spcBef>
                <a:spcPct val="0"/>
              </a:spcBef>
              <a:spcAft>
                <a:spcPts val="0"/>
              </a:spcAft>
              <a:buClrTx/>
              <a:buSzTx/>
              <a:buFontTx/>
              <a:buNone/>
              <a:tabLst/>
              <a:defRPr/>
            </a:pPr>
            <a:r>
              <a:rPr kumimoji="0" lang="zh-CN" altLang="en-US" sz="2400" i="0" u="none" strike="noStrike" kern="1200" cap="none" spc="0" normalizeH="0" baseline="0" noProof="0" dirty="0">
                <a:ln>
                  <a:noFill/>
                </a:ln>
                <a:solidFill>
                  <a:srgbClr val="00BE9A"/>
                </a:solidFill>
                <a:effectLst/>
                <a:uLnTx/>
                <a:uFillTx/>
                <a:cs typeface="+mn-ea"/>
                <a:sym typeface="+mn-lt"/>
              </a:rPr>
              <a:t>输入文本</a:t>
            </a:r>
          </a:p>
        </p:txBody>
      </p:sp>
      <p:sp>
        <p:nvSpPr>
          <p:cNvPr id="73" name="PA-矩形 4">
            <a:extLst>
              <a:ext uri="{FF2B5EF4-FFF2-40B4-BE49-F238E27FC236}">
                <a16:creationId xmlns="" xmlns:a16="http://schemas.microsoft.com/office/drawing/2014/main" id="{58B517FE-0374-4E5A-BB15-AA79F4D26E41}"/>
              </a:ext>
            </a:extLst>
          </p:cNvPr>
          <p:cNvSpPr>
            <a:spLocks noChangeArrowheads="1"/>
          </p:cNvSpPr>
          <p:nvPr>
            <p:custDataLst>
              <p:tags r:id="rId4"/>
            </p:custDataLst>
          </p:nvPr>
        </p:nvSpPr>
        <p:spPr bwMode="auto">
          <a:xfrm>
            <a:off x="7247030" y="4522898"/>
            <a:ext cx="250708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a:t>
            </a:r>
          </a:p>
        </p:txBody>
      </p:sp>
      <p:pic>
        <p:nvPicPr>
          <p:cNvPr id="5" name="图片 4">
            <a:extLst>
              <a:ext uri="{FF2B5EF4-FFF2-40B4-BE49-F238E27FC236}">
                <a16:creationId xmlns="" xmlns:a16="http://schemas.microsoft.com/office/drawing/2014/main" id="{B9DBEACE-5646-4342-AB8C-116EE25CB3E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flipH="1">
            <a:off x="0" y="1540899"/>
            <a:ext cx="5187432" cy="5187432"/>
          </a:xfrm>
          <a:prstGeom prst="rect">
            <a:avLst/>
          </a:prstGeom>
        </p:spPr>
      </p:pic>
    </p:spTree>
    <p:extLst>
      <p:ext uri="{BB962C8B-B14F-4D97-AF65-F5344CB8AC3E}">
        <p14:creationId xmlns:p14="http://schemas.microsoft.com/office/powerpoint/2010/main" val="39974771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66"/>
                                        </p:tgtEl>
                                        <p:attrNameLst>
                                          <p:attrName>style.visibility</p:attrName>
                                        </p:attrNameLst>
                                      </p:cBhvr>
                                      <p:to>
                                        <p:strVal val="visible"/>
                                      </p:to>
                                    </p:set>
                                    <p:anim calcmode="lin" valueType="num">
                                      <p:cBhvr>
                                        <p:cTn id="26" dur="500" fill="hold"/>
                                        <p:tgtEl>
                                          <p:spTgt spid="66"/>
                                        </p:tgtEl>
                                        <p:attrNameLst>
                                          <p:attrName>ppt_w</p:attrName>
                                        </p:attrNameLst>
                                      </p:cBhvr>
                                      <p:tavLst>
                                        <p:tav tm="0">
                                          <p:val>
                                            <p:fltVal val="0"/>
                                          </p:val>
                                        </p:tav>
                                        <p:tav tm="100000">
                                          <p:val>
                                            <p:strVal val="#ppt_w"/>
                                          </p:val>
                                        </p:tav>
                                      </p:tavLst>
                                    </p:anim>
                                    <p:anim calcmode="lin" valueType="num">
                                      <p:cBhvr>
                                        <p:cTn id="27" dur="500" fill="hold"/>
                                        <p:tgtEl>
                                          <p:spTgt spid="66"/>
                                        </p:tgtEl>
                                        <p:attrNameLst>
                                          <p:attrName>ppt_h</p:attrName>
                                        </p:attrNameLst>
                                      </p:cBhvr>
                                      <p:tavLst>
                                        <p:tav tm="0">
                                          <p:val>
                                            <p:fltVal val="0"/>
                                          </p:val>
                                        </p:tav>
                                        <p:tav tm="100000">
                                          <p:val>
                                            <p:strVal val="#ppt_h"/>
                                          </p:val>
                                        </p:tav>
                                      </p:tavLst>
                                    </p:anim>
                                    <p:animEffect transition="in" filter="fade">
                                      <p:cBhvr>
                                        <p:cTn id="28" dur="500"/>
                                        <p:tgtEl>
                                          <p:spTgt spid="66"/>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 calcmode="lin" valueType="num">
                                      <p:cBhvr>
                                        <p:cTn id="32" dur="500" fill="hold"/>
                                        <p:tgtEl>
                                          <p:spTgt spid="70"/>
                                        </p:tgtEl>
                                        <p:attrNameLst>
                                          <p:attrName>ppt_w</p:attrName>
                                        </p:attrNameLst>
                                      </p:cBhvr>
                                      <p:tavLst>
                                        <p:tav tm="0">
                                          <p:val>
                                            <p:fltVal val="0"/>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animEffect transition="in" filter="fade">
                                      <p:cBhvr>
                                        <p:cTn id="34" dur="500"/>
                                        <p:tgtEl>
                                          <p:spTgt spid="70"/>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68"/>
                                        </p:tgtEl>
                                        <p:attrNameLst>
                                          <p:attrName>style.visibility</p:attrName>
                                        </p:attrNameLst>
                                      </p:cBhvr>
                                      <p:to>
                                        <p:strVal val="visible"/>
                                      </p:to>
                                    </p:set>
                                    <p:anim calcmode="lin" valueType="num">
                                      <p:cBhvr>
                                        <p:cTn id="38" dur="500" fill="hold"/>
                                        <p:tgtEl>
                                          <p:spTgt spid="68"/>
                                        </p:tgtEl>
                                        <p:attrNameLst>
                                          <p:attrName>ppt_w</p:attrName>
                                        </p:attrNameLst>
                                      </p:cBhvr>
                                      <p:tavLst>
                                        <p:tav tm="0">
                                          <p:val>
                                            <p:fltVal val="0"/>
                                          </p:val>
                                        </p:tav>
                                        <p:tav tm="100000">
                                          <p:val>
                                            <p:strVal val="#ppt_w"/>
                                          </p:val>
                                        </p:tav>
                                      </p:tavLst>
                                    </p:anim>
                                    <p:anim calcmode="lin" valueType="num">
                                      <p:cBhvr>
                                        <p:cTn id="39" dur="500" fill="hold"/>
                                        <p:tgtEl>
                                          <p:spTgt spid="68"/>
                                        </p:tgtEl>
                                        <p:attrNameLst>
                                          <p:attrName>ppt_h</p:attrName>
                                        </p:attrNameLst>
                                      </p:cBhvr>
                                      <p:tavLst>
                                        <p:tav tm="0">
                                          <p:val>
                                            <p:fltVal val="0"/>
                                          </p:val>
                                        </p:tav>
                                        <p:tav tm="100000">
                                          <p:val>
                                            <p:strVal val="#ppt_h"/>
                                          </p:val>
                                        </p:tav>
                                      </p:tavLst>
                                    </p:anim>
                                    <p:animEffect transition="in" filter="fade">
                                      <p:cBhvr>
                                        <p:cTn id="40" dur="500"/>
                                        <p:tgtEl>
                                          <p:spTgt spid="68"/>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wipe(left)">
                                      <p:cBhvr>
                                        <p:cTn id="51" dur="500"/>
                                        <p:tgtEl>
                                          <p:spTgt spid="6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wipe(left)">
                                      <p:cBhvr>
                                        <p:cTn id="56" dur="500"/>
                                        <p:tgtEl>
                                          <p:spTgt spid="6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left)">
                                      <p:cBhvr>
                                        <p:cTn id="66"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p:bldP spid="71" grpId="0"/>
      <p:bldP spid="7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 xmlns:a16="http://schemas.microsoft.com/office/drawing/2014/main" id="{C79FD743-3FCD-42B3-80F9-B8D21A8872C6}"/>
              </a:ext>
            </a:extLst>
          </p:cNvPr>
          <p:cNvPicPr>
            <a:picLocks noChangeAspect="1"/>
          </p:cNvPicPr>
          <p:nvPr/>
        </p:nvPicPr>
        <p:blipFill rotWithShape="1">
          <a:blip r:embed="rId2">
            <a:extLst>
              <a:ext uri="{28A0092B-C50C-407E-A947-70E740481C1C}">
                <a14:useLocalDpi xmlns:a14="http://schemas.microsoft.com/office/drawing/2010/main" val="0"/>
              </a:ext>
            </a:extLst>
          </a:blip>
          <a:srcRect l="4709" r="4711"/>
          <a:stretch/>
        </p:blipFill>
        <p:spPr>
          <a:xfrm rot="5400000">
            <a:off x="2667000" y="-2667000"/>
            <a:ext cx="6858000" cy="12192000"/>
          </a:xfrm>
          <a:prstGeom prst="rect">
            <a:avLst/>
          </a:prstGeom>
        </p:spPr>
      </p:pic>
      <p:grpSp>
        <p:nvGrpSpPr>
          <p:cNvPr id="32" name="组合 31">
            <a:extLst>
              <a:ext uri="{FF2B5EF4-FFF2-40B4-BE49-F238E27FC236}">
                <a16:creationId xmlns="" xmlns:a16="http://schemas.microsoft.com/office/drawing/2014/main" id="{6C546F7F-A68F-4F67-B500-186BBD9879E3}"/>
              </a:ext>
            </a:extLst>
          </p:cNvPr>
          <p:cNvGrpSpPr/>
          <p:nvPr/>
        </p:nvGrpSpPr>
        <p:grpSpPr>
          <a:xfrm>
            <a:off x="5232525" y="1656833"/>
            <a:ext cx="1726949" cy="1502154"/>
            <a:chOff x="5360417" y="1490578"/>
            <a:chExt cx="1726949" cy="1502154"/>
          </a:xfrm>
        </p:grpSpPr>
        <p:sp>
          <p:nvSpPr>
            <p:cNvPr id="22" name="Freeform 11">
              <a:extLst>
                <a:ext uri="{FF2B5EF4-FFF2-40B4-BE49-F238E27FC236}">
                  <a16:creationId xmlns="" xmlns:a16="http://schemas.microsoft.com/office/drawing/2014/main" id="{CD0271D6-0E4D-49B6-95DF-987968080B64}"/>
                </a:ext>
              </a:extLst>
            </p:cNvPr>
            <p:cNvSpPr/>
            <p:nvPr/>
          </p:nvSpPr>
          <p:spPr bwMode="auto">
            <a:xfrm rot="20671620">
              <a:off x="5496035" y="1490578"/>
              <a:ext cx="1591331" cy="1502154"/>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solidFill>
              <a:srgbClr val="2395CB"/>
            </a:solidFill>
            <a:ln w="28575" cap="rnd">
              <a:noFill/>
              <a:prstDash val="solid"/>
              <a:round/>
            </a:ln>
          </p:spPr>
          <p:txBody>
            <a:bodyPr vert="horz" wrap="square" lIns="91440" tIns="45720" rIns="91440" bIns="45720" numCol="1" anchor="t" anchorCtr="0" compatLnSpc="1"/>
            <a:lstStyle/>
            <a:p>
              <a:endParaRPr lang="zh-CN" altLang="en-US" dirty="0">
                <a:cs typeface="+mn-ea"/>
                <a:sym typeface="+mn-lt"/>
              </a:endParaRPr>
            </a:p>
          </p:txBody>
        </p:sp>
        <p:sp>
          <p:nvSpPr>
            <p:cNvPr id="31" name="文本框 30">
              <a:extLst>
                <a:ext uri="{FF2B5EF4-FFF2-40B4-BE49-F238E27FC236}">
                  <a16:creationId xmlns="" xmlns:a16="http://schemas.microsoft.com/office/drawing/2014/main" id="{72CC8346-87BC-4B0B-B9CD-AAF805B91A1F}"/>
                </a:ext>
              </a:extLst>
            </p:cNvPr>
            <p:cNvSpPr txBox="1"/>
            <p:nvPr/>
          </p:nvSpPr>
          <p:spPr>
            <a:xfrm rot="21406629">
              <a:off x="5360417" y="1579936"/>
              <a:ext cx="1621532" cy="1323439"/>
            </a:xfrm>
            <a:prstGeom prst="rect">
              <a:avLst/>
            </a:prstGeom>
            <a:noFill/>
          </p:spPr>
          <p:txBody>
            <a:bodyPr wrap="square" rtlCol="0">
              <a:spAutoFit/>
            </a:bodyPr>
            <a:lstStyle/>
            <a:p>
              <a:pPr algn="ctr"/>
              <a:r>
                <a:rPr lang="en-US" altLang="zh-CN"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rPr>
                <a:t>02</a:t>
              </a:r>
              <a:endParaRPr lang="zh-CN" altLang="en-US" sz="8000" b="1" dirty="0">
                <a:ln w="28575">
                  <a:solidFill>
                    <a:schemeClr val="tx1">
                      <a:lumMod val="85000"/>
                      <a:lumOff val="15000"/>
                    </a:schemeClr>
                  </a:solidFill>
                </a:ln>
                <a:solidFill>
                  <a:schemeClr val="bg1"/>
                </a:solidFill>
                <a:effectLst>
                  <a:outerShdw blurRad="38100" dist="38100" dir="2700000" algn="tl">
                    <a:srgbClr val="000000">
                      <a:alpha val="43137"/>
                    </a:srgbClr>
                  </a:outerShdw>
                </a:effectLst>
                <a:cs typeface="+mn-ea"/>
                <a:sym typeface="+mn-lt"/>
              </a:endParaRPr>
            </a:p>
          </p:txBody>
        </p:sp>
      </p:grpSp>
      <p:sp>
        <p:nvSpPr>
          <p:cNvPr id="33" name="文本框 32">
            <a:extLst>
              <a:ext uri="{FF2B5EF4-FFF2-40B4-BE49-F238E27FC236}">
                <a16:creationId xmlns="" xmlns:a16="http://schemas.microsoft.com/office/drawing/2014/main" id="{59743546-6D3E-4CD8-BD00-41F8ABA94D98}"/>
              </a:ext>
            </a:extLst>
          </p:cNvPr>
          <p:cNvSpPr txBox="1"/>
          <p:nvPr/>
        </p:nvSpPr>
        <p:spPr>
          <a:xfrm>
            <a:off x="2516956" y="3082116"/>
            <a:ext cx="7158089" cy="1323439"/>
          </a:xfrm>
          <a:prstGeom prst="rect">
            <a:avLst/>
          </a:prstGeom>
          <a:noFill/>
        </p:spPr>
        <p:txBody>
          <a:bodyPr wrap="square" rtlCol="0">
            <a:spAutoFit/>
          </a:bodyPr>
          <a:lstStyle/>
          <a:p>
            <a:pPr algn="ctr"/>
            <a:r>
              <a:rPr lang="zh-CN" altLang="en-US" sz="8000" b="1" dirty="0">
                <a:ln w="28575">
                  <a:solidFill>
                    <a:schemeClr val="tx1">
                      <a:lumMod val="85000"/>
                      <a:lumOff val="15000"/>
                    </a:schemeClr>
                  </a:solidFill>
                </a:ln>
                <a:solidFill>
                  <a:srgbClr val="F04B4F"/>
                </a:solidFill>
                <a:cs typeface="+mn-ea"/>
                <a:sym typeface="+mn-lt"/>
              </a:rPr>
              <a:t>教育</a:t>
            </a:r>
            <a:r>
              <a:rPr lang="zh-CN" altLang="en-US" sz="8000" b="1" dirty="0">
                <a:ln w="28575">
                  <a:solidFill>
                    <a:schemeClr val="tx1">
                      <a:lumMod val="85000"/>
                      <a:lumOff val="15000"/>
                    </a:schemeClr>
                  </a:solidFill>
                </a:ln>
                <a:solidFill>
                  <a:srgbClr val="FCCC46"/>
                </a:solidFill>
                <a:cs typeface="+mn-ea"/>
                <a:sym typeface="+mn-lt"/>
              </a:rPr>
              <a:t>教学</a:t>
            </a:r>
            <a:r>
              <a:rPr lang="zh-CN" altLang="en-US" sz="8000" b="1" dirty="0">
                <a:ln w="28575">
                  <a:solidFill>
                    <a:schemeClr val="tx1">
                      <a:lumMod val="85000"/>
                      <a:lumOff val="15000"/>
                    </a:schemeClr>
                  </a:solidFill>
                </a:ln>
                <a:solidFill>
                  <a:srgbClr val="00BE9A"/>
                </a:solidFill>
                <a:cs typeface="+mn-ea"/>
                <a:sym typeface="+mn-lt"/>
              </a:rPr>
              <a:t>工作</a:t>
            </a:r>
          </a:p>
        </p:txBody>
      </p:sp>
    </p:spTree>
    <p:extLst>
      <p:ext uri="{BB962C8B-B14F-4D97-AF65-F5344CB8AC3E}">
        <p14:creationId xmlns:p14="http://schemas.microsoft.com/office/powerpoint/2010/main" val="35475667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anim calcmode="lin" valueType="num">
                                      <p:cBhvr>
                                        <p:cTn id="8" dur="2000" fill="hold"/>
                                        <p:tgtEl>
                                          <p:spTgt spid="32"/>
                                        </p:tgtEl>
                                        <p:attrNameLst>
                                          <p:attrName>ppt_w</p:attrName>
                                        </p:attrNameLst>
                                      </p:cBhvr>
                                      <p:tavLst>
                                        <p:tav tm="0" fmla="#ppt_w*sin(2.5*pi*$)">
                                          <p:val>
                                            <p:fltVal val="0"/>
                                          </p:val>
                                        </p:tav>
                                        <p:tav tm="100000">
                                          <p:val>
                                            <p:fltVal val="1"/>
                                          </p:val>
                                        </p:tav>
                                      </p:tavLst>
                                    </p:anim>
                                    <p:anim calcmode="lin" valueType="num">
                                      <p:cBhvr>
                                        <p:cTn id="9" dur="2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 xmlns:a16="http://schemas.microsoft.com/office/drawing/2014/main" id="{7D523123-44F8-4123-AE59-79E68037268C}"/>
              </a:ext>
            </a:extLst>
          </p:cNvPr>
          <p:cNvGrpSpPr/>
          <p:nvPr/>
        </p:nvGrpSpPr>
        <p:grpSpPr>
          <a:xfrm>
            <a:off x="1185667" y="1927282"/>
            <a:ext cx="4696187" cy="1369763"/>
            <a:chOff x="1185667" y="1927282"/>
            <a:chExt cx="4696187" cy="1369763"/>
          </a:xfrm>
        </p:grpSpPr>
        <p:grpSp>
          <p:nvGrpSpPr>
            <p:cNvPr id="40" name="组合 39">
              <a:extLst>
                <a:ext uri="{FF2B5EF4-FFF2-40B4-BE49-F238E27FC236}">
                  <a16:creationId xmlns="" xmlns:a16="http://schemas.microsoft.com/office/drawing/2014/main" id="{85D700EA-2191-4F78-A191-8B09317A6F7F}"/>
                </a:ext>
              </a:extLst>
            </p:cNvPr>
            <p:cNvGrpSpPr/>
            <p:nvPr/>
          </p:nvGrpSpPr>
          <p:grpSpPr>
            <a:xfrm>
              <a:off x="1185667" y="1927282"/>
              <a:ext cx="4696187" cy="985065"/>
              <a:chOff x="496676" y="1248859"/>
              <a:chExt cx="4696187" cy="985065"/>
            </a:xfrm>
          </p:grpSpPr>
          <p:grpSp>
            <p:nvGrpSpPr>
              <p:cNvPr id="41" name="组合 40">
                <a:extLst>
                  <a:ext uri="{FF2B5EF4-FFF2-40B4-BE49-F238E27FC236}">
                    <a16:creationId xmlns="" xmlns:a16="http://schemas.microsoft.com/office/drawing/2014/main" id="{F2DCE2CB-1DA5-4C82-B51B-E917F3F398C6}"/>
                  </a:ext>
                </a:extLst>
              </p:cNvPr>
              <p:cNvGrpSpPr/>
              <p:nvPr/>
            </p:nvGrpSpPr>
            <p:grpSpPr>
              <a:xfrm>
                <a:off x="496676" y="1248859"/>
                <a:ext cx="4696187" cy="985065"/>
                <a:chOff x="534776" y="953584"/>
                <a:chExt cx="4696187" cy="985065"/>
              </a:xfrm>
            </p:grpSpPr>
            <p:sp>
              <p:nvSpPr>
                <p:cNvPr id="43" name="文本框 42">
                  <a:extLst>
                    <a:ext uri="{FF2B5EF4-FFF2-40B4-BE49-F238E27FC236}">
                      <a16:creationId xmlns="" xmlns:a16="http://schemas.microsoft.com/office/drawing/2014/main" id="{EEF360F1-7B43-47FA-88C4-CE46AA894CFD}"/>
                    </a:ext>
                  </a:extLst>
                </p:cNvPr>
                <p:cNvSpPr txBox="1"/>
                <p:nvPr/>
              </p:nvSpPr>
              <p:spPr>
                <a:xfrm>
                  <a:off x="1514475" y="1273711"/>
                  <a:ext cx="3716488" cy="461665"/>
                </a:xfrm>
                <a:prstGeom prst="rect">
                  <a:avLst/>
                </a:prstGeom>
                <a:noFill/>
              </p:spPr>
              <p:txBody>
                <a:bodyPr wrap="square" rtlCol="0">
                  <a:spAutoFit/>
                </a:bodyPr>
                <a:lstStyle/>
                <a:p>
                  <a:r>
                    <a:rPr lang="zh-CN" altLang="en-US" sz="2400" dirty="0">
                      <a:solidFill>
                        <a:srgbClr val="2395CB"/>
                      </a:solidFill>
                      <a:cs typeface="+mn-ea"/>
                      <a:sym typeface="+mn-lt"/>
                    </a:rPr>
                    <a:t>深入细致的备好每一节课</a:t>
                  </a:r>
                </a:p>
              </p:txBody>
            </p:sp>
            <p:grpSp>
              <p:nvGrpSpPr>
                <p:cNvPr id="44" name="组合 43">
                  <a:extLst>
                    <a:ext uri="{FF2B5EF4-FFF2-40B4-BE49-F238E27FC236}">
                      <a16:creationId xmlns=""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 xmlns:a16="http://schemas.microsoft.com/office/drawing/2014/main" id="{4BFBF950-02FF-4C54-BC95-3C2E4EC1C692}"/>
                  </a:ext>
                </a:extLst>
              </p:cNvPr>
              <p:cNvCxnSpPr>
                <a:cxnSpLocks/>
              </p:cNvCxnSpPr>
              <p:nvPr/>
            </p:nvCxnSpPr>
            <p:spPr>
              <a:xfrm>
                <a:off x="1476375" y="2066925"/>
                <a:ext cx="3558778"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 xmlns:a16="http://schemas.microsoft.com/office/drawing/2014/main" id="{0B0D1C1A-C1EF-444C-B3AF-992039C49E9A}"/>
                </a:ext>
              </a:extLst>
            </p:cNvPr>
            <p:cNvSpPr txBox="1"/>
            <p:nvPr/>
          </p:nvSpPr>
          <p:spPr>
            <a:xfrm>
              <a:off x="1269678" y="2096716"/>
              <a:ext cx="631054" cy="1200329"/>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01</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 xmlns:a16="http://schemas.microsoft.com/office/drawing/2014/main" id="{0E953CFF-6087-40B1-87DA-1BBCD62A63A0}"/>
              </a:ext>
            </a:extLst>
          </p:cNvPr>
          <p:cNvSpPr>
            <a:spLocks noChangeArrowheads="1"/>
          </p:cNvSpPr>
          <p:nvPr>
            <p:custDataLst>
              <p:tags r:id="rId1"/>
            </p:custDataLst>
          </p:nvPr>
        </p:nvSpPr>
        <p:spPr bwMode="auto">
          <a:xfrm>
            <a:off x="1872391" y="3220078"/>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 xmlns:a16="http://schemas.microsoft.com/office/drawing/2014/main" id="{9C2F6B58-207D-4815-9539-642292F8AFD1}"/>
              </a:ext>
            </a:extLst>
          </p:cNvPr>
          <p:cNvSpPr/>
          <p:nvPr/>
        </p:nvSpPr>
        <p:spPr>
          <a:xfrm>
            <a:off x="1338199" y="3573603"/>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 xmlns:a16="http://schemas.microsoft.com/office/drawing/2014/main" id="{9C5C9D78-0D3B-459B-96A4-34565C667418}"/>
              </a:ext>
            </a:extLst>
          </p:cNvPr>
          <p:cNvSpPr>
            <a:spLocks noChangeArrowheads="1"/>
          </p:cNvSpPr>
          <p:nvPr>
            <p:custDataLst>
              <p:tags r:id="rId2"/>
            </p:custDataLst>
          </p:nvPr>
        </p:nvSpPr>
        <p:spPr bwMode="auto">
          <a:xfrm>
            <a:off x="1872391" y="4259104"/>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 xmlns:a16="http://schemas.microsoft.com/office/drawing/2014/main" id="{72D82DCD-84BE-472F-8BD9-C27AD8A9D7B2}"/>
              </a:ext>
            </a:extLst>
          </p:cNvPr>
          <p:cNvSpPr/>
          <p:nvPr/>
        </p:nvSpPr>
        <p:spPr>
          <a:xfrm>
            <a:off x="1338199" y="4612629"/>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70F131E5-A1F6-47DB-86B4-F9C9F8508CD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16695" y="2247364"/>
            <a:ext cx="4237106" cy="4237106"/>
          </a:xfrm>
          <a:prstGeom prst="rect">
            <a:avLst/>
          </a:prstGeom>
        </p:spPr>
      </p:pic>
    </p:spTree>
    <p:extLst>
      <p:ext uri="{BB962C8B-B14F-4D97-AF65-F5344CB8AC3E}">
        <p14:creationId xmlns:p14="http://schemas.microsoft.com/office/powerpoint/2010/main" val="42072963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500"/>
                                        <p:tgtEl>
                                          <p:spTgt spid="57"/>
                                        </p:tgtEl>
                                      </p:cBhvr>
                                    </p:animEffect>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 xmlns:a16="http://schemas.microsoft.com/office/drawing/2014/main" id="{7D523123-44F8-4123-AE59-79E68037268C}"/>
              </a:ext>
            </a:extLst>
          </p:cNvPr>
          <p:cNvGrpSpPr/>
          <p:nvPr/>
        </p:nvGrpSpPr>
        <p:grpSpPr>
          <a:xfrm>
            <a:off x="1185667" y="1927282"/>
            <a:ext cx="3615304" cy="985065"/>
            <a:chOff x="1185667" y="1927282"/>
            <a:chExt cx="3615304" cy="985065"/>
          </a:xfrm>
        </p:grpSpPr>
        <p:grpSp>
          <p:nvGrpSpPr>
            <p:cNvPr id="40" name="组合 39">
              <a:extLst>
                <a:ext uri="{FF2B5EF4-FFF2-40B4-BE49-F238E27FC236}">
                  <a16:creationId xmlns="" xmlns:a16="http://schemas.microsoft.com/office/drawing/2014/main" id="{85D700EA-2191-4F78-A191-8B09317A6F7F}"/>
                </a:ext>
              </a:extLst>
            </p:cNvPr>
            <p:cNvGrpSpPr/>
            <p:nvPr/>
          </p:nvGrpSpPr>
          <p:grpSpPr>
            <a:xfrm>
              <a:off x="1185667" y="1927282"/>
              <a:ext cx="3615304" cy="985065"/>
              <a:chOff x="496676" y="1248859"/>
              <a:chExt cx="3615304" cy="985065"/>
            </a:xfrm>
          </p:grpSpPr>
          <p:grpSp>
            <p:nvGrpSpPr>
              <p:cNvPr id="41" name="组合 40">
                <a:extLst>
                  <a:ext uri="{FF2B5EF4-FFF2-40B4-BE49-F238E27FC236}">
                    <a16:creationId xmlns="" xmlns:a16="http://schemas.microsoft.com/office/drawing/2014/main" id="{F2DCE2CB-1DA5-4C82-B51B-E917F3F398C6}"/>
                  </a:ext>
                </a:extLst>
              </p:cNvPr>
              <p:cNvGrpSpPr/>
              <p:nvPr/>
            </p:nvGrpSpPr>
            <p:grpSpPr>
              <a:xfrm>
                <a:off x="496676" y="1248859"/>
                <a:ext cx="3615304" cy="985065"/>
                <a:chOff x="534776" y="953584"/>
                <a:chExt cx="3615304" cy="985065"/>
              </a:xfrm>
            </p:grpSpPr>
            <p:sp>
              <p:nvSpPr>
                <p:cNvPr id="43" name="文本框 42">
                  <a:extLst>
                    <a:ext uri="{FF2B5EF4-FFF2-40B4-BE49-F238E27FC236}">
                      <a16:creationId xmlns="" xmlns:a16="http://schemas.microsoft.com/office/drawing/2014/main" id="{EEF360F1-7B43-47FA-88C4-CE46AA894CFD}"/>
                    </a:ext>
                  </a:extLst>
                </p:cNvPr>
                <p:cNvSpPr txBox="1"/>
                <p:nvPr/>
              </p:nvSpPr>
              <p:spPr>
                <a:xfrm>
                  <a:off x="1514475" y="1273711"/>
                  <a:ext cx="2635605" cy="461665"/>
                </a:xfrm>
                <a:prstGeom prst="rect">
                  <a:avLst/>
                </a:prstGeom>
                <a:noFill/>
              </p:spPr>
              <p:txBody>
                <a:bodyPr wrap="square" rtlCol="0">
                  <a:spAutoFit/>
                </a:bodyPr>
                <a:lstStyle/>
                <a:p>
                  <a:r>
                    <a:rPr lang="zh-CN" altLang="en-US" sz="2400" dirty="0">
                      <a:solidFill>
                        <a:srgbClr val="2395CB"/>
                      </a:solidFill>
                      <a:cs typeface="+mn-ea"/>
                      <a:sym typeface="+mn-lt"/>
                    </a:rPr>
                    <a:t>认真上好每一节课</a:t>
                  </a:r>
                </a:p>
              </p:txBody>
            </p:sp>
            <p:grpSp>
              <p:nvGrpSpPr>
                <p:cNvPr id="44" name="组合 43">
                  <a:extLst>
                    <a:ext uri="{FF2B5EF4-FFF2-40B4-BE49-F238E27FC236}">
                      <a16:creationId xmlns=""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 xmlns:a16="http://schemas.microsoft.com/office/drawing/2014/main" id="{4BFBF950-02FF-4C54-BC95-3C2E4EC1C692}"/>
                  </a:ext>
                </a:extLst>
              </p:cNvPr>
              <p:cNvCxnSpPr>
                <a:cxnSpLocks/>
              </p:cNvCxnSpPr>
              <p:nvPr/>
            </p:nvCxnSpPr>
            <p:spPr>
              <a:xfrm>
                <a:off x="1476375" y="2066925"/>
                <a:ext cx="2635605"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 xmlns:a16="http://schemas.microsoft.com/office/drawing/2014/main" id="{0B0D1C1A-C1EF-444C-B3AF-992039C49E9A}"/>
                </a:ext>
              </a:extLst>
            </p:cNvPr>
            <p:cNvSpPr txBox="1"/>
            <p:nvPr/>
          </p:nvSpPr>
          <p:spPr>
            <a:xfrm>
              <a:off x="1269678" y="2096716"/>
              <a:ext cx="839915"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02</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 xmlns:a16="http://schemas.microsoft.com/office/drawing/2014/main" id="{0E953CFF-6087-40B1-87DA-1BBCD62A63A0}"/>
              </a:ext>
            </a:extLst>
          </p:cNvPr>
          <p:cNvSpPr>
            <a:spLocks noChangeArrowheads="1"/>
          </p:cNvSpPr>
          <p:nvPr>
            <p:custDataLst>
              <p:tags r:id="rId1"/>
            </p:custDataLst>
          </p:nvPr>
        </p:nvSpPr>
        <p:spPr bwMode="auto">
          <a:xfrm>
            <a:off x="6630192" y="2742147"/>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 xmlns:a16="http://schemas.microsoft.com/office/drawing/2014/main" id="{9C2F6B58-207D-4815-9539-642292F8AFD1}"/>
              </a:ext>
            </a:extLst>
          </p:cNvPr>
          <p:cNvSpPr/>
          <p:nvPr/>
        </p:nvSpPr>
        <p:spPr>
          <a:xfrm>
            <a:off x="6096000" y="3095672"/>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 xmlns:a16="http://schemas.microsoft.com/office/drawing/2014/main" id="{9C5C9D78-0D3B-459B-96A4-34565C667418}"/>
              </a:ext>
            </a:extLst>
          </p:cNvPr>
          <p:cNvSpPr>
            <a:spLocks noChangeArrowheads="1"/>
          </p:cNvSpPr>
          <p:nvPr>
            <p:custDataLst>
              <p:tags r:id="rId2"/>
            </p:custDataLst>
          </p:nvPr>
        </p:nvSpPr>
        <p:spPr bwMode="auto">
          <a:xfrm>
            <a:off x="6630192" y="3781173"/>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 xmlns:a16="http://schemas.microsoft.com/office/drawing/2014/main" id="{72D82DCD-84BE-472F-8BD9-C27AD8A9D7B2}"/>
              </a:ext>
            </a:extLst>
          </p:cNvPr>
          <p:cNvSpPr/>
          <p:nvPr/>
        </p:nvSpPr>
        <p:spPr>
          <a:xfrm>
            <a:off x="6096000" y="4134698"/>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PA-矩形 4">
            <a:extLst>
              <a:ext uri="{FF2B5EF4-FFF2-40B4-BE49-F238E27FC236}">
                <a16:creationId xmlns="" xmlns:a16="http://schemas.microsoft.com/office/drawing/2014/main" id="{F676C823-4BEF-4E1A-AED6-D9DD60681EE8}"/>
              </a:ext>
            </a:extLst>
          </p:cNvPr>
          <p:cNvSpPr>
            <a:spLocks noChangeArrowheads="1"/>
          </p:cNvSpPr>
          <p:nvPr>
            <p:custDataLst>
              <p:tags r:id="rId3"/>
            </p:custDataLst>
          </p:nvPr>
        </p:nvSpPr>
        <p:spPr bwMode="auto">
          <a:xfrm>
            <a:off x="6630192" y="4820199"/>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24" name="矩形: 圆角 23">
            <a:extLst>
              <a:ext uri="{FF2B5EF4-FFF2-40B4-BE49-F238E27FC236}">
                <a16:creationId xmlns="" xmlns:a16="http://schemas.microsoft.com/office/drawing/2014/main" id="{98ED04C5-1898-4851-AD0B-0CED48450838}"/>
              </a:ext>
            </a:extLst>
          </p:cNvPr>
          <p:cNvSpPr/>
          <p:nvPr/>
        </p:nvSpPr>
        <p:spPr>
          <a:xfrm>
            <a:off x="6096000" y="5173724"/>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B761CDD3-2D26-4C7C-9734-D82AFA301B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824485" y="2999043"/>
            <a:ext cx="3317365" cy="3317365"/>
          </a:xfrm>
          <a:prstGeom prst="rect">
            <a:avLst/>
          </a:prstGeom>
        </p:spPr>
      </p:pic>
    </p:spTree>
    <p:extLst>
      <p:ext uri="{BB962C8B-B14F-4D97-AF65-F5344CB8AC3E}">
        <p14:creationId xmlns:p14="http://schemas.microsoft.com/office/powerpoint/2010/main" val="10548925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wipe(left)">
                                      <p:cBhvr>
                                        <p:cTn id="22" dur="500"/>
                                        <p:tgtEl>
                                          <p:spTgt spid="5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wipe(left)">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left)">
                                      <p:cBhvr>
                                        <p:cTn id="30" dur="500"/>
                                        <p:tgtEl>
                                          <p:spTgt spid="5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left)">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P spid="23"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圆角 34">
            <a:extLst>
              <a:ext uri="{FF2B5EF4-FFF2-40B4-BE49-F238E27FC236}">
                <a16:creationId xmlns="" xmlns:a16="http://schemas.microsoft.com/office/drawing/2014/main" id="{C6F9BA75-E77C-4E4F-8D4F-6F11C142A634}"/>
              </a:ext>
            </a:extLst>
          </p:cNvPr>
          <p:cNvSpPr/>
          <p:nvPr/>
        </p:nvSpPr>
        <p:spPr>
          <a:xfrm>
            <a:off x="432955" y="436418"/>
            <a:ext cx="11326090" cy="6026728"/>
          </a:xfrm>
          <a:prstGeom prst="roundRect">
            <a:avLst>
              <a:gd name="adj" fmla="val 3731"/>
            </a:avLst>
          </a:prstGeom>
          <a:solidFill>
            <a:schemeClr val="bg1"/>
          </a:solidFill>
          <a:ln w="57150">
            <a:solidFill>
              <a:srgbClr val="2395C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4" name="组合 33">
            <a:extLst>
              <a:ext uri="{FF2B5EF4-FFF2-40B4-BE49-F238E27FC236}">
                <a16:creationId xmlns="" xmlns:a16="http://schemas.microsoft.com/office/drawing/2014/main" id="{562B4AC8-DCB5-41D2-B1CE-9C1622A100FE}"/>
              </a:ext>
            </a:extLst>
          </p:cNvPr>
          <p:cNvGrpSpPr/>
          <p:nvPr/>
        </p:nvGrpSpPr>
        <p:grpSpPr>
          <a:xfrm>
            <a:off x="4550306" y="589014"/>
            <a:ext cx="3091388" cy="585402"/>
            <a:chOff x="6597212" y="2326120"/>
            <a:chExt cx="3091388" cy="585402"/>
          </a:xfrm>
        </p:grpSpPr>
        <p:grpSp>
          <p:nvGrpSpPr>
            <p:cNvPr id="36" name="组合 35">
              <a:extLst>
                <a:ext uri="{FF2B5EF4-FFF2-40B4-BE49-F238E27FC236}">
                  <a16:creationId xmlns="" xmlns:a16="http://schemas.microsoft.com/office/drawing/2014/main" id="{E01452DF-3FB0-4237-82F0-D022B8F7C5B8}"/>
                </a:ext>
              </a:extLst>
            </p:cNvPr>
            <p:cNvGrpSpPr/>
            <p:nvPr/>
          </p:nvGrpSpPr>
          <p:grpSpPr>
            <a:xfrm>
              <a:off x="6597212" y="2345655"/>
              <a:ext cx="3091388" cy="565867"/>
              <a:chOff x="6205809" y="3666173"/>
              <a:chExt cx="3634202" cy="565867"/>
            </a:xfrm>
          </p:grpSpPr>
          <p:sp>
            <p:nvSpPr>
              <p:cNvPr id="38" name="矩形: 圆角 37">
                <a:extLst>
                  <a:ext uri="{FF2B5EF4-FFF2-40B4-BE49-F238E27FC236}">
                    <a16:creationId xmlns="" xmlns:a16="http://schemas.microsoft.com/office/drawing/2014/main" id="{3E82D0E4-0B7D-4AA0-9343-533B1A096D58}"/>
                  </a:ext>
                </a:extLst>
              </p:cNvPr>
              <p:cNvSpPr/>
              <p:nvPr/>
            </p:nvSpPr>
            <p:spPr>
              <a:xfrm>
                <a:off x="6205809" y="3733033"/>
                <a:ext cx="3634202" cy="499007"/>
              </a:xfrm>
              <a:prstGeom prst="roundRect">
                <a:avLst/>
              </a:prstGeom>
              <a:solidFill>
                <a:schemeClr val="bg1"/>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圆角 38">
                <a:extLst>
                  <a:ext uri="{FF2B5EF4-FFF2-40B4-BE49-F238E27FC236}">
                    <a16:creationId xmlns="" xmlns:a16="http://schemas.microsoft.com/office/drawing/2014/main" id="{F9FC0A0E-1B91-48D0-8F34-ECE35AF606A8}"/>
                  </a:ext>
                </a:extLst>
              </p:cNvPr>
              <p:cNvSpPr/>
              <p:nvPr/>
            </p:nvSpPr>
            <p:spPr>
              <a:xfrm>
                <a:off x="6217872" y="3666173"/>
                <a:ext cx="3512292" cy="523220"/>
              </a:xfrm>
              <a:prstGeom prst="roundRect">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a:extLst>
                <a:ext uri="{FF2B5EF4-FFF2-40B4-BE49-F238E27FC236}">
                  <a16:creationId xmlns="" xmlns:a16="http://schemas.microsoft.com/office/drawing/2014/main" id="{561E4438-33E4-408B-922F-D7188DA1B01D}"/>
                </a:ext>
              </a:extLst>
            </p:cNvPr>
            <p:cNvSpPr txBox="1"/>
            <p:nvPr/>
          </p:nvSpPr>
          <p:spPr>
            <a:xfrm>
              <a:off x="6847877" y="2326120"/>
              <a:ext cx="2590058" cy="523220"/>
            </a:xfrm>
            <a:prstGeom prst="rect">
              <a:avLst/>
            </a:prstGeom>
            <a:noFill/>
          </p:spPr>
          <p:txBody>
            <a:bodyPr wrap="square" rtlCol="0">
              <a:spAutoFit/>
            </a:bodyPr>
            <a:lstStyle/>
            <a:p>
              <a:pPr algn="dist"/>
              <a:r>
                <a:rPr lang="zh-CN" altLang="en-US" sz="2800" dirty="0">
                  <a:solidFill>
                    <a:schemeClr val="bg1"/>
                  </a:solidFill>
                  <a:effectLst>
                    <a:outerShdw blurRad="38100" dist="38100" dir="2700000" algn="tl">
                      <a:srgbClr val="000000">
                        <a:alpha val="43137"/>
                      </a:srgbClr>
                    </a:outerShdw>
                  </a:effectLst>
                  <a:cs typeface="+mn-ea"/>
                  <a:sym typeface="+mn-lt"/>
                </a:rPr>
                <a:t>教育教学工作</a:t>
              </a:r>
            </a:p>
          </p:txBody>
        </p:sp>
      </p:grpSp>
      <p:grpSp>
        <p:nvGrpSpPr>
          <p:cNvPr id="3" name="组合 2">
            <a:extLst>
              <a:ext uri="{FF2B5EF4-FFF2-40B4-BE49-F238E27FC236}">
                <a16:creationId xmlns="" xmlns:a16="http://schemas.microsoft.com/office/drawing/2014/main" id="{7D523123-44F8-4123-AE59-79E68037268C}"/>
              </a:ext>
            </a:extLst>
          </p:cNvPr>
          <p:cNvGrpSpPr/>
          <p:nvPr/>
        </p:nvGrpSpPr>
        <p:grpSpPr>
          <a:xfrm>
            <a:off x="1154655" y="1927282"/>
            <a:ext cx="3197889" cy="985065"/>
            <a:chOff x="1154655" y="1927282"/>
            <a:chExt cx="3197889" cy="985065"/>
          </a:xfrm>
        </p:grpSpPr>
        <p:grpSp>
          <p:nvGrpSpPr>
            <p:cNvPr id="40" name="组合 39">
              <a:extLst>
                <a:ext uri="{FF2B5EF4-FFF2-40B4-BE49-F238E27FC236}">
                  <a16:creationId xmlns="" xmlns:a16="http://schemas.microsoft.com/office/drawing/2014/main" id="{85D700EA-2191-4F78-A191-8B09317A6F7F}"/>
                </a:ext>
              </a:extLst>
            </p:cNvPr>
            <p:cNvGrpSpPr/>
            <p:nvPr/>
          </p:nvGrpSpPr>
          <p:grpSpPr>
            <a:xfrm>
              <a:off x="1185667" y="1927282"/>
              <a:ext cx="3166877" cy="985065"/>
              <a:chOff x="496676" y="1248859"/>
              <a:chExt cx="3166877" cy="985065"/>
            </a:xfrm>
          </p:grpSpPr>
          <p:grpSp>
            <p:nvGrpSpPr>
              <p:cNvPr id="41" name="组合 40">
                <a:extLst>
                  <a:ext uri="{FF2B5EF4-FFF2-40B4-BE49-F238E27FC236}">
                    <a16:creationId xmlns="" xmlns:a16="http://schemas.microsoft.com/office/drawing/2014/main" id="{F2DCE2CB-1DA5-4C82-B51B-E917F3F398C6}"/>
                  </a:ext>
                </a:extLst>
              </p:cNvPr>
              <p:cNvGrpSpPr/>
              <p:nvPr/>
            </p:nvGrpSpPr>
            <p:grpSpPr>
              <a:xfrm>
                <a:off x="496676" y="1248859"/>
                <a:ext cx="3166877" cy="985065"/>
                <a:chOff x="534776" y="953584"/>
                <a:chExt cx="3166877" cy="985065"/>
              </a:xfrm>
            </p:grpSpPr>
            <p:sp>
              <p:nvSpPr>
                <p:cNvPr id="43" name="文本框 42">
                  <a:extLst>
                    <a:ext uri="{FF2B5EF4-FFF2-40B4-BE49-F238E27FC236}">
                      <a16:creationId xmlns="" xmlns:a16="http://schemas.microsoft.com/office/drawing/2014/main" id="{EEF360F1-7B43-47FA-88C4-CE46AA894CFD}"/>
                    </a:ext>
                  </a:extLst>
                </p:cNvPr>
                <p:cNvSpPr txBox="1"/>
                <p:nvPr/>
              </p:nvSpPr>
              <p:spPr>
                <a:xfrm>
                  <a:off x="1514475" y="1273711"/>
                  <a:ext cx="2187178" cy="461665"/>
                </a:xfrm>
                <a:prstGeom prst="rect">
                  <a:avLst/>
                </a:prstGeom>
                <a:noFill/>
              </p:spPr>
              <p:txBody>
                <a:bodyPr wrap="square" rtlCol="0">
                  <a:spAutoFit/>
                </a:bodyPr>
                <a:lstStyle/>
                <a:p>
                  <a:r>
                    <a:rPr lang="zh-CN" altLang="en-US" sz="2400" dirty="0">
                      <a:solidFill>
                        <a:srgbClr val="2395CB"/>
                      </a:solidFill>
                      <a:cs typeface="+mn-ea"/>
                      <a:sym typeface="+mn-lt"/>
                    </a:rPr>
                    <a:t>认真批改作业</a:t>
                  </a:r>
                </a:p>
              </p:txBody>
            </p:sp>
            <p:grpSp>
              <p:nvGrpSpPr>
                <p:cNvPr id="44" name="组合 43">
                  <a:extLst>
                    <a:ext uri="{FF2B5EF4-FFF2-40B4-BE49-F238E27FC236}">
                      <a16:creationId xmlns="" xmlns:a16="http://schemas.microsoft.com/office/drawing/2014/main" id="{CA3BA01E-EB0F-4980-B57E-16EE55A78ADF}"/>
                    </a:ext>
                  </a:extLst>
                </p:cNvPr>
                <p:cNvGrpSpPr/>
                <p:nvPr/>
              </p:nvGrpSpPr>
              <p:grpSpPr>
                <a:xfrm>
                  <a:off x="534776" y="953584"/>
                  <a:ext cx="923926" cy="985065"/>
                  <a:chOff x="1306301" y="2020384"/>
                  <a:chExt cx="923926" cy="985065"/>
                </a:xfrm>
              </p:grpSpPr>
              <p:sp>
                <p:nvSpPr>
                  <p:cNvPr id="45" name="Oval 50">
                    <a:extLst>
                      <a:ext uri="{FF2B5EF4-FFF2-40B4-BE49-F238E27FC236}">
                        <a16:creationId xmlns="" xmlns:a16="http://schemas.microsoft.com/office/drawing/2014/main" id="{D72DBEC1-5F95-488E-87FC-90C2841EEEE3}"/>
                      </a:ext>
                    </a:extLst>
                  </p:cNvPr>
                  <p:cNvSpPr/>
                  <p:nvPr/>
                </p:nvSpPr>
                <p:spPr>
                  <a:xfrm>
                    <a:off x="1306301" y="2081523"/>
                    <a:ext cx="923926" cy="923926"/>
                  </a:xfrm>
                  <a:prstGeom prst="ellipse">
                    <a:avLst/>
                  </a:prstGeom>
                  <a:noFill/>
                  <a:ln>
                    <a:solidFill>
                      <a:srgbClr val="2395C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6" name="Oval 26">
                    <a:extLst>
                      <a:ext uri="{FF2B5EF4-FFF2-40B4-BE49-F238E27FC236}">
                        <a16:creationId xmlns="" xmlns:a16="http://schemas.microsoft.com/office/drawing/2014/main" id="{281DFBE7-10D9-410F-BD42-51181423B18C}"/>
                      </a:ext>
                    </a:extLst>
                  </p:cNvPr>
                  <p:cNvSpPr/>
                  <p:nvPr/>
                </p:nvSpPr>
                <p:spPr>
                  <a:xfrm>
                    <a:off x="1452737" y="2227959"/>
                    <a:ext cx="631054" cy="631054"/>
                  </a:xfrm>
                  <a:prstGeom prst="ellipse">
                    <a:avLst/>
                  </a:prstGeom>
                  <a:solidFill>
                    <a:srgbClr val="2395C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cs typeface="+mn-ea"/>
                      <a:sym typeface="+mn-lt"/>
                    </a:endParaRPr>
                  </a:p>
                </p:txBody>
              </p:sp>
              <p:sp>
                <p:nvSpPr>
                  <p:cNvPr id="47" name="Oval 61">
                    <a:extLst>
                      <a:ext uri="{FF2B5EF4-FFF2-40B4-BE49-F238E27FC236}">
                        <a16:creationId xmlns="" xmlns:a16="http://schemas.microsoft.com/office/drawing/2014/main" id="{742D3660-F6FC-4C8F-90A8-65393A12831A}"/>
                      </a:ext>
                    </a:extLst>
                  </p:cNvPr>
                  <p:cNvSpPr/>
                  <p:nvPr/>
                </p:nvSpPr>
                <p:spPr>
                  <a:xfrm>
                    <a:off x="1705839" y="2020384"/>
                    <a:ext cx="124851" cy="124851"/>
                  </a:xfrm>
                  <a:prstGeom prst="ellipse">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cs typeface="+mn-ea"/>
                      <a:sym typeface="+mn-lt"/>
                    </a:endParaRPr>
                  </a:p>
                </p:txBody>
              </p:sp>
            </p:grpSp>
          </p:grpSp>
          <p:cxnSp>
            <p:nvCxnSpPr>
              <p:cNvPr id="42" name="直接连接符 41">
                <a:extLst>
                  <a:ext uri="{FF2B5EF4-FFF2-40B4-BE49-F238E27FC236}">
                    <a16:creationId xmlns="" xmlns:a16="http://schemas.microsoft.com/office/drawing/2014/main" id="{4BFBF950-02FF-4C54-BC95-3C2E4EC1C692}"/>
                  </a:ext>
                </a:extLst>
              </p:cNvPr>
              <p:cNvCxnSpPr>
                <a:cxnSpLocks/>
              </p:cNvCxnSpPr>
              <p:nvPr/>
            </p:nvCxnSpPr>
            <p:spPr>
              <a:xfrm>
                <a:off x="1476375" y="2066925"/>
                <a:ext cx="1986010" cy="0"/>
              </a:xfrm>
              <a:prstGeom prst="line">
                <a:avLst/>
              </a:prstGeom>
              <a:ln>
                <a:solidFill>
                  <a:srgbClr val="2395CB"/>
                </a:solidFill>
              </a:ln>
            </p:spPr>
            <p:style>
              <a:lnRef idx="1">
                <a:schemeClr val="accent1"/>
              </a:lnRef>
              <a:fillRef idx="0">
                <a:schemeClr val="accent1"/>
              </a:fillRef>
              <a:effectRef idx="0">
                <a:schemeClr val="accent1"/>
              </a:effectRef>
              <a:fontRef idx="minor">
                <a:schemeClr val="tx1"/>
              </a:fontRef>
            </p:style>
          </p:cxnSp>
        </p:grpSp>
        <p:sp>
          <p:nvSpPr>
            <p:cNvPr id="53" name="文本框 52">
              <a:extLst>
                <a:ext uri="{FF2B5EF4-FFF2-40B4-BE49-F238E27FC236}">
                  <a16:creationId xmlns="" xmlns:a16="http://schemas.microsoft.com/office/drawing/2014/main" id="{0B0D1C1A-C1EF-444C-B3AF-992039C49E9A}"/>
                </a:ext>
              </a:extLst>
            </p:cNvPr>
            <p:cNvSpPr txBox="1"/>
            <p:nvPr/>
          </p:nvSpPr>
          <p:spPr>
            <a:xfrm>
              <a:off x="1154655" y="2094984"/>
              <a:ext cx="983583" cy="646331"/>
            </a:xfrm>
            <a:prstGeom prst="rect">
              <a:avLst/>
            </a:prstGeom>
            <a:noFill/>
          </p:spPr>
          <p:txBody>
            <a:bodyPr wrap="square" rtlCol="0">
              <a:spAutoFit/>
            </a:bodyPr>
            <a:lstStyle/>
            <a:p>
              <a:pPr algn="ctr"/>
              <a:r>
                <a:rPr lang="en-US" altLang="zh-CN" sz="3600" dirty="0">
                  <a:solidFill>
                    <a:schemeClr val="bg1"/>
                  </a:solidFill>
                  <a:effectLst>
                    <a:outerShdw blurRad="38100" dist="38100" dir="2700000" algn="tl">
                      <a:srgbClr val="000000">
                        <a:alpha val="43137"/>
                      </a:srgbClr>
                    </a:outerShdw>
                  </a:effectLst>
                  <a:cs typeface="+mn-ea"/>
                  <a:sym typeface="+mn-lt"/>
                </a:rPr>
                <a:t>03</a:t>
              </a:r>
              <a:endParaRPr lang="zh-CN" altLang="en-US" sz="3600" dirty="0">
                <a:solidFill>
                  <a:schemeClr val="bg1"/>
                </a:solidFill>
                <a:effectLst>
                  <a:outerShdw blurRad="38100" dist="38100" dir="2700000" algn="tl">
                    <a:srgbClr val="000000">
                      <a:alpha val="43137"/>
                    </a:srgbClr>
                  </a:outerShdw>
                </a:effectLst>
                <a:cs typeface="+mn-ea"/>
                <a:sym typeface="+mn-lt"/>
              </a:endParaRPr>
            </a:p>
          </p:txBody>
        </p:sp>
      </p:grpSp>
      <p:sp>
        <p:nvSpPr>
          <p:cNvPr id="54" name="PA-矩形 4">
            <a:extLst>
              <a:ext uri="{FF2B5EF4-FFF2-40B4-BE49-F238E27FC236}">
                <a16:creationId xmlns="" xmlns:a16="http://schemas.microsoft.com/office/drawing/2014/main" id="{0E953CFF-6087-40B1-87DA-1BBCD62A63A0}"/>
              </a:ext>
            </a:extLst>
          </p:cNvPr>
          <p:cNvSpPr>
            <a:spLocks noChangeArrowheads="1"/>
          </p:cNvSpPr>
          <p:nvPr>
            <p:custDataLst>
              <p:tags r:id="rId1"/>
            </p:custDataLst>
          </p:nvPr>
        </p:nvSpPr>
        <p:spPr bwMode="auto">
          <a:xfrm>
            <a:off x="1872391" y="3220078"/>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5" name="矩形: 圆角 54">
            <a:extLst>
              <a:ext uri="{FF2B5EF4-FFF2-40B4-BE49-F238E27FC236}">
                <a16:creationId xmlns="" xmlns:a16="http://schemas.microsoft.com/office/drawing/2014/main" id="{9C2F6B58-207D-4815-9539-642292F8AFD1}"/>
              </a:ext>
            </a:extLst>
          </p:cNvPr>
          <p:cNvSpPr/>
          <p:nvPr/>
        </p:nvSpPr>
        <p:spPr>
          <a:xfrm>
            <a:off x="1338199" y="3573603"/>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4">
            <a:extLst>
              <a:ext uri="{FF2B5EF4-FFF2-40B4-BE49-F238E27FC236}">
                <a16:creationId xmlns="" xmlns:a16="http://schemas.microsoft.com/office/drawing/2014/main" id="{9C5C9D78-0D3B-459B-96A4-34565C667418}"/>
              </a:ext>
            </a:extLst>
          </p:cNvPr>
          <p:cNvSpPr>
            <a:spLocks noChangeArrowheads="1"/>
          </p:cNvSpPr>
          <p:nvPr>
            <p:custDataLst>
              <p:tags r:id="rId2"/>
            </p:custDataLst>
          </p:nvPr>
        </p:nvSpPr>
        <p:spPr bwMode="auto">
          <a:xfrm>
            <a:off x="1872391" y="4259104"/>
            <a:ext cx="3851754" cy="79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75000"/>
                    <a:lumOff val="25000"/>
                  </a:schemeClr>
                </a:solidFill>
                <a:latin typeface="+mn-lt"/>
                <a:ea typeface="+mn-ea"/>
                <a:cs typeface="+mn-ea"/>
                <a:sym typeface="+mn-lt"/>
              </a:rPr>
              <a:t>点击添加文字内容点击添加文字内容点击添加文字内容点击添加文字内容点击添加文字内容点击添加文字内容点击添加文字内</a:t>
            </a:r>
          </a:p>
        </p:txBody>
      </p:sp>
      <p:sp>
        <p:nvSpPr>
          <p:cNvPr id="57" name="矩形: 圆角 56">
            <a:extLst>
              <a:ext uri="{FF2B5EF4-FFF2-40B4-BE49-F238E27FC236}">
                <a16:creationId xmlns="" xmlns:a16="http://schemas.microsoft.com/office/drawing/2014/main" id="{72D82DCD-84BE-472F-8BD9-C27AD8A9D7B2}"/>
              </a:ext>
            </a:extLst>
          </p:cNvPr>
          <p:cNvSpPr/>
          <p:nvPr/>
        </p:nvSpPr>
        <p:spPr>
          <a:xfrm>
            <a:off x="1338199" y="4612629"/>
            <a:ext cx="390525" cy="45719"/>
          </a:xfrm>
          <a:prstGeom prst="roundRect">
            <a:avLst/>
          </a:prstGeom>
          <a:solidFill>
            <a:srgbClr val="2395CB"/>
          </a:solidFill>
          <a:ln>
            <a:solidFill>
              <a:srgbClr val="2395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92DFFBB8-18DD-46B5-9D13-2410F951BFF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11287" y="2109809"/>
            <a:ext cx="3608321" cy="3608321"/>
          </a:xfrm>
          <a:prstGeom prst="rect">
            <a:avLst/>
          </a:prstGeom>
        </p:spPr>
      </p:pic>
      <p:sp>
        <p:nvSpPr>
          <p:cNvPr id="24" name="TextBox 23"/>
          <p:cNvSpPr txBox="1"/>
          <p:nvPr/>
        </p:nvSpPr>
        <p:spPr>
          <a:xfrm>
            <a:off x="1646446" y="65905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395833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outVertic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500"/>
                                        <p:tgtEl>
                                          <p:spTgt spid="57"/>
                                        </p:tgtEl>
                                      </p:cBhvr>
                                    </p:animEffect>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p:bldP spid="5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5.2.11"/>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03fjcfg5">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1281</Words>
  <Application>Microsoft Office PowerPoint</Application>
  <PresentationFormat>宽屏</PresentationFormat>
  <Paragraphs>140</Paragraphs>
  <Slides>26</Slides>
  <Notes>2</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26</vt:i4>
      </vt:variant>
    </vt:vector>
  </HeadingPairs>
  <TitlesOfParts>
    <vt:vector size="37" baseType="lpstr">
      <vt:lpstr>Meiryo</vt:lpstr>
      <vt:lpstr>等线</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221</cp:revision>
  <dcterms:created xsi:type="dcterms:W3CDTF">2020-03-07T05:16:23Z</dcterms:created>
  <dcterms:modified xsi:type="dcterms:W3CDTF">2023-01-15T04:05:55Z</dcterms:modified>
</cp:coreProperties>
</file>