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 id="2147483682" r:id="rId3"/>
  </p:sldMasterIdLst>
  <p:notesMasterIdLst>
    <p:notesMasterId r:id="rId53"/>
  </p:notesMasterIdLst>
  <p:handoutMasterIdLst>
    <p:handoutMasterId r:id="rId54"/>
  </p:handoutMasterIdLst>
  <p:sldIdLst>
    <p:sldId id="371" r:id="rId4"/>
    <p:sldId id="368" r:id="rId5"/>
    <p:sldId id="369" r:id="rId6"/>
    <p:sldId id="301" r:id="rId7"/>
    <p:sldId id="370" r:id="rId8"/>
    <p:sldId id="348" r:id="rId9"/>
    <p:sldId id="269" r:id="rId10"/>
    <p:sldId id="372" r:id="rId11"/>
    <p:sldId id="354" r:id="rId12"/>
    <p:sldId id="373" r:id="rId13"/>
    <p:sldId id="353" r:id="rId14"/>
    <p:sldId id="356" r:id="rId15"/>
    <p:sldId id="285" r:id="rId16"/>
    <p:sldId id="357" r:id="rId17"/>
    <p:sldId id="305" r:id="rId18"/>
    <p:sldId id="310" r:id="rId19"/>
    <p:sldId id="287" r:id="rId20"/>
    <p:sldId id="313" r:id="rId21"/>
    <p:sldId id="290" r:id="rId22"/>
    <p:sldId id="294" r:id="rId23"/>
    <p:sldId id="288" r:id="rId24"/>
    <p:sldId id="316" r:id="rId25"/>
    <p:sldId id="314" r:id="rId26"/>
    <p:sldId id="317" r:id="rId27"/>
    <p:sldId id="365" r:id="rId28"/>
    <p:sldId id="306" r:id="rId29"/>
    <p:sldId id="291" r:id="rId30"/>
    <p:sldId id="302" r:id="rId31"/>
    <p:sldId id="359" r:id="rId32"/>
    <p:sldId id="289" r:id="rId33"/>
    <p:sldId id="308" r:id="rId34"/>
    <p:sldId id="360" r:id="rId35"/>
    <p:sldId id="355" r:id="rId36"/>
    <p:sldId id="361" r:id="rId37"/>
    <p:sldId id="307" r:id="rId38"/>
    <p:sldId id="321" r:id="rId39"/>
    <p:sldId id="312" r:id="rId40"/>
    <p:sldId id="292" r:id="rId41"/>
    <p:sldId id="277" r:id="rId42"/>
    <p:sldId id="283" r:id="rId43"/>
    <p:sldId id="293" r:id="rId44"/>
    <p:sldId id="295" r:id="rId45"/>
    <p:sldId id="374" r:id="rId46"/>
    <p:sldId id="375" r:id="rId47"/>
    <p:sldId id="376" r:id="rId48"/>
    <p:sldId id="297" r:id="rId49"/>
    <p:sldId id="296" r:id="rId50"/>
    <p:sldId id="377" r:id="rId51"/>
    <p:sldId id="378"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1B4"/>
    <a:srgbClr val="20C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notesViewPr>
    <p:cSldViewPr snapToGrid="0" showGuides="1">
      <p:cViewPr varScale="1">
        <p:scale>
          <a:sx n="56" d="100"/>
          <a:sy n="56" d="100"/>
        </p:scale>
        <p:origin x="1653"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2351B4"/>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8-BDEB-4FE0-A1B4-89268E8BEBA4}"/>
              </c:ext>
            </c:extLst>
          </c:dPt>
          <c:dPt>
            <c:idx val="1"/>
            <c:invertIfNegative val="0"/>
            <c:bubble3D val="0"/>
            <c:spPr>
              <a:solidFill>
                <a:srgbClr val="20C7FD"/>
              </a:solidFill>
              <a:ln>
                <a:noFill/>
              </a:ln>
              <a:effectLst/>
            </c:spPr>
            <c:extLst xmlns:c16r2="http://schemas.microsoft.com/office/drawing/2015/06/chart">
              <c:ext xmlns:c16="http://schemas.microsoft.com/office/drawing/2014/chart" uri="{C3380CC4-5D6E-409C-BE32-E72D297353CC}">
                <c16:uniqueId val="{00000001-BDEB-4FE0-A1B4-89268E8BEBA4}"/>
              </c:ext>
            </c:extLst>
          </c:dPt>
          <c:dPt>
            <c:idx val="2"/>
            <c:invertIfNegative val="0"/>
            <c:bubble3D val="0"/>
            <c:extLst xmlns:c16r2="http://schemas.microsoft.com/office/drawing/2015/06/chart">
              <c:ext xmlns:c16="http://schemas.microsoft.com/office/drawing/2014/chart" uri="{C3380CC4-5D6E-409C-BE32-E72D297353CC}">
                <c16:uniqueId val="{00000003-BDEB-4FE0-A1B4-89268E8BEBA4}"/>
              </c:ext>
            </c:extLst>
          </c:dPt>
          <c:dPt>
            <c:idx val="3"/>
            <c:invertIfNegative val="0"/>
            <c:bubble3D val="0"/>
            <c:spPr>
              <a:solidFill>
                <a:srgbClr val="20C7FD"/>
              </a:solidFill>
              <a:ln>
                <a:noFill/>
              </a:ln>
              <a:effectLst/>
            </c:spPr>
            <c:extLst xmlns:c16r2="http://schemas.microsoft.com/office/drawing/2015/06/chart">
              <c:ext xmlns:c16="http://schemas.microsoft.com/office/drawing/2014/chart" uri="{C3380CC4-5D6E-409C-BE32-E72D297353CC}">
                <c16:uniqueId val="{00000005-BDEB-4FE0-A1B4-89268E8BEBA4}"/>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200</c:v>
                </c:pt>
                <c:pt idx="1">
                  <c:v>100</c:v>
                </c:pt>
                <c:pt idx="2">
                  <c:v>120</c:v>
                </c:pt>
                <c:pt idx="3">
                  <c:v>80</c:v>
                </c:pt>
              </c:numCache>
            </c:numRef>
          </c:val>
          <c:extLst xmlns:c16r2="http://schemas.microsoft.com/office/drawing/2015/06/chart">
            <c:ext xmlns:c16="http://schemas.microsoft.com/office/drawing/2014/chart" uri="{C3380CC4-5D6E-409C-BE32-E72D297353CC}">
              <c16:uniqueId val="{00000006-BDEB-4FE0-A1B4-89268E8BEBA4}"/>
            </c:ext>
          </c:extLst>
        </c:ser>
        <c:ser>
          <c:idx val="1"/>
          <c:order val="1"/>
          <c:tx>
            <c:strRef>
              <c:f>Sheet1!$C$1</c:f>
              <c:strCache>
                <c:ptCount val="1"/>
                <c:pt idx="0">
                  <c:v>系列 2</c:v>
                </c:pt>
              </c:strCache>
            </c:strRef>
          </c:tx>
          <c:spPr>
            <a:solidFill>
              <a:schemeClr val="bg1">
                <a:lumMod val="9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300</c:v>
                </c:pt>
                <c:pt idx="1">
                  <c:v>300</c:v>
                </c:pt>
                <c:pt idx="2">
                  <c:v>300</c:v>
                </c:pt>
                <c:pt idx="3">
                  <c:v>300</c:v>
                </c:pt>
              </c:numCache>
            </c:numRef>
          </c:val>
          <c:extLst xmlns:c16r2="http://schemas.microsoft.com/office/drawing/2015/06/chart">
            <c:ext xmlns:c16="http://schemas.microsoft.com/office/drawing/2014/chart" uri="{C3380CC4-5D6E-409C-BE32-E72D297353CC}">
              <c16:uniqueId val="{00000007-BDEB-4FE0-A1B4-89268E8BEBA4}"/>
            </c:ext>
          </c:extLst>
        </c:ser>
        <c:dLbls>
          <c:showLegendKey val="0"/>
          <c:showVal val="0"/>
          <c:showCatName val="0"/>
          <c:showSerName val="0"/>
          <c:showPercent val="0"/>
          <c:showBubbleSize val="0"/>
        </c:dLbls>
        <c:gapWidth val="70"/>
        <c:overlap val="100"/>
        <c:axId val="-1039576080"/>
        <c:axId val="-1039584784"/>
      </c:barChart>
      <c:catAx>
        <c:axId val="-103957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039584784"/>
        <c:crosses val="autoZero"/>
        <c:auto val="1"/>
        <c:lblAlgn val="ctr"/>
        <c:lblOffset val="100"/>
        <c:noMultiLvlLbl val="0"/>
      </c:catAx>
      <c:valAx>
        <c:axId val="-1039584784"/>
        <c:scaling>
          <c:orientation val="minMax"/>
          <c:max val="25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0395760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B97D48C7-CB39-4287-B2B0-31DB58C486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B84BA7DB-E086-49CE-88D6-95AF30B6C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555AA-7893-4A68-8A87-770B7D6F080E}" type="datetimeFigureOut">
              <a:rPr lang="zh-CN" altLang="en-US" smtClean="0"/>
              <a:t>2023/1/15</a:t>
            </a:fld>
            <a:endParaRPr lang="zh-CN" altLang="en-US"/>
          </a:p>
        </p:txBody>
      </p:sp>
      <p:sp>
        <p:nvSpPr>
          <p:cNvPr id="4" name="页脚占位符 3">
            <a:extLst>
              <a:ext uri="{FF2B5EF4-FFF2-40B4-BE49-F238E27FC236}">
                <a16:creationId xmlns:a16="http://schemas.microsoft.com/office/drawing/2014/main" xmlns="" id="{50717784-7679-4975-81E3-2838256423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811C278E-09F3-43CA-B32E-3E105D3AF8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EF04C-CA78-4520-BDDC-8B4156F1E907}" type="slidenum">
              <a:rPr lang="zh-CN" altLang="en-US" smtClean="0"/>
              <a:t>‹#›</a:t>
            </a:fld>
            <a:endParaRPr lang="zh-CN" altLang="en-US"/>
          </a:p>
        </p:txBody>
      </p:sp>
    </p:spTree>
    <p:extLst>
      <p:ext uri="{BB962C8B-B14F-4D97-AF65-F5344CB8AC3E}">
        <p14:creationId xmlns:p14="http://schemas.microsoft.com/office/powerpoint/2010/main" val="416750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6F61-1C18-456B-A9A4-B216A9499A43}" type="datetimeFigureOut">
              <a:rPr lang="zh-CN" altLang="en-US" smtClean="0"/>
              <a:t>2023/1/15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A110A-C925-4554-B7C8-30C8FEDDE0CF}" type="slidenum">
              <a:rPr lang="zh-CN" altLang="en-US" smtClean="0"/>
              <a:t>‹#›</a:t>
            </a:fld>
            <a:endParaRPr lang="zh-CN" altLang="en-US"/>
          </a:p>
        </p:txBody>
      </p:sp>
    </p:spTree>
    <p:extLst>
      <p:ext uri="{BB962C8B-B14F-4D97-AF65-F5344CB8AC3E}">
        <p14:creationId xmlns:p14="http://schemas.microsoft.com/office/powerpoint/2010/main" val="304080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5FCDD1-A3F8-408E-AFE1-FF0FA00A6B22}" type="slidenum">
              <a:rPr lang="zh-CN" altLang="en-US" smtClean="0"/>
              <a:t>1</a:t>
            </a:fld>
            <a:endParaRPr lang="zh-CN" altLang="en-US"/>
          </a:p>
        </p:txBody>
      </p:sp>
    </p:spTree>
    <p:extLst>
      <p:ext uri="{BB962C8B-B14F-4D97-AF65-F5344CB8AC3E}">
        <p14:creationId xmlns:p14="http://schemas.microsoft.com/office/powerpoint/2010/main" val="284838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40053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14</a:t>
            </a:fld>
            <a:endParaRPr lang="zh-CN" altLang="en-US"/>
          </a:p>
        </p:txBody>
      </p:sp>
    </p:spTree>
    <p:extLst>
      <p:ext uri="{BB962C8B-B14F-4D97-AF65-F5344CB8AC3E}">
        <p14:creationId xmlns:p14="http://schemas.microsoft.com/office/powerpoint/2010/main" val="77343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02638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17</a:t>
            </a:fld>
            <a:endParaRPr lang="zh-CN" altLang="en-US"/>
          </a:p>
        </p:txBody>
      </p:sp>
    </p:spTree>
    <p:extLst>
      <p:ext uri="{BB962C8B-B14F-4D97-AF65-F5344CB8AC3E}">
        <p14:creationId xmlns:p14="http://schemas.microsoft.com/office/powerpoint/2010/main" val="56061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extLst>
      <p:ext uri="{BB962C8B-B14F-4D97-AF65-F5344CB8AC3E}">
        <p14:creationId xmlns:p14="http://schemas.microsoft.com/office/powerpoint/2010/main" val="95781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19</a:t>
            </a:fld>
            <a:endParaRPr lang="zh-CN" altLang="en-US"/>
          </a:p>
        </p:txBody>
      </p:sp>
    </p:spTree>
    <p:extLst>
      <p:ext uri="{BB962C8B-B14F-4D97-AF65-F5344CB8AC3E}">
        <p14:creationId xmlns:p14="http://schemas.microsoft.com/office/powerpoint/2010/main" val="247624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20</a:t>
            </a:fld>
            <a:endParaRPr lang="zh-CN" altLang="en-US"/>
          </a:p>
        </p:txBody>
      </p:sp>
    </p:spTree>
    <p:extLst>
      <p:ext uri="{BB962C8B-B14F-4D97-AF65-F5344CB8AC3E}">
        <p14:creationId xmlns:p14="http://schemas.microsoft.com/office/powerpoint/2010/main" val="74201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21</a:t>
            </a:fld>
            <a:endParaRPr lang="zh-CN" altLang="en-US"/>
          </a:p>
        </p:txBody>
      </p:sp>
    </p:spTree>
    <p:extLst>
      <p:ext uri="{BB962C8B-B14F-4D97-AF65-F5344CB8AC3E}">
        <p14:creationId xmlns:p14="http://schemas.microsoft.com/office/powerpoint/2010/main" val="344110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22</a:t>
            </a:fld>
            <a:endParaRPr lang="zh-CN" altLang="en-US"/>
          </a:p>
        </p:txBody>
      </p:sp>
    </p:spTree>
    <p:extLst>
      <p:ext uri="{BB962C8B-B14F-4D97-AF65-F5344CB8AC3E}">
        <p14:creationId xmlns:p14="http://schemas.microsoft.com/office/powerpoint/2010/main" val="63024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23</a:t>
            </a:fld>
            <a:endParaRPr lang="zh-CN" altLang="en-US"/>
          </a:p>
        </p:txBody>
      </p:sp>
    </p:spTree>
    <p:extLst>
      <p:ext uri="{BB962C8B-B14F-4D97-AF65-F5344CB8AC3E}">
        <p14:creationId xmlns:p14="http://schemas.microsoft.com/office/powerpoint/2010/main" val="9412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5</a:t>
            </a:fld>
            <a:endParaRPr lang="en-GB"/>
          </a:p>
        </p:txBody>
      </p:sp>
    </p:spTree>
    <p:extLst>
      <p:ext uri="{BB962C8B-B14F-4D97-AF65-F5344CB8AC3E}">
        <p14:creationId xmlns:p14="http://schemas.microsoft.com/office/powerpoint/2010/main" val="408613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426216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6686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27</a:t>
            </a:fld>
            <a:endParaRPr lang="zh-CN" altLang="en-US"/>
          </a:p>
        </p:txBody>
      </p:sp>
    </p:spTree>
    <p:extLst>
      <p:ext uri="{BB962C8B-B14F-4D97-AF65-F5344CB8AC3E}">
        <p14:creationId xmlns:p14="http://schemas.microsoft.com/office/powerpoint/2010/main" val="293714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28</a:t>
            </a:fld>
            <a:endParaRPr lang="zh-CN" altLang="en-US"/>
          </a:p>
        </p:txBody>
      </p:sp>
    </p:spTree>
    <p:extLst>
      <p:ext uri="{BB962C8B-B14F-4D97-AF65-F5344CB8AC3E}">
        <p14:creationId xmlns:p14="http://schemas.microsoft.com/office/powerpoint/2010/main" val="221971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29</a:t>
            </a:fld>
            <a:endParaRPr lang="zh-CN" altLang="en-US"/>
          </a:p>
        </p:txBody>
      </p:sp>
    </p:spTree>
    <p:extLst>
      <p:ext uri="{BB962C8B-B14F-4D97-AF65-F5344CB8AC3E}">
        <p14:creationId xmlns:p14="http://schemas.microsoft.com/office/powerpoint/2010/main" val="170074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30</a:t>
            </a:fld>
            <a:endParaRPr lang="zh-CN" altLang="en-US"/>
          </a:p>
        </p:txBody>
      </p:sp>
    </p:spTree>
    <p:extLst>
      <p:ext uri="{BB962C8B-B14F-4D97-AF65-F5344CB8AC3E}">
        <p14:creationId xmlns:p14="http://schemas.microsoft.com/office/powerpoint/2010/main" val="423383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31</a:t>
            </a:fld>
            <a:endParaRPr lang="zh-CN" altLang="en-US"/>
          </a:p>
        </p:txBody>
      </p:sp>
    </p:spTree>
    <p:extLst>
      <p:ext uri="{BB962C8B-B14F-4D97-AF65-F5344CB8AC3E}">
        <p14:creationId xmlns:p14="http://schemas.microsoft.com/office/powerpoint/2010/main" val="162049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32</a:t>
            </a:fld>
            <a:endParaRPr lang="zh-CN" altLang="en-US"/>
          </a:p>
        </p:txBody>
      </p:sp>
    </p:spTree>
    <p:extLst>
      <p:ext uri="{BB962C8B-B14F-4D97-AF65-F5344CB8AC3E}">
        <p14:creationId xmlns:p14="http://schemas.microsoft.com/office/powerpoint/2010/main" val="174937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33</a:t>
            </a:fld>
            <a:endParaRPr lang="zh-CN" altLang="en-US"/>
          </a:p>
        </p:txBody>
      </p:sp>
    </p:spTree>
    <p:extLst>
      <p:ext uri="{BB962C8B-B14F-4D97-AF65-F5344CB8AC3E}">
        <p14:creationId xmlns:p14="http://schemas.microsoft.com/office/powerpoint/2010/main" val="3563367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34</a:t>
            </a:fld>
            <a:endParaRPr lang="zh-CN" altLang="en-US"/>
          </a:p>
        </p:txBody>
      </p:sp>
    </p:spTree>
    <p:extLst>
      <p:ext uri="{BB962C8B-B14F-4D97-AF65-F5344CB8AC3E}">
        <p14:creationId xmlns:p14="http://schemas.microsoft.com/office/powerpoint/2010/main" val="226431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dirty="0"/>
          </a:p>
        </p:txBody>
      </p:sp>
    </p:spTree>
    <p:extLst>
      <p:ext uri="{BB962C8B-B14F-4D97-AF65-F5344CB8AC3E}">
        <p14:creationId xmlns:p14="http://schemas.microsoft.com/office/powerpoint/2010/main" val="171177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14978D-8DD0-4414-96A7-7F72435C1E74}" type="slidenum">
              <a:rPr lang="zh-CN" altLang="en-US" smtClean="0"/>
              <a:t>36</a:t>
            </a:fld>
            <a:endParaRPr lang="zh-CN" altLang="en-US"/>
          </a:p>
        </p:txBody>
      </p:sp>
    </p:spTree>
    <p:extLst>
      <p:ext uri="{BB962C8B-B14F-4D97-AF65-F5344CB8AC3E}">
        <p14:creationId xmlns:p14="http://schemas.microsoft.com/office/powerpoint/2010/main" val="241985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003398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5FCDD1-A3F8-408E-AFE1-FF0FA00A6B22}" type="slidenum">
              <a:rPr lang="zh-CN" altLang="en-US" smtClean="0"/>
              <a:t>48</a:t>
            </a:fld>
            <a:endParaRPr lang="zh-CN" altLang="en-US"/>
          </a:p>
        </p:txBody>
      </p:sp>
    </p:spTree>
    <p:extLst>
      <p:ext uri="{BB962C8B-B14F-4D97-AF65-F5344CB8AC3E}">
        <p14:creationId xmlns:p14="http://schemas.microsoft.com/office/powerpoint/2010/main" val="4030246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456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34134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dirty="0"/>
          </a:p>
        </p:txBody>
      </p:sp>
    </p:spTree>
    <p:extLst>
      <p:ext uri="{BB962C8B-B14F-4D97-AF65-F5344CB8AC3E}">
        <p14:creationId xmlns:p14="http://schemas.microsoft.com/office/powerpoint/2010/main" val="43031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0032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dirty="0"/>
          </a:p>
        </p:txBody>
      </p:sp>
    </p:spTree>
    <p:extLst>
      <p:ext uri="{BB962C8B-B14F-4D97-AF65-F5344CB8AC3E}">
        <p14:creationId xmlns:p14="http://schemas.microsoft.com/office/powerpoint/2010/main" val="177704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5E402C-D499-47B8-98C9-405BBBE03341}" type="slidenum">
              <a:rPr lang="zh-CN" altLang="en-US" smtClean="0"/>
              <a:t>11</a:t>
            </a:fld>
            <a:endParaRPr lang="zh-CN" altLang="en-US"/>
          </a:p>
        </p:txBody>
      </p:sp>
    </p:spTree>
    <p:extLst>
      <p:ext uri="{BB962C8B-B14F-4D97-AF65-F5344CB8AC3E}">
        <p14:creationId xmlns:p14="http://schemas.microsoft.com/office/powerpoint/2010/main" val="366081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extLst>
      <p:ext uri="{BB962C8B-B14F-4D97-AF65-F5344CB8AC3E}">
        <p14:creationId xmlns:p14="http://schemas.microsoft.com/office/powerpoint/2010/main" val="154987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02</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366647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03</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25949395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04</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20294101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9807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3108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2882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255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4492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7069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0085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903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1475" y="6605067"/>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401423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991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0885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47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586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9416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110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0062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962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804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5797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7884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2363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3976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5878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896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3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6585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01</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1088891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9397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68870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2.jpe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矩形 182"/>
          <p:cNvSpPr/>
          <p:nvPr/>
        </p:nvSpPr>
        <p:spPr>
          <a:xfrm>
            <a:off x="0" y="0"/>
            <a:ext cx="11083159" cy="6858000"/>
          </a:xfrm>
          <a:prstGeom prst="rect">
            <a:avLst/>
          </a:prstGeom>
          <a:blipFill dpi="0" rotWithShape="1">
            <a:blip r:embed="rId3" cstate="screen">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989045" y="0"/>
            <a:ext cx="1120295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6858000 h 6858000"/>
              <a:gd name="connsiteX6" fmla="*/ 0 w 12192000"/>
              <a:gd name="connsiteY6"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0 h 6858000"/>
              <a:gd name="connsiteX0" fmla="*/ 7128588 w 11202955"/>
              <a:gd name="connsiteY0" fmla="*/ 6848669 h 6858000"/>
              <a:gd name="connsiteX1" fmla="*/ 0 w 11202955"/>
              <a:gd name="connsiteY1" fmla="*/ 0 h 6858000"/>
              <a:gd name="connsiteX2" fmla="*/ 11202955 w 11202955"/>
              <a:gd name="connsiteY2" fmla="*/ 0 h 6858000"/>
              <a:gd name="connsiteX3" fmla="*/ 11202955 w 11202955"/>
              <a:gd name="connsiteY3" fmla="*/ 6858000 h 6858000"/>
              <a:gd name="connsiteX4" fmla="*/ 7128588 w 11202955"/>
              <a:gd name="connsiteY4" fmla="*/ 684866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955" h="6858000">
                <a:moveTo>
                  <a:pt x="7128588" y="6848669"/>
                </a:moveTo>
                <a:lnTo>
                  <a:pt x="0" y="0"/>
                </a:lnTo>
                <a:lnTo>
                  <a:pt x="11202955" y="0"/>
                </a:lnTo>
                <a:lnTo>
                  <a:pt x="11202955" y="6858000"/>
                </a:lnTo>
                <a:lnTo>
                  <a:pt x="7128588" y="6848669"/>
                </a:lnTo>
                <a:close/>
              </a:path>
            </a:pathLst>
          </a:cu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6662057" y="2127419"/>
            <a:ext cx="4964860"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公司介绍宣传</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7" name="文本框 6"/>
          <p:cNvSpPr txBox="1"/>
          <p:nvPr/>
        </p:nvSpPr>
        <p:spPr>
          <a:xfrm>
            <a:off x="6323968" y="3167888"/>
            <a:ext cx="5236729" cy="338554"/>
          </a:xfrm>
          <a:prstGeom prst="rect">
            <a:avLst/>
          </a:prstGeom>
          <a:noFill/>
        </p:spPr>
        <p:txBody>
          <a:bodyPr wrap="square" rtlCol="0">
            <a:spAutoFit/>
          </a:bodyPr>
          <a:lstStyle/>
          <a:p>
            <a:pPr algn="r"/>
            <a:r>
              <a:rPr lang="zh-CN" altLang="en-US" sz="1600" dirty="0" smtClean="0">
                <a:solidFill>
                  <a:schemeClr val="bg1"/>
                </a:solidFill>
                <a:effectLst>
                  <a:outerShdw blurRad="25400" dist="25400" dir="2700000" algn="tl">
                    <a:srgbClr val="000000">
                      <a:alpha val="25000"/>
                    </a:srgbClr>
                  </a:outerShdw>
                </a:effectLst>
                <a:cs typeface="+mn-ea"/>
                <a:sym typeface="+mn-lt"/>
              </a:rPr>
              <a:t>企业宣传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公司介绍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产品介绍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项目推广</a:t>
            </a:r>
            <a:endParaRPr lang="zh-CN" altLang="en-US" sz="1600" dirty="0">
              <a:solidFill>
                <a:schemeClr val="bg1"/>
              </a:solidFill>
              <a:effectLst>
                <a:outerShdw blurRad="25400" dist="25400" dir="2700000" algn="tl">
                  <a:srgbClr val="000000">
                    <a:alpha val="25000"/>
                  </a:srgbClr>
                </a:outerShdw>
              </a:effectLst>
              <a:cs typeface="+mn-ea"/>
              <a:sym typeface="+mn-lt"/>
            </a:endParaRPr>
          </a:p>
        </p:txBody>
      </p:sp>
      <p:sp>
        <p:nvSpPr>
          <p:cNvPr id="8" name="文本框 7"/>
          <p:cNvSpPr txBox="1"/>
          <p:nvPr/>
        </p:nvSpPr>
        <p:spPr>
          <a:xfrm>
            <a:off x="6441971" y="3523589"/>
            <a:ext cx="5095234" cy="646331"/>
          </a:xfrm>
          <a:prstGeom prst="rect">
            <a:avLst/>
          </a:prstGeom>
          <a:noFill/>
        </p:spPr>
        <p:txBody>
          <a:bodyPr wrap="square" rtlCol="0">
            <a:spAutoFit/>
          </a:bodyPr>
          <a:lstStyle/>
          <a:p>
            <a:pPr algn="r">
              <a:lnSpc>
                <a:spcPct val="150000"/>
              </a:lnSpc>
            </a:pPr>
            <a:r>
              <a:rPr lang="en-US" altLang="zh-CN" sz="800" dirty="0">
                <a:solidFill>
                  <a:schemeClr val="bg1"/>
                </a:solidFill>
                <a:cs typeface="+mn-ea"/>
                <a:sym typeface="+mn-lt"/>
              </a:rPr>
              <a:t>Commercial plan for agricultural science and technology cultivation and </a:t>
            </a:r>
            <a:r>
              <a:rPr lang="en-US" altLang="zh-CN" sz="800" dirty="0" err="1" smtClean="0">
                <a:solidFill>
                  <a:schemeClr val="bg1"/>
                </a:solidFill>
                <a:cs typeface="+mn-ea"/>
                <a:sym typeface="+mn-lt"/>
              </a:rPr>
              <a:t>promotion</a:t>
            </a:r>
            <a:r>
              <a:rPr lang="en-US" altLang="zh-CN" sz="800" dirty="0" err="1">
                <a:solidFill>
                  <a:schemeClr val="bg1"/>
                </a:solidFill>
                <a:cs typeface="+mn-ea"/>
                <a:sym typeface="+mn-lt"/>
              </a:rPr>
              <a:t>Commercial</a:t>
            </a:r>
            <a:r>
              <a:rPr lang="en-US" altLang="zh-CN" sz="800" dirty="0">
                <a:solidFill>
                  <a:schemeClr val="bg1"/>
                </a:solidFill>
                <a:cs typeface="+mn-ea"/>
                <a:sym typeface="+mn-lt"/>
              </a:rPr>
              <a:t> plan for agricultural science and technology cultivation and promotion</a:t>
            </a:r>
            <a:endParaRPr lang="zh-CN" altLang="en-US" sz="800" dirty="0">
              <a:solidFill>
                <a:schemeClr val="bg1"/>
              </a:solidFill>
              <a:cs typeface="+mn-ea"/>
              <a:sym typeface="+mn-lt"/>
            </a:endParaRPr>
          </a:p>
          <a:p>
            <a:pPr algn="r">
              <a:lnSpc>
                <a:spcPct val="150000"/>
              </a:lnSpc>
            </a:pPr>
            <a:endParaRPr lang="zh-CN" altLang="en-US" sz="800" dirty="0">
              <a:solidFill>
                <a:schemeClr val="bg1"/>
              </a:solidFill>
              <a:cs typeface="+mn-ea"/>
              <a:sym typeface="+mn-lt"/>
            </a:endParaRPr>
          </a:p>
        </p:txBody>
      </p:sp>
      <p:sp>
        <p:nvSpPr>
          <p:cNvPr id="9" name="圆角矩形 8"/>
          <p:cNvSpPr/>
          <p:nvPr/>
        </p:nvSpPr>
        <p:spPr>
          <a:xfrm>
            <a:off x="9780523" y="4692231"/>
            <a:ext cx="1681074" cy="276898"/>
          </a:xfrm>
          <a:prstGeom prst="roundRect">
            <a:avLst>
              <a:gd name="adj" fmla="val 50000"/>
            </a:avLst>
          </a:prstGeom>
          <a:solidFill>
            <a:srgbClr val="20C7FD"/>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dirty="0">
                <a:solidFill>
                  <a:schemeClr val="bg1"/>
                </a:solidFill>
                <a:cs typeface="+mn-ea"/>
                <a:sym typeface="+mn-lt"/>
              </a:rPr>
              <a:t>优品</a:t>
            </a:r>
            <a:r>
              <a:rPr lang="en-US" altLang="zh-CN" sz="1200" dirty="0" smtClean="0">
                <a:solidFill>
                  <a:schemeClr val="bg1"/>
                </a:solidFill>
                <a:cs typeface="+mn-ea"/>
                <a:sym typeface="+mn-lt"/>
              </a:rPr>
              <a:t>PPT</a:t>
            </a:r>
            <a:endParaRPr lang="zh-CN" altLang="en-US" sz="1200" dirty="0">
              <a:solidFill>
                <a:schemeClr val="bg1"/>
              </a:solidFill>
              <a:cs typeface="+mn-ea"/>
              <a:sym typeface="+mn-lt"/>
            </a:endParaRPr>
          </a:p>
        </p:txBody>
      </p:sp>
      <p:sp>
        <p:nvSpPr>
          <p:cNvPr id="10" name="文本框 9"/>
          <p:cNvSpPr txBox="1"/>
          <p:nvPr/>
        </p:nvSpPr>
        <p:spPr>
          <a:xfrm>
            <a:off x="10416075" y="379704"/>
            <a:ext cx="1061316" cy="461665"/>
          </a:xfrm>
          <a:prstGeom prst="rect">
            <a:avLst/>
          </a:prstGeom>
          <a:noFill/>
        </p:spPr>
        <p:txBody>
          <a:bodyPr wrap="none" rtlCol="0">
            <a:spAutoFit/>
          </a:bodyPr>
          <a:lstStyle/>
          <a:p>
            <a:pPr algn="ctr"/>
            <a:r>
              <a:rPr lang="en-US" altLang="zh-CN" sz="2400" dirty="0" smtClean="0">
                <a:solidFill>
                  <a:schemeClr val="bg1"/>
                </a:solidFill>
                <a:cs typeface="+mn-ea"/>
                <a:sym typeface="+mn-lt"/>
              </a:rPr>
              <a:t>LOGO</a:t>
            </a:r>
            <a:endParaRPr lang="zh-CN" altLang="en-US" sz="2400" dirty="0">
              <a:solidFill>
                <a:schemeClr val="bg1"/>
              </a:solidFill>
              <a:cs typeface="+mn-ea"/>
              <a:sym typeface="+mn-lt"/>
            </a:endParaRPr>
          </a:p>
        </p:txBody>
      </p:sp>
      <p:sp>
        <p:nvSpPr>
          <p:cNvPr id="173" name="文本框 172"/>
          <p:cNvSpPr txBox="1"/>
          <p:nvPr/>
        </p:nvSpPr>
        <p:spPr>
          <a:xfrm>
            <a:off x="6804115" y="1591484"/>
            <a:ext cx="4768692" cy="523220"/>
          </a:xfrm>
          <a:prstGeom prst="rect">
            <a:avLst/>
          </a:prstGeom>
          <a:noFill/>
        </p:spPr>
        <p:txBody>
          <a:bodyPr wrap="square" rtlCol="0">
            <a:spAutoFit/>
          </a:bodyPr>
          <a:lstStyle/>
          <a:p>
            <a:pPr algn="r"/>
            <a:r>
              <a:rPr lang="en-US" altLang="zh-CN" sz="2800" dirty="0">
                <a:solidFill>
                  <a:schemeClr val="bg1"/>
                </a:solidFill>
                <a:effectLst>
                  <a:outerShdw blurRad="25400" dist="25400" dir="2700000" algn="tl">
                    <a:srgbClr val="000000">
                      <a:alpha val="25000"/>
                    </a:srgbClr>
                  </a:outerShdw>
                </a:effectLst>
                <a:cs typeface="+mn-ea"/>
                <a:sym typeface="+mn-lt"/>
              </a:rPr>
              <a:t>Company profile</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sp>
        <p:nvSpPr>
          <p:cNvPr id="186" name="矩形 1"/>
          <p:cNvSpPr/>
          <p:nvPr/>
        </p:nvSpPr>
        <p:spPr>
          <a:xfrm>
            <a:off x="1044683" y="-1"/>
            <a:ext cx="3454576" cy="3331029"/>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3454576 w 7949032"/>
              <a:gd name="connsiteY4" fmla="*/ 3321776 h 6838950"/>
              <a:gd name="connsiteX5" fmla="*/ 0 w 7949032"/>
              <a:gd name="connsiteY5" fmla="*/ 0 h 6838950"/>
              <a:gd name="connsiteX0" fmla="*/ 0 w 3745167"/>
              <a:gd name="connsiteY0" fmla="*/ 0 h 3321776"/>
              <a:gd name="connsiteX1" fmla="*/ 314295 w 3745167"/>
              <a:gd name="connsiteY1" fmla="*/ 0 h 3321776"/>
              <a:gd name="connsiteX2" fmla="*/ 314295 w 3745167"/>
              <a:gd name="connsiteY2" fmla="*/ 0 h 3321776"/>
              <a:gd name="connsiteX3" fmla="*/ 3745167 w 3745167"/>
              <a:gd name="connsiteY3" fmla="*/ 2729658 h 3321776"/>
              <a:gd name="connsiteX4" fmla="*/ 3454576 w 3745167"/>
              <a:gd name="connsiteY4" fmla="*/ 3321776 h 3321776"/>
              <a:gd name="connsiteX5" fmla="*/ 0 w 3745167"/>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353281 w 3454576"/>
              <a:gd name="connsiteY3" fmla="*/ 2362546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12657 w 3454576"/>
              <a:gd name="connsiteY3" fmla="*/ 2374388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24533 w 3454576"/>
              <a:gd name="connsiteY3" fmla="*/ 2338861 h 3321776"/>
              <a:gd name="connsiteX4" fmla="*/ 3454576 w 3454576"/>
              <a:gd name="connsiteY4" fmla="*/ 3321776 h 3321776"/>
              <a:gd name="connsiteX5" fmla="*/ 0 w 3454576"/>
              <a:gd name="connsiteY5" fmla="*/ 0 h 332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576" h="3321776">
                <a:moveTo>
                  <a:pt x="0" y="0"/>
                </a:moveTo>
                <a:lnTo>
                  <a:pt x="314295" y="0"/>
                </a:lnTo>
                <a:lnTo>
                  <a:pt x="314295" y="0"/>
                </a:lnTo>
                <a:lnTo>
                  <a:pt x="3424533" y="2338861"/>
                </a:lnTo>
                <a:lnTo>
                  <a:pt x="3454576" y="3321776"/>
                </a:lnTo>
                <a:lnTo>
                  <a:pt x="0" y="0"/>
                </a:lnTo>
                <a:close/>
              </a:path>
            </a:pathLst>
          </a:custGeom>
          <a:solidFill>
            <a:srgbClr val="20C7FD"/>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90605" y="0"/>
            <a:ext cx="7949032" cy="6858000"/>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9032" h="6838950">
                <a:moveTo>
                  <a:pt x="0" y="0"/>
                </a:moveTo>
                <a:lnTo>
                  <a:pt x="314295" y="0"/>
                </a:lnTo>
                <a:lnTo>
                  <a:pt x="314295" y="0"/>
                </a:lnTo>
                <a:lnTo>
                  <a:pt x="7949032" y="6838950"/>
                </a:lnTo>
                <a:lnTo>
                  <a:pt x="6886545" y="6838950"/>
                </a:lnTo>
                <a:lnTo>
                  <a:pt x="0" y="0"/>
                </a:lnTo>
                <a:close/>
              </a:path>
            </a:pathLst>
          </a:custGeom>
          <a:solidFill>
            <a:schemeClr val="bg1"/>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315861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4="http://schemas.microsoft.com/office/drawing/2010/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500"/>
                                        <p:tgtEl>
                                          <p:spTgt spid="18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strips(downRight)">
                                      <p:cBhvr>
                                        <p:cTn id="10" dur="500"/>
                                        <p:tgtEl>
                                          <p:spTgt spid="18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strips(downRight)">
                                      <p:cBhvr>
                                        <p:cTn id="13" dur="500"/>
                                        <p:tgtEl>
                                          <p:spTgt spid="18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47" presetClass="entr" presetSubtype="0" fill="hold" grpId="0" nodeType="withEffect">
                                  <p:stCondLst>
                                    <p:cond delay="50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1000"/>
                                        <p:tgtEl>
                                          <p:spTgt spid="173"/>
                                        </p:tgtEl>
                                      </p:cBhvr>
                                    </p:animEffect>
                                    <p:anim calcmode="lin" valueType="num">
                                      <p:cBhvr>
                                        <p:cTn id="27" dur="1000" fill="hold"/>
                                        <p:tgtEl>
                                          <p:spTgt spid="173"/>
                                        </p:tgtEl>
                                        <p:attrNameLst>
                                          <p:attrName>ppt_x</p:attrName>
                                        </p:attrNameLst>
                                      </p:cBhvr>
                                      <p:tavLst>
                                        <p:tav tm="0">
                                          <p:val>
                                            <p:strVal val="#ppt_x"/>
                                          </p:val>
                                        </p:tav>
                                        <p:tav tm="100000">
                                          <p:val>
                                            <p:strVal val="#ppt_x"/>
                                          </p:val>
                                        </p:tav>
                                      </p:tavLst>
                                    </p:anim>
                                    <p:anim calcmode="lin" valueType="num">
                                      <p:cBhvr>
                                        <p:cTn id="28" dur="1000" fill="hold"/>
                                        <p:tgtEl>
                                          <p:spTgt spid="1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175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ppt_x"/>
                                          </p:val>
                                        </p:tav>
                                        <p:tav tm="100000">
                                          <p:val>
                                            <p:strVal val="#ppt_x"/>
                                          </p:val>
                                        </p:tav>
                                      </p:tavLst>
                                    </p:anim>
                                    <p:anim calcmode="lin" valueType="num">
                                      <p:cBhvr additive="base">
                                        <p:cTn id="4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7" grpId="0" animBg="1"/>
      <p:bldP spid="6" grpId="0"/>
      <p:bldP spid="7" grpId="0"/>
      <p:bldP spid="8" grpId="0"/>
      <p:bldP spid="9" grpId="0" animBg="1"/>
      <p:bldP spid="10" grpId="0"/>
      <p:bldP spid="173" grpId="0"/>
      <p:bldP spid="186"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028842" y="-345744"/>
            <a:ext cx="0" cy="46640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 xmlns:a14="http://schemas.microsoft.com/office/drawing/2010/main" xmlns:p14="http://schemas.microsoft.com/office/powerpoint/2010/main" xmlns:a16="http://schemas.microsoft.com/office/drawing/2014/main" id="{6EF11F37-4473-4226-A1C0-CA7A558E3BAE}"/>
              </a:ext>
            </a:extLst>
          </p:cNvPr>
          <p:cNvSpPr/>
          <p:nvPr/>
        </p:nvSpPr>
        <p:spPr>
          <a:xfrm>
            <a:off x="2315927" y="-1878361"/>
            <a:ext cx="1415772" cy="584775"/>
          </a:xfrm>
          <a:prstGeom prst="rect">
            <a:avLst/>
          </a:prstGeom>
        </p:spPr>
        <p:txBody>
          <a:bodyPr wrap="none">
            <a:spAutoFit/>
          </a:bodyPr>
          <a:lstStyle/>
          <a:p>
            <a:pPr algn="ctr"/>
            <a:r>
              <a:rPr lang="zh-CN" altLang="en-US" sz="3200" dirty="0">
                <a:solidFill>
                  <a:schemeClr val="bg1"/>
                </a:solidFill>
                <a:cs typeface="+mn-ea"/>
                <a:sym typeface="+mn-lt"/>
              </a:rPr>
              <a:t>萌芽期</a:t>
            </a:r>
          </a:p>
        </p:txBody>
      </p:sp>
      <p:grpSp>
        <p:nvGrpSpPr>
          <p:cNvPr id="42" name="组合 41">
            <a:extLst>
              <a:ext uri="{FF2B5EF4-FFF2-40B4-BE49-F238E27FC236}">
                <a16:creationId xmlns="" xmlns:a14="http://schemas.microsoft.com/office/drawing/2010/main" xmlns:p14="http://schemas.microsoft.com/office/powerpoint/2010/main" xmlns:a16="http://schemas.microsoft.com/office/drawing/2014/main" id="{4F3B669C-6082-4E07-91FF-87505EE92112}"/>
              </a:ext>
            </a:extLst>
          </p:cNvPr>
          <p:cNvGrpSpPr/>
          <p:nvPr/>
        </p:nvGrpSpPr>
        <p:grpSpPr>
          <a:xfrm>
            <a:off x="1718893" y="-1082982"/>
            <a:ext cx="2609839" cy="685800"/>
            <a:chOff x="1270005" y="3123293"/>
            <a:chExt cx="2609839" cy="685800"/>
          </a:xfrm>
        </p:grpSpPr>
        <p:cxnSp>
          <p:nvCxnSpPr>
            <p:cNvPr id="18" name="直接连接符 17">
              <a:extLst>
                <a:ext uri="{FF2B5EF4-FFF2-40B4-BE49-F238E27FC236}">
                  <a16:creationId xmlns="" xmlns:a14="http://schemas.microsoft.com/office/drawing/2010/main" xmlns:p14="http://schemas.microsoft.com/office/powerpoint/2010/main" xmlns:a16="http://schemas.microsoft.com/office/drawing/2014/main" id="{2E277CE7-F7CF-4438-AF84-A220EA64623A}"/>
                </a:ext>
              </a:extLst>
            </p:cNvPr>
            <p:cNvCxnSpPr>
              <a:cxnSpLocks/>
            </p:cNvCxnSpPr>
            <p:nvPr/>
          </p:nvCxnSpPr>
          <p:spPr>
            <a:xfrm>
              <a:off x="1270005" y="3123293"/>
              <a:ext cx="260983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4="http://schemas.microsoft.com/office/drawing/2010/main" xmlns:p14="http://schemas.microsoft.com/office/powerpoint/2010/main" xmlns:a16="http://schemas.microsoft.com/office/drawing/2014/main" id="{5CBC340E-F13C-44DB-9B32-57F54433D7F9}"/>
                </a:ext>
              </a:extLst>
            </p:cNvPr>
            <p:cNvCxnSpPr>
              <a:cxnSpLocks/>
            </p:cNvCxnSpPr>
            <p:nvPr/>
          </p:nvCxnSpPr>
          <p:spPr>
            <a:xfrm>
              <a:off x="1270005" y="3809093"/>
              <a:ext cx="260983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18659" y="1056901"/>
            <a:ext cx="4059109" cy="1082557"/>
            <a:chOff x="7518659" y="2205562"/>
            <a:chExt cx="4059109" cy="1082557"/>
          </a:xfrm>
        </p:grpSpPr>
        <p:sp>
          <p:nvSpPr>
            <p:cNvPr id="9" name="文本框 8">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公司成立</a:t>
              </a:r>
            </a:p>
          </p:txBody>
        </p:sp>
        <p:sp>
          <p:nvSpPr>
            <p:cNvPr id="10" name="文本框 9">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smtClean="0">
                  <a:solidFill>
                    <a:schemeClr val="tx1">
                      <a:lumMod val="75000"/>
                      <a:lumOff val="25000"/>
                    </a:schemeClr>
                  </a:solidFill>
                  <a:effectLst/>
                  <a:cs typeface="+mn-ea"/>
                  <a:sym typeface="+mn-lt"/>
                </a:rPr>
                <a:t>2021</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952479"/>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838555"/>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a:off x="4808519" y="1510894"/>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3589375"/>
            <a:ext cx="4059109" cy="1082557"/>
            <a:chOff x="727128" y="4738036"/>
            <a:chExt cx="4059109" cy="1082557"/>
          </a:xfrm>
        </p:grpSpPr>
        <p:sp>
          <p:nvSpPr>
            <p:cNvPr id="27" name="文本框 26">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2022</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3484953"/>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3371029"/>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4043368"/>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1267206"/>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06</a:t>
            </a:r>
            <a:endParaRPr lang="zh-CN" altLang="en-US" sz="2400" dirty="0">
              <a:solidFill>
                <a:schemeClr val="bg1"/>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381821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07</a:t>
            </a:r>
            <a:endParaRPr lang="zh-CN" altLang="en-US" sz="2400" dirty="0">
              <a:solidFill>
                <a:schemeClr val="bg1"/>
              </a:solidFill>
              <a:cs typeface="+mn-ea"/>
              <a:sym typeface="+mn-lt"/>
            </a:endParaRPr>
          </a:p>
        </p:txBody>
      </p:sp>
      <p:sp>
        <p:nvSpPr>
          <p:cNvPr id="33" name="文本框 32">
            <a:extLst>
              <a:ext uri="{FF2B5EF4-FFF2-40B4-BE49-F238E27FC236}">
                <a16:creationId xmlns="" xmlns:a14="http://schemas.microsoft.com/office/drawing/2010/main" xmlns:p14="http://schemas.microsoft.com/office/powerpoint/2010/main" xmlns:a16="http://schemas.microsoft.com/office/drawing/2014/main" id="{5E3EF1B0-70F2-4B5F-8EA0-0FF164C06FAC}"/>
              </a:ext>
            </a:extLst>
          </p:cNvPr>
          <p:cNvSpPr txBox="1"/>
          <p:nvPr/>
        </p:nvSpPr>
        <p:spPr>
          <a:xfrm>
            <a:off x="1862319" y="5349718"/>
            <a:ext cx="8243378" cy="553998"/>
          </a:xfrm>
          <a:prstGeom prst="rect">
            <a:avLst/>
          </a:prstGeom>
          <a:noFill/>
        </p:spPr>
        <p:txBody>
          <a:bodyPr wrap="square">
            <a:spAutoFit/>
          </a:bodyPr>
          <a:lstStyle/>
          <a:p>
            <a:pPr algn="ctr">
              <a:lnSpc>
                <a:spcPct val="150000"/>
              </a:lnSpc>
            </a:pPr>
            <a:r>
              <a:rPr lang="zh-CN" altLang="en-US" sz="1000" b="0" i="0" dirty="0" smtClean="0">
                <a:solidFill>
                  <a:schemeClr val="tx1">
                    <a:lumMod val="65000"/>
                    <a:lumOff val="35000"/>
                  </a:schemeClr>
                </a:solidFill>
                <a:effectLst/>
                <a:cs typeface="+mn-ea"/>
                <a:sym typeface="+mn-lt"/>
              </a:rPr>
              <a:t>专注</a:t>
            </a:r>
            <a:r>
              <a:rPr lang="zh-CN" altLang="en-US" sz="1000" b="0" i="0" dirty="0">
                <a:solidFill>
                  <a:schemeClr val="tx1">
                    <a:lumMod val="65000"/>
                    <a:lumOff val="35000"/>
                  </a:schemeClr>
                </a:solidFill>
                <a:effectLst/>
                <a:cs typeface="+mn-ea"/>
                <a:sym typeface="+mn-lt"/>
              </a:rPr>
              <a:t>于优质实用的设计资源下载。包括广告设计、海报、</a:t>
            </a:r>
            <a:r>
              <a:rPr lang="en-US" altLang="zh-CN" sz="1000" b="0" i="0" dirty="0">
                <a:solidFill>
                  <a:schemeClr val="tx1">
                    <a:lumMod val="65000"/>
                    <a:lumOff val="35000"/>
                  </a:schemeClr>
                </a:solidFill>
                <a:effectLst/>
                <a:cs typeface="+mn-ea"/>
                <a:sym typeface="+mn-lt"/>
              </a:rPr>
              <a:t>PNG</a:t>
            </a:r>
            <a:r>
              <a:rPr lang="zh-CN" altLang="en-US" sz="1000" b="0" i="0" dirty="0">
                <a:solidFill>
                  <a:schemeClr val="tx1">
                    <a:lumMod val="65000"/>
                    <a:lumOff val="35000"/>
                  </a:schemeClr>
                </a:solidFill>
                <a:effectLst/>
                <a:cs typeface="+mn-ea"/>
                <a:sym typeface="+mn-lt"/>
              </a:rPr>
              <a:t>素材、摄影图、插画背景、</a:t>
            </a:r>
            <a:r>
              <a:rPr lang="en-US" altLang="zh-CN" sz="1000" b="0" i="0" dirty="0">
                <a:solidFill>
                  <a:schemeClr val="tx1">
                    <a:lumMod val="65000"/>
                    <a:lumOff val="35000"/>
                  </a:schemeClr>
                </a:solidFill>
                <a:effectLst/>
                <a:cs typeface="+mn-ea"/>
                <a:sym typeface="+mn-lt"/>
              </a:rPr>
              <a:t>PPT</a:t>
            </a:r>
            <a:r>
              <a:rPr lang="zh-CN" altLang="en-US" sz="1000" b="0" i="0" dirty="0">
                <a:solidFill>
                  <a:schemeClr val="tx1">
                    <a:lumMod val="65000"/>
                    <a:lumOff val="35000"/>
                  </a:schemeClr>
                </a:solidFill>
                <a:effectLst/>
                <a:cs typeface="+mn-ea"/>
                <a:sym typeface="+mn-lt"/>
              </a:rPr>
              <a:t>模板、视频、音频、简历、</a:t>
            </a:r>
            <a:r>
              <a:rPr lang="en-US" altLang="zh-CN" sz="1000" b="0" i="0" dirty="0">
                <a:solidFill>
                  <a:schemeClr val="tx1">
                    <a:lumMod val="65000"/>
                    <a:lumOff val="35000"/>
                  </a:schemeClr>
                </a:solidFill>
                <a:effectLst/>
                <a:cs typeface="+mn-ea"/>
                <a:sym typeface="+mn-lt"/>
              </a:rPr>
              <a:t>Excel</a:t>
            </a:r>
            <a:r>
              <a:rPr lang="zh-CN" altLang="en-US" sz="1000" b="0" i="0" dirty="0">
                <a:solidFill>
                  <a:schemeClr val="tx1">
                    <a:lumMod val="65000"/>
                    <a:lumOff val="35000"/>
                  </a:schemeClr>
                </a:solidFill>
                <a:effectLst/>
                <a:cs typeface="+mn-ea"/>
                <a:sym typeface="+mn-lt"/>
              </a:rPr>
              <a:t>表格等。除了作品创意与美感</a:t>
            </a:r>
            <a:r>
              <a:rPr lang="zh-CN" altLang="en-US" sz="1000" b="0" i="0" dirty="0" smtClean="0">
                <a:solidFill>
                  <a:schemeClr val="tx1">
                    <a:lumMod val="65000"/>
                    <a:lumOff val="35000"/>
                  </a:schemeClr>
                </a:solidFill>
                <a:effectLst/>
                <a:cs typeface="+mn-ea"/>
                <a:sym typeface="+mn-lt"/>
              </a:rPr>
              <a:t>，优品</a:t>
            </a:r>
            <a:r>
              <a:rPr lang="en-US" altLang="zh-CN" sz="1000" b="0" i="0" dirty="0" smtClean="0">
                <a:solidFill>
                  <a:schemeClr val="tx1">
                    <a:lumMod val="65000"/>
                    <a:lumOff val="35000"/>
                  </a:schemeClr>
                </a:solidFill>
                <a:effectLst/>
                <a:cs typeface="+mn-ea"/>
                <a:sym typeface="+mn-lt"/>
              </a:rPr>
              <a:t>PPT</a:t>
            </a:r>
            <a:r>
              <a:rPr lang="zh-CN" altLang="en-US" sz="1000" b="0" i="0" dirty="0" smtClean="0">
                <a:solidFill>
                  <a:schemeClr val="tx1">
                    <a:lumMod val="65000"/>
                    <a:lumOff val="35000"/>
                  </a:schemeClr>
                </a:solidFill>
                <a:effectLst/>
                <a:cs typeface="+mn-ea"/>
                <a:sym typeface="+mn-lt"/>
              </a:rPr>
              <a:t>网更</a:t>
            </a:r>
            <a:r>
              <a:rPr lang="zh-CN" altLang="en-US" sz="1000" b="0" i="0" dirty="0">
                <a:solidFill>
                  <a:schemeClr val="tx1">
                    <a:lumMod val="65000"/>
                    <a:lumOff val="35000"/>
                  </a:schemeClr>
                </a:solidFill>
                <a:effectLst/>
                <a:cs typeface="+mn-ea"/>
                <a:sym typeface="+mn-lt"/>
              </a:rPr>
              <a:t>注重作品的实用性，深入研究每一类作品的使用人群，使用场景、受</a:t>
            </a:r>
            <a:r>
              <a:rPr lang="zh-CN" altLang="en-US" sz="1000" b="0" i="0" dirty="0" smtClean="0">
                <a:solidFill>
                  <a:schemeClr val="tx1">
                    <a:lumMod val="65000"/>
                    <a:lumOff val="35000"/>
                  </a:schemeClr>
                </a:solidFill>
                <a:effectLst/>
                <a:cs typeface="+mn-ea"/>
                <a:sym typeface="+mn-lt"/>
              </a:rPr>
              <a:t>众</a:t>
            </a:r>
            <a:endParaRPr lang="zh-CN" altLang="en-US" sz="1000" dirty="0">
              <a:solidFill>
                <a:schemeClr val="tx1">
                  <a:lumMod val="65000"/>
                  <a:lumOff val="35000"/>
                </a:schemeClr>
              </a:solidFill>
              <a:cs typeface="+mn-ea"/>
              <a:sym typeface="+mn-lt"/>
            </a:endParaRPr>
          </a:p>
        </p:txBody>
      </p:sp>
      <p:sp>
        <p:nvSpPr>
          <p:cNvPr id="7" name="圆角矩形 6"/>
          <p:cNvSpPr/>
          <p:nvPr/>
        </p:nvSpPr>
        <p:spPr>
          <a:xfrm>
            <a:off x="4978965" y="6049911"/>
            <a:ext cx="2099752" cy="411141"/>
          </a:xfrm>
          <a:prstGeom prst="roundRect">
            <a:avLst>
              <a:gd name="adj" fmla="val 50000"/>
            </a:avLst>
          </a:prstGeom>
          <a:solidFill>
            <a:srgbClr val="20C7FD"/>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诚信铸就品质</a:t>
            </a:r>
            <a:endParaRPr lang="zh-CN" altLang="en-US" sz="1600" dirty="0">
              <a:cs typeface="+mn-ea"/>
              <a:sym typeface="+mn-lt"/>
            </a:endParaRPr>
          </a:p>
        </p:txBody>
      </p:sp>
    </p:spTree>
    <p:extLst>
      <p:ext uri="{BB962C8B-B14F-4D97-AF65-F5344CB8AC3E}">
        <p14:creationId xmlns:p14="http://schemas.microsoft.com/office/powerpoint/2010/main" val="215618710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0"/>
                                  </p:stCondLst>
                                  <p:iterate type="lt">
                                    <p:tmPct val="16665"/>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4/3*#ppt_w"/>
                                          </p:val>
                                        </p:tav>
                                        <p:tav tm="100000">
                                          <p:val>
                                            <p:strVal val="#ppt_w"/>
                                          </p:val>
                                        </p:tav>
                                      </p:tavLst>
                                    </p:anim>
                                    <p:anim calcmode="lin" valueType="num">
                                      <p:cBhvr>
                                        <p:cTn id="8" dur="750" fill="hold"/>
                                        <p:tgtEl>
                                          <p:spTgt spid="16"/>
                                        </p:tgtEl>
                                        <p:attrNameLst>
                                          <p:attrName>ppt_h</p:attrName>
                                        </p:attrNameLst>
                                      </p:cBhvr>
                                      <p:tavLst>
                                        <p:tav tm="0">
                                          <p:val>
                                            <p:strVal val="4/3*#ppt_h"/>
                                          </p:val>
                                        </p:tav>
                                        <p:tav tm="100000">
                                          <p:val>
                                            <p:strVal val="#ppt_h"/>
                                          </p:val>
                                        </p:tav>
                                      </p:tavLst>
                                    </p:anim>
                                  </p:childTnLst>
                                </p:cTn>
                              </p:par>
                              <p:par>
                                <p:cTn id="9" presetID="16" presetClass="entr" presetSubtype="37" fill="hold" nodeType="withEffect">
                                  <p:stCondLst>
                                    <p:cond delay="150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nectLine"/>
          <p:cNvSpPr/>
          <p:nvPr/>
        </p:nvSpPr>
        <p:spPr>
          <a:xfrm>
            <a:off x="39259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4" name="ConnectLine"/>
          <p:cNvSpPr/>
          <p:nvPr/>
        </p:nvSpPr>
        <p:spPr>
          <a:xfrm>
            <a:off x="39259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5" name="ConnectLine"/>
          <p:cNvSpPr/>
          <p:nvPr/>
        </p:nvSpPr>
        <p:spPr>
          <a:xfrm>
            <a:off x="82655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6" name="ConnectLine"/>
          <p:cNvSpPr/>
          <p:nvPr/>
        </p:nvSpPr>
        <p:spPr>
          <a:xfrm>
            <a:off x="8265591" y="2989006"/>
            <a:ext cx="896800" cy="121600"/>
          </a:xfrm>
          <a:custGeom>
            <a:avLst/>
            <a:gdLst/>
            <a:ahLst/>
            <a:cxnLst/>
            <a:rect l="0" t="0" r="0" b="0"/>
            <a:pathLst>
              <a:path w="896800" h="121600" fill="none">
                <a:moveTo>
                  <a:pt x="0" y="0"/>
                </a:moveTo>
                <a:lnTo>
                  <a:pt x="896800" y="0"/>
                </a:lnTo>
                <a:lnTo>
                  <a:pt x="896800" y="1216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7" name="ConnectLine"/>
          <p:cNvSpPr/>
          <p:nvPr/>
        </p:nvSpPr>
        <p:spPr>
          <a:xfrm>
            <a:off x="4822795" y="3627406"/>
            <a:ext cx="1040782" cy="182400"/>
          </a:xfrm>
          <a:custGeom>
            <a:avLst/>
            <a:gdLst/>
            <a:ahLst/>
            <a:cxnLst/>
            <a:rect l="0" t="0" r="0" b="0"/>
            <a:pathLst>
              <a:path w="1040782" h="182400" fill="none">
                <a:moveTo>
                  <a:pt x="0" y="0"/>
                </a:moveTo>
                <a:lnTo>
                  <a:pt x="0" y="60800"/>
                </a:lnTo>
                <a:lnTo>
                  <a:pt x="-1040782" y="60800"/>
                </a:lnTo>
                <a:lnTo>
                  <a:pt x="-1040782"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8" name="ConnectLine"/>
          <p:cNvSpPr/>
          <p:nvPr/>
        </p:nvSpPr>
        <p:spPr>
          <a:xfrm>
            <a:off x="4822795" y="3627406"/>
            <a:ext cx="752818" cy="182400"/>
          </a:xfrm>
          <a:custGeom>
            <a:avLst/>
            <a:gdLst/>
            <a:ahLst/>
            <a:cxnLst/>
            <a:rect l="0" t="0" r="0" b="0"/>
            <a:pathLst>
              <a:path w="752818" h="182400" fill="none">
                <a:moveTo>
                  <a:pt x="0" y="0"/>
                </a:moveTo>
                <a:lnTo>
                  <a:pt x="0" y="60800"/>
                </a:lnTo>
                <a:lnTo>
                  <a:pt x="752818" y="60800"/>
                </a:lnTo>
                <a:lnTo>
                  <a:pt x="7528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9" name="ConnectLine"/>
          <p:cNvSpPr/>
          <p:nvPr/>
        </p:nvSpPr>
        <p:spPr>
          <a:xfrm>
            <a:off x="7368795" y="3627406"/>
            <a:ext cx="418" cy="182400"/>
          </a:xfrm>
          <a:custGeom>
            <a:avLst/>
            <a:gdLst/>
            <a:ahLst/>
            <a:cxnLst/>
            <a:rect l="0" t="0" r="0" b="0"/>
            <a:pathLst>
              <a:path w="418" h="182400" fill="none">
                <a:moveTo>
                  <a:pt x="0" y="0"/>
                </a:moveTo>
                <a:lnTo>
                  <a:pt x="0" y="60800"/>
                </a:lnTo>
                <a:lnTo>
                  <a:pt x="4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0" name="ConnectLine"/>
          <p:cNvSpPr/>
          <p:nvPr/>
        </p:nvSpPr>
        <p:spPr>
          <a:xfrm>
            <a:off x="73692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1" name="ConnectLine"/>
          <p:cNvSpPr/>
          <p:nvPr/>
        </p:nvSpPr>
        <p:spPr>
          <a:xfrm>
            <a:off x="73692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2" name="ConnectLine"/>
          <p:cNvSpPr/>
          <p:nvPr/>
        </p:nvSpPr>
        <p:spPr>
          <a:xfrm>
            <a:off x="9162395" y="3627406"/>
            <a:ext cx="418" cy="182400"/>
          </a:xfrm>
          <a:custGeom>
            <a:avLst/>
            <a:gdLst/>
            <a:ahLst/>
            <a:cxnLst/>
            <a:rect l="0" t="0" r="0" b="0"/>
            <a:pathLst>
              <a:path w="418" h="182400" fill="none">
                <a:moveTo>
                  <a:pt x="0" y="0"/>
                </a:moveTo>
                <a:lnTo>
                  <a:pt x="0" y="60800"/>
                </a:lnTo>
                <a:lnTo>
                  <a:pt x="4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3" name="ConnectLine"/>
          <p:cNvSpPr/>
          <p:nvPr/>
        </p:nvSpPr>
        <p:spPr>
          <a:xfrm>
            <a:off x="91628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4" name="ConnectLine"/>
          <p:cNvSpPr/>
          <p:nvPr/>
        </p:nvSpPr>
        <p:spPr>
          <a:xfrm>
            <a:off x="91628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5" name="ConnectLine"/>
          <p:cNvSpPr/>
          <p:nvPr/>
        </p:nvSpPr>
        <p:spPr>
          <a:xfrm>
            <a:off x="55756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6" name="ConnectLine"/>
          <p:cNvSpPr/>
          <p:nvPr/>
        </p:nvSpPr>
        <p:spPr>
          <a:xfrm>
            <a:off x="55756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7" name="ConnectLine"/>
          <p:cNvSpPr/>
          <p:nvPr/>
        </p:nvSpPr>
        <p:spPr>
          <a:xfrm>
            <a:off x="5575609" y="57250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8" name="ConnectLine"/>
          <p:cNvSpPr/>
          <p:nvPr/>
        </p:nvSpPr>
        <p:spPr>
          <a:xfrm>
            <a:off x="37820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9" name="ConnectLine"/>
          <p:cNvSpPr/>
          <p:nvPr/>
        </p:nvSpPr>
        <p:spPr>
          <a:xfrm>
            <a:off x="6095791" y="2114706"/>
            <a:ext cx="2169800" cy="182400"/>
          </a:xfrm>
          <a:custGeom>
            <a:avLst/>
            <a:gdLst/>
            <a:ahLst/>
            <a:cxnLst/>
            <a:rect l="0" t="0" r="0" b="0"/>
            <a:pathLst>
              <a:path w="2169800" h="182400" fill="none">
                <a:moveTo>
                  <a:pt x="0" y="0"/>
                </a:moveTo>
                <a:lnTo>
                  <a:pt x="0" y="60800"/>
                </a:lnTo>
                <a:lnTo>
                  <a:pt x="-2169800" y="60800"/>
                </a:lnTo>
                <a:lnTo>
                  <a:pt x="-2169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20" name="ConnectLine"/>
          <p:cNvSpPr/>
          <p:nvPr/>
        </p:nvSpPr>
        <p:spPr>
          <a:xfrm>
            <a:off x="6095791" y="2114706"/>
            <a:ext cx="2169800" cy="182400"/>
          </a:xfrm>
          <a:custGeom>
            <a:avLst/>
            <a:gdLst/>
            <a:ahLst/>
            <a:cxnLst/>
            <a:rect l="0" t="0" r="0" b="0"/>
            <a:pathLst>
              <a:path w="2169800" h="182400" fill="none">
                <a:moveTo>
                  <a:pt x="0" y="0"/>
                </a:moveTo>
                <a:lnTo>
                  <a:pt x="0" y="60800"/>
                </a:lnTo>
                <a:lnTo>
                  <a:pt x="2169800" y="60800"/>
                </a:lnTo>
                <a:lnTo>
                  <a:pt x="2169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21" name="Rounded Rectangle 43"/>
          <p:cNvSpPr/>
          <p:nvPr/>
        </p:nvSpPr>
        <p:spPr>
          <a:xfrm>
            <a:off x="5131877" y="1321613"/>
            <a:ext cx="1905000" cy="720000"/>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2" name="TextBox 23"/>
          <p:cNvSpPr txBox="1"/>
          <p:nvPr/>
        </p:nvSpPr>
        <p:spPr>
          <a:xfrm>
            <a:off x="5929540" y="1416072"/>
            <a:ext cx="84365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代用名</a:t>
            </a:r>
            <a:endParaRPr lang="id-ID" altLang="zh-CN" sz="1400" dirty="0">
              <a:solidFill>
                <a:schemeClr val="bg1"/>
              </a:solidFill>
              <a:cs typeface="+mn-ea"/>
              <a:sym typeface="+mn-lt"/>
            </a:endParaRPr>
          </a:p>
        </p:txBody>
      </p:sp>
      <p:sp>
        <p:nvSpPr>
          <p:cNvPr id="23" name="TextBox 23"/>
          <p:cNvSpPr txBox="1"/>
          <p:nvPr/>
        </p:nvSpPr>
        <p:spPr>
          <a:xfrm>
            <a:off x="5929540" y="1651745"/>
            <a:ext cx="1232430" cy="21544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dirty="0">
                <a:solidFill>
                  <a:schemeClr val="bg1"/>
                </a:solidFill>
                <a:cs typeface="+mn-ea"/>
                <a:sym typeface="+mn-lt"/>
              </a:rPr>
              <a:t>职位名称</a:t>
            </a:r>
            <a:endParaRPr lang="id-ID" sz="800" dirty="0">
              <a:solidFill>
                <a:schemeClr val="bg1"/>
              </a:solidFill>
              <a:cs typeface="+mn-ea"/>
              <a:sym typeface="+mn-lt"/>
            </a:endParaRPr>
          </a:p>
        </p:txBody>
      </p:sp>
      <p:sp>
        <p:nvSpPr>
          <p:cNvPr id="24" name="Rounded Rectangle 43"/>
          <p:cNvSpPr/>
          <p:nvPr/>
        </p:nvSpPr>
        <p:spPr>
          <a:xfrm>
            <a:off x="3248346" y="2361601"/>
            <a:ext cx="1200102" cy="453582"/>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5" name="TextBox 23"/>
          <p:cNvSpPr txBox="1"/>
          <p:nvPr/>
        </p:nvSpPr>
        <p:spPr>
          <a:xfrm>
            <a:off x="3675318" y="24140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26" name="TextBox 23"/>
          <p:cNvSpPr txBox="1"/>
          <p:nvPr/>
        </p:nvSpPr>
        <p:spPr>
          <a:xfrm>
            <a:off x="3675318" y="25856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27" name="Rounded Rectangle 43"/>
          <p:cNvSpPr/>
          <p:nvPr/>
        </p:nvSpPr>
        <p:spPr>
          <a:xfrm>
            <a:off x="7634926" y="2346361"/>
            <a:ext cx="1200102" cy="453582"/>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8" name="TextBox 23"/>
          <p:cNvSpPr txBox="1"/>
          <p:nvPr/>
        </p:nvSpPr>
        <p:spPr>
          <a:xfrm>
            <a:off x="8061898" y="2398832"/>
            <a:ext cx="624902"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29" name="TextBox 23"/>
          <p:cNvSpPr txBox="1"/>
          <p:nvPr/>
        </p:nvSpPr>
        <p:spPr>
          <a:xfrm>
            <a:off x="8061898" y="257045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0" name="Rounded Rectangle 43"/>
          <p:cNvSpPr/>
          <p:nvPr/>
        </p:nvSpPr>
        <p:spPr>
          <a:xfrm>
            <a:off x="235426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1" name="TextBox 23"/>
          <p:cNvSpPr txBox="1"/>
          <p:nvPr/>
        </p:nvSpPr>
        <p:spPr>
          <a:xfrm>
            <a:off x="2781238" y="32141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32" name="TextBox 23"/>
          <p:cNvSpPr txBox="1"/>
          <p:nvPr/>
        </p:nvSpPr>
        <p:spPr>
          <a:xfrm>
            <a:off x="278123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3" name="Rounded Rectangle 43"/>
          <p:cNvSpPr/>
          <p:nvPr/>
        </p:nvSpPr>
        <p:spPr>
          <a:xfrm>
            <a:off x="415258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4" name="TextBox 23"/>
          <p:cNvSpPr txBox="1"/>
          <p:nvPr/>
        </p:nvSpPr>
        <p:spPr>
          <a:xfrm>
            <a:off x="4579558" y="3214172"/>
            <a:ext cx="663955"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cs typeface="+mn-ea"/>
                <a:sym typeface="+mn-lt"/>
              </a:rPr>
              <a:t>代用名</a:t>
            </a:r>
            <a:endParaRPr lang="id-ID" altLang="zh-CN" sz="1050" b="1" dirty="0">
              <a:solidFill>
                <a:schemeClr val="bg1"/>
              </a:solidFill>
              <a:cs typeface="+mn-ea"/>
              <a:sym typeface="+mn-lt"/>
            </a:endParaRPr>
          </a:p>
        </p:txBody>
      </p:sp>
      <p:sp>
        <p:nvSpPr>
          <p:cNvPr id="35" name="TextBox 23"/>
          <p:cNvSpPr txBox="1"/>
          <p:nvPr/>
        </p:nvSpPr>
        <p:spPr>
          <a:xfrm>
            <a:off x="457955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6" name="Rounded Rectangle 43"/>
          <p:cNvSpPr/>
          <p:nvPr/>
        </p:nvSpPr>
        <p:spPr>
          <a:xfrm>
            <a:off x="671290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7" name="TextBox 23"/>
          <p:cNvSpPr txBox="1"/>
          <p:nvPr/>
        </p:nvSpPr>
        <p:spPr>
          <a:xfrm>
            <a:off x="7139878" y="32141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38" name="TextBox 23"/>
          <p:cNvSpPr txBox="1"/>
          <p:nvPr/>
        </p:nvSpPr>
        <p:spPr>
          <a:xfrm>
            <a:off x="713987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9" name="Rounded Rectangle 43"/>
          <p:cNvSpPr/>
          <p:nvPr/>
        </p:nvSpPr>
        <p:spPr>
          <a:xfrm>
            <a:off x="851122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0" name="TextBox 23"/>
          <p:cNvSpPr txBox="1"/>
          <p:nvPr/>
        </p:nvSpPr>
        <p:spPr>
          <a:xfrm>
            <a:off x="8938198" y="3214172"/>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1" name="TextBox 23"/>
          <p:cNvSpPr txBox="1"/>
          <p:nvPr/>
        </p:nvSpPr>
        <p:spPr>
          <a:xfrm>
            <a:off x="893819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2" name="Rounded Rectangle 43"/>
          <p:cNvSpPr/>
          <p:nvPr/>
        </p:nvSpPr>
        <p:spPr>
          <a:xfrm>
            <a:off x="316706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3" name="TextBox 23"/>
          <p:cNvSpPr txBox="1"/>
          <p:nvPr/>
        </p:nvSpPr>
        <p:spPr>
          <a:xfrm>
            <a:off x="359403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4" name="TextBox 23"/>
          <p:cNvSpPr txBox="1"/>
          <p:nvPr/>
        </p:nvSpPr>
        <p:spPr>
          <a:xfrm>
            <a:off x="359403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5" name="Rounded Rectangle 43"/>
          <p:cNvSpPr/>
          <p:nvPr/>
        </p:nvSpPr>
        <p:spPr>
          <a:xfrm>
            <a:off x="488156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6" name="TextBox 23"/>
          <p:cNvSpPr txBox="1"/>
          <p:nvPr/>
        </p:nvSpPr>
        <p:spPr>
          <a:xfrm>
            <a:off x="530853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7" name="TextBox 23"/>
          <p:cNvSpPr txBox="1"/>
          <p:nvPr/>
        </p:nvSpPr>
        <p:spPr>
          <a:xfrm>
            <a:off x="530853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8" name="Rounded Rectangle 43"/>
          <p:cNvSpPr/>
          <p:nvPr/>
        </p:nvSpPr>
        <p:spPr>
          <a:xfrm>
            <a:off x="673322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9" name="TextBox 23"/>
          <p:cNvSpPr txBox="1"/>
          <p:nvPr/>
        </p:nvSpPr>
        <p:spPr>
          <a:xfrm>
            <a:off x="716019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0" name="TextBox 23"/>
          <p:cNvSpPr txBox="1"/>
          <p:nvPr/>
        </p:nvSpPr>
        <p:spPr>
          <a:xfrm>
            <a:off x="716019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1" name="Rounded Rectangle 43"/>
          <p:cNvSpPr/>
          <p:nvPr/>
        </p:nvSpPr>
        <p:spPr>
          <a:xfrm>
            <a:off x="850868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2" name="TextBox 23"/>
          <p:cNvSpPr txBox="1"/>
          <p:nvPr/>
        </p:nvSpPr>
        <p:spPr>
          <a:xfrm>
            <a:off x="8935658" y="3893622"/>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3" name="TextBox 23"/>
          <p:cNvSpPr txBox="1"/>
          <p:nvPr/>
        </p:nvSpPr>
        <p:spPr>
          <a:xfrm>
            <a:off x="893565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4" name="Rounded Rectangle 43"/>
          <p:cNvSpPr/>
          <p:nvPr/>
        </p:nvSpPr>
        <p:spPr>
          <a:xfrm>
            <a:off x="316706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5" name="TextBox 23"/>
          <p:cNvSpPr txBox="1"/>
          <p:nvPr/>
        </p:nvSpPr>
        <p:spPr>
          <a:xfrm>
            <a:off x="3594038" y="460164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6" name="TextBox 23"/>
          <p:cNvSpPr txBox="1"/>
          <p:nvPr/>
        </p:nvSpPr>
        <p:spPr>
          <a:xfrm>
            <a:off x="359403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7" name="Rounded Rectangle 43"/>
          <p:cNvSpPr/>
          <p:nvPr/>
        </p:nvSpPr>
        <p:spPr>
          <a:xfrm>
            <a:off x="488791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8" name="TextBox 23"/>
          <p:cNvSpPr txBox="1"/>
          <p:nvPr/>
        </p:nvSpPr>
        <p:spPr>
          <a:xfrm>
            <a:off x="5314888" y="4601647"/>
            <a:ext cx="897470"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9" name="TextBox 23"/>
          <p:cNvSpPr txBox="1"/>
          <p:nvPr/>
        </p:nvSpPr>
        <p:spPr>
          <a:xfrm>
            <a:off x="531488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0" name="Rounded Rectangle 43"/>
          <p:cNvSpPr/>
          <p:nvPr/>
        </p:nvSpPr>
        <p:spPr>
          <a:xfrm>
            <a:off x="675608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1" name="TextBox 23"/>
          <p:cNvSpPr txBox="1"/>
          <p:nvPr/>
        </p:nvSpPr>
        <p:spPr>
          <a:xfrm>
            <a:off x="7183058" y="460164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2" name="TextBox 23"/>
          <p:cNvSpPr txBox="1"/>
          <p:nvPr/>
        </p:nvSpPr>
        <p:spPr>
          <a:xfrm>
            <a:off x="718305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3" name="Rounded Rectangle 43"/>
          <p:cNvSpPr/>
          <p:nvPr/>
        </p:nvSpPr>
        <p:spPr>
          <a:xfrm>
            <a:off x="847693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4" name="TextBox 23"/>
          <p:cNvSpPr txBox="1"/>
          <p:nvPr/>
        </p:nvSpPr>
        <p:spPr>
          <a:xfrm>
            <a:off x="8903908" y="4601647"/>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5" name="TextBox 23"/>
          <p:cNvSpPr txBox="1"/>
          <p:nvPr/>
        </p:nvSpPr>
        <p:spPr>
          <a:xfrm>
            <a:off x="890390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6" name="Rounded Rectangle 43"/>
          <p:cNvSpPr/>
          <p:nvPr/>
        </p:nvSpPr>
        <p:spPr>
          <a:xfrm>
            <a:off x="488791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7" name="TextBox 23"/>
          <p:cNvSpPr txBox="1"/>
          <p:nvPr/>
        </p:nvSpPr>
        <p:spPr>
          <a:xfrm>
            <a:off x="5314888" y="52937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8" name="TextBox 23"/>
          <p:cNvSpPr txBox="1"/>
          <p:nvPr/>
        </p:nvSpPr>
        <p:spPr>
          <a:xfrm>
            <a:off x="531488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9" name="Rounded Rectangle 43"/>
          <p:cNvSpPr/>
          <p:nvPr/>
        </p:nvSpPr>
        <p:spPr>
          <a:xfrm>
            <a:off x="675608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0" name="TextBox 23"/>
          <p:cNvSpPr txBox="1"/>
          <p:nvPr/>
        </p:nvSpPr>
        <p:spPr>
          <a:xfrm>
            <a:off x="7183058" y="52937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1" name="TextBox 23"/>
          <p:cNvSpPr txBox="1"/>
          <p:nvPr/>
        </p:nvSpPr>
        <p:spPr>
          <a:xfrm>
            <a:off x="718305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72" name="Rounded Rectangle 43"/>
          <p:cNvSpPr/>
          <p:nvPr/>
        </p:nvSpPr>
        <p:spPr>
          <a:xfrm>
            <a:off x="847693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3" name="TextBox 23"/>
          <p:cNvSpPr txBox="1"/>
          <p:nvPr/>
        </p:nvSpPr>
        <p:spPr>
          <a:xfrm>
            <a:off x="8903908" y="5293797"/>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4" name="TextBox 23"/>
          <p:cNvSpPr txBox="1"/>
          <p:nvPr/>
        </p:nvSpPr>
        <p:spPr>
          <a:xfrm>
            <a:off x="890390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76" name="Rounded Rectangle 43"/>
          <p:cNvSpPr/>
          <p:nvPr/>
        </p:nvSpPr>
        <p:spPr>
          <a:xfrm>
            <a:off x="4887916" y="59652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7" name="TextBox 23"/>
          <p:cNvSpPr txBox="1"/>
          <p:nvPr/>
        </p:nvSpPr>
        <p:spPr>
          <a:xfrm>
            <a:off x="5314888" y="60176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8" name="TextBox 23"/>
          <p:cNvSpPr txBox="1"/>
          <p:nvPr/>
        </p:nvSpPr>
        <p:spPr>
          <a:xfrm>
            <a:off x="5314888" y="61893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pic>
        <p:nvPicPr>
          <p:cNvPr id="79" name="图片占位符 8">
            <a:extLst>
              <a:ext uri="{FF2B5EF4-FFF2-40B4-BE49-F238E27FC236}">
                <a16:creationId xmlns="" xmlns:a14="http://schemas.microsoft.com/office/drawing/2010/main" xmlns:p14="http://schemas.microsoft.com/office/powerpoint/2010/main" xmlns:a16="http://schemas.microsoft.com/office/drawing/2014/main" id="{205B548E-6A95-4C77-B346-4EAA47868C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168230" y="1362402"/>
            <a:ext cx="652214" cy="652214"/>
          </a:xfrm>
          <a:custGeom>
            <a:avLst/>
            <a:gdLst>
              <a:gd name="connsiteX0" fmla="*/ 108705 w 652214"/>
              <a:gd name="connsiteY0" fmla="*/ 0 h 652214"/>
              <a:gd name="connsiteX1" fmla="*/ 543509 w 652214"/>
              <a:gd name="connsiteY1" fmla="*/ 0 h 652214"/>
              <a:gd name="connsiteX2" fmla="*/ 652214 w 652214"/>
              <a:gd name="connsiteY2" fmla="*/ 108705 h 652214"/>
              <a:gd name="connsiteX3" fmla="*/ 652214 w 652214"/>
              <a:gd name="connsiteY3" fmla="*/ 543509 h 652214"/>
              <a:gd name="connsiteX4" fmla="*/ 543509 w 652214"/>
              <a:gd name="connsiteY4" fmla="*/ 652214 h 652214"/>
              <a:gd name="connsiteX5" fmla="*/ 108705 w 652214"/>
              <a:gd name="connsiteY5" fmla="*/ 652214 h 652214"/>
              <a:gd name="connsiteX6" fmla="*/ 0 w 652214"/>
              <a:gd name="connsiteY6" fmla="*/ 543509 h 652214"/>
              <a:gd name="connsiteX7" fmla="*/ 0 w 652214"/>
              <a:gd name="connsiteY7" fmla="*/ 108705 h 652214"/>
              <a:gd name="connsiteX8" fmla="*/ 108705 w 652214"/>
              <a:gd name="connsiteY8" fmla="*/ 0 h 6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14" h="652214">
                <a:moveTo>
                  <a:pt x="108705" y="0"/>
                </a:moveTo>
                <a:lnTo>
                  <a:pt x="543509" y="0"/>
                </a:lnTo>
                <a:cubicBezTo>
                  <a:pt x="603545" y="0"/>
                  <a:pt x="652214" y="48669"/>
                  <a:pt x="652214" y="108705"/>
                </a:cubicBezTo>
                <a:lnTo>
                  <a:pt x="652214" y="543509"/>
                </a:lnTo>
                <a:cubicBezTo>
                  <a:pt x="652214" y="603545"/>
                  <a:pt x="603545" y="652214"/>
                  <a:pt x="543509" y="652214"/>
                </a:cubicBezTo>
                <a:lnTo>
                  <a:pt x="108705" y="652214"/>
                </a:lnTo>
                <a:cubicBezTo>
                  <a:pt x="48669" y="652214"/>
                  <a:pt x="0" y="603545"/>
                  <a:pt x="0" y="543509"/>
                </a:cubicBezTo>
                <a:lnTo>
                  <a:pt x="0" y="108705"/>
                </a:lnTo>
                <a:cubicBezTo>
                  <a:pt x="0" y="48669"/>
                  <a:pt x="48669" y="0"/>
                  <a:pt x="108705" y="0"/>
                </a:cubicBezTo>
                <a:close/>
              </a:path>
            </a:pathLst>
          </a:custGeom>
        </p:spPr>
      </p:pic>
      <p:pic>
        <p:nvPicPr>
          <p:cNvPr id="80" name="图片占位符 10">
            <a:extLst>
              <a:ext uri="{FF2B5EF4-FFF2-40B4-BE49-F238E27FC236}">
                <a16:creationId xmlns="" xmlns:a14="http://schemas.microsoft.com/office/drawing/2010/main" xmlns:p14="http://schemas.microsoft.com/office/powerpoint/2010/main" xmlns:a16="http://schemas.microsoft.com/office/drawing/2014/main" id="{67C9EB35-CF00-47F3-8BEA-6B36F1AD1DB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88316" y="24027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1" name="图片占位符 12">
            <a:extLst>
              <a:ext uri="{FF2B5EF4-FFF2-40B4-BE49-F238E27FC236}">
                <a16:creationId xmlns="" xmlns:a14="http://schemas.microsoft.com/office/drawing/2010/main" xmlns:p14="http://schemas.microsoft.com/office/powerpoint/2010/main" xmlns:a16="http://schemas.microsoft.com/office/drawing/2014/main" id="{09AA0390-02C2-4E8D-AD48-1103E5414E6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94235"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2" name="图片占位符 46">
            <a:extLst>
              <a:ext uri="{FF2B5EF4-FFF2-40B4-BE49-F238E27FC236}">
                <a16:creationId xmlns="" xmlns:a14="http://schemas.microsoft.com/office/drawing/2010/main" xmlns:p14="http://schemas.microsoft.com/office/powerpoint/2010/main" xmlns:a16="http://schemas.microsoft.com/office/drawing/2014/main" id="{6D5DF0A8-5A1B-4D60-9DFE-147C77C954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192556" y="320282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3" name="图片占位符 48">
            <a:extLst>
              <a:ext uri="{FF2B5EF4-FFF2-40B4-BE49-F238E27FC236}">
                <a16:creationId xmlns="" xmlns:a14="http://schemas.microsoft.com/office/drawing/2010/main" xmlns:p14="http://schemas.microsoft.com/office/powerpoint/2010/main" xmlns:a16="http://schemas.microsoft.com/office/drawing/2014/main" id="{22B776CF-2115-42B5-A644-D24C098E0E3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07035"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4" name="图片占位符 50">
            <a:extLst>
              <a:ext uri="{FF2B5EF4-FFF2-40B4-BE49-F238E27FC236}">
                <a16:creationId xmlns="" xmlns:a14="http://schemas.microsoft.com/office/drawing/2010/main" xmlns:p14="http://schemas.microsoft.com/office/powerpoint/2010/main" xmlns:a16="http://schemas.microsoft.com/office/drawing/2014/main" id="{B984DEB6-4A6E-482B-A55A-719127AF1B1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207036" y="459029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5" name="图片占位符 54">
            <a:extLst>
              <a:ext uri="{FF2B5EF4-FFF2-40B4-BE49-F238E27FC236}">
                <a16:creationId xmlns="" xmlns:a14="http://schemas.microsoft.com/office/drawing/2010/main" xmlns:p14="http://schemas.microsoft.com/office/powerpoint/2010/main" xmlns:a16="http://schemas.microsoft.com/office/drawing/2014/main" id="{CDA2A34B-9577-4076-8CFA-FDA22B4F493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27885" y="459029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6" name="图片占位符 52">
            <a:extLst>
              <a:ext uri="{FF2B5EF4-FFF2-40B4-BE49-F238E27FC236}">
                <a16:creationId xmlns="" xmlns:a14="http://schemas.microsoft.com/office/drawing/2010/main" xmlns:p14="http://schemas.microsoft.com/office/powerpoint/2010/main" xmlns:a16="http://schemas.microsoft.com/office/drawing/2014/main" id="{18A4AAE7-8DE6-4747-9647-26A7B377C64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921536" y="388227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7" name="图片占位符 56">
            <a:extLst>
              <a:ext uri="{FF2B5EF4-FFF2-40B4-BE49-F238E27FC236}">
                <a16:creationId xmlns="" xmlns:a14="http://schemas.microsoft.com/office/drawing/2010/main" xmlns:p14="http://schemas.microsoft.com/office/powerpoint/2010/main" xmlns:a16="http://schemas.microsoft.com/office/drawing/2014/main" id="{E7F9AB9E-BE07-4066-933B-AF0420A4DA3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27886" y="528244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8" name="图片占位符 60">
            <a:extLst>
              <a:ext uri="{FF2B5EF4-FFF2-40B4-BE49-F238E27FC236}">
                <a16:creationId xmlns="" xmlns:a14="http://schemas.microsoft.com/office/drawing/2010/main" xmlns:p14="http://schemas.microsoft.com/office/powerpoint/2010/main" xmlns:a16="http://schemas.microsoft.com/office/drawing/2014/main" id="{C65FE551-A475-46B3-AF19-17491576E45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927886" y="600634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9" name="图片占位符 68">
            <a:extLst>
              <a:ext uri="{FF2B5EF4-FFF2-40B4-BE49-F238E27FC236}">
                <a16:creationId xmlns="" xmlns:a14="http://schemas.microsoft.com/office/drawing/2010/main" xmlns:p14="http://schemas.microsoft.com/office/powerpoint/2010/main" xmlns:a16="http://schemas.microsoft.com/office/drawing/2014/main" id="{908BA384-1C20-4063-B645-A9E5A315CCD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96055" y="528244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0" name="图片占位符 66">
            <a:extLst>
              <a:ext uri="{FF2B5EF4-FFF2-40B4-BE49-F238E27FC236}">
                <a16:creationId xmlns="" xmlns:a14="http://schemas.microsoft.com/office/drawing/2010/main" xmlns:p14="http://schemas.microsoft.com/office/powerpoint/2010/main" xmlns:a16="http://schemas.microsoft.com/office/drawing/2014/main" id="{14742479-C6B4-4DE3-964A-E399D537591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6055" y="459029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1" name="图片占位符 64">
            <a:extLst>
              <a:ext uri="{FF2B5EF4-FFF2-40B4-BE49-F238E27FC236}">
                <a16:creationId xmlns="" xmlns:a14="http://schemas.microsoft.com/office/drawing/2010/main" xmlns:p14="http://schemas.microsoft.com/office/powerpoint/2010/main" xmlns:a16="http://schemas.microsoft.com/office/drawing/2014/main" id="{42431C91-8334-4D3C-B8FF-8979BBB6B4F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773195"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2" name="图片占位符 62">
            <a:extLst>
              <a:ext uri="{FF2B5EF4-FFF2-40B4-BE49-F238E27FC236}">
                <a16:creationId xmlns="" xmlns:a14="http://schemas.microsoft.com/office/drawing/2010/main" xmlns:p14="http://schemas.microsoft.com/office/powerpoint/2010/main" xmlns:a16="http://schemas.microsoft.com/office/drawing/2014/main" id="{8728E5AF-3B60-45D1-8C53-758402993A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752876"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3" name="图片占位符 58">
            <a:extLst>
              <a:ext uri="{FF2B5EF4-FFF2-40B4-BE49-F238E27FC236}">
                <a16:creationId xmlns="" xmlns:a14="http://schemas.microsoft.com/office/drawing/2010/main" xmlns:p14="http://schemas.microsoft.com/office/powerpoint/2010/main" xmlns:a16="http://schemas.microsoft.com/office/drawing/2014/main" id="{7B4EF3A0-0EF7-46E3-9CD3-3B457C11BA57}"/>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674896" y="238748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4" name="图片占位符 70">
            <a:extLst>
              <a:ext uri="{FF2B5EF4-FFF2-40B4-BE49-F238E27FC236}">
                <a16:creationId xmlns="" xmlns:a14="http://schemas.microsoft.com/office/drawing/2010/main" xmlns:p14="http://schemas.microsoft.com/office/powerpoint/2010/main" xmlns:a16="http://schemas.microsoft.com/office/drawing/2014/main" id="{EC408652-0597-4819-A4C7-4E01091D087C}"/>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551195"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5" name="图片占位符 72">
            <a:extLst>
              <a:ext uri="{FF2B5EF4-FFF2-40B4-BE49-F238E27FC236}">
                <a16:creationId xmlns="" xmlns:a14="http://schemas.microsoft.com/office/drawing/2010/main" xmlns:p14="http://schemas.microsoft.com/office/powerpoint/2010/main" xmlns:a16="http://schemas.microsoft.com/office/drawing/2014/main" id="{5630D165-4032-4136-967E-9E58D55E0EF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548656"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6" name="图片占位符 74">
            <a:extLst>
              <a:ext uri="{FF2B5EF4-FFF2-40B4-BE49-F238E27FC236}">
                <a16:creationId xmlns="" xmlns:a14="http://schemas.microsoft.com/office/drawing/2010/main" xmlns:p14="http://schemas.microsoft.com/office/powerpoint/2010/main" xmlns:a16="http://schemas.microsoft.com/office/drawing/2014/main" id="{DEA39A02-01C7-4B6C-97E7-630DF293BA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16906" y="459029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7" name="图片占位符 76">
            <a:extLst>
              <a:ext uri="{FF2B5EF4-FFF2-40B4-BE49-F238E27FC236}">
                <a16:creationId xmlns="" xmlns:a14="http://schemas.microsoft.com/office/drawing/2010/main" xmlns:p14="http://schemas.microsoft.com/office/powerpoint/2010/main" xmlns:a16="http://schemas.microsoft.com/office/drawing/2014/main" id="{E6B6AD92-4471-4FD6-B9B0-C2A45CBAB82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516906" y="528244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grpSp>
        <p:nvGrpSpPr>
          <p:cNvPr id="98" name="组合 97"/>
          <p:cNvGrpSpPr/>
          <p:nvPr/>
        </p:nvGrpSpPr>
        <p:grpSpPr>
          <a:xfrm>
            <a:off x="1297328" y="312854"/>
            <a:ext cx="4396338" cy="461665"/>
            <a:chOff x="2117856" y="832327"/>
            <a:chExt cx="4924707" cy="461665"/>
          </a:xfrm>
        </p:grpSpPr>
        <p:sp>
          <p:nvSpPr>
            <p:cNvPr id="99" name="文本框 98"/>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组织关系</a:t>
              </a:r>
            </a:p>
          </p:txBody>
        </p:sp>
        <p:sp>
          <p:nvSpPr>
            <p:cNvPr id="100" name="文本框 99"/>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7882438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additive="base">
                                        <p:cTn id="147" dur="500" fill="hold"/>
                                        <p:tgtEl>
                                          <p:spTgt spid="38"/>
                                        </p:tgtEl>
                                        <p:attrNameLst>
                                          <p:attrName>ppt_x</p:attrName>
                                        </p:attrNameLst>
                                      </p:cBhvr>
                                      <p:tavLst>
                                        <p:tav tm="0">
                                          <p:val>
                                            <p:strVal val="#ppt_x"/>
                                          </p:val>
                                        </p:tav>
                                        <p:tav tm="100000">
                                          <p:val>
                                            <p:strVal val="#ppt_x"/>
                                          </p:val>
                                        </p:tav>
                                      </p:tavLst>
                                    </p:anim>
                                    <p:anim calcmode="lin" valueType="num">
                                      <p:cBhvr additive="base">
                                        <p:cTn id="148" dur="500" fill="hold"/>
                                        <p:tgtEl>
                                          <p:spTgt spid="3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 calcmode="lin" valueType="num">
                                      <p:cBhvr additive="base">
                                        <p:cTn id="151" dur="500" fill="hold"/>
                                        <p:tgtEl>
                                          <p:spTgt spid="39"/>
                                        </p:tgtEl>
                                        <p:attrNameLst>
                                          <p:attrName>ppt_x</p:attrName>
                                        </p:attrNameLst>
                                      </p:cBhvr>
                                      <p:tavLst>
                                        <p:tav tm="0">
                                          <p:val>
                                            <p:strVal val="#ppt_x"/>
                                          </p:val>
                                        </p:tav>
                                        <p:tav tm="100000">
                                          <p:val>
                                            <p:strVal val="#ppt_x"/>
                                          </p:val>
                                        </p:tav>
                                      </p:tavLst>
                                    </p:anim>
                                    <p:anim calcmode="lin" valueType="num">
                                      <p:cBhvr additive="base">
                                        <p:cTn id="152" dur="500" fill="hold"/>
                                        <p:tgtEl>
                                          <p:spTgt spid="3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ppt_x"/>
                                          </p:val>
                                        </p:tav>
                                        <p:tav tm="100000">
                                          <p:val>
                                            <p:strVal val="#ppt_x"/>
                                          </p:val>
                                        </p:tav>
                                      </p:tavLst>
                                    </p:anim>
                                    <p:anim calcmode="lin" valueType="num">
                                      <p:cBhvr additive="base">
                                        <p:cTn id="156" dur="500" fill="hold"/>
                                        <p:tgtEl>
                                          <p:spTgt spid="4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ppt_x"/>
                                          </p:val>
                                        </p:tav>
                                        <p:tav tm="100000">
                                          <p:val>
                                            <p:strVal val="#ppt_x"/>
                                          </p:val>
                                        </p:tav>
                                      </p:tavLst>
                                    </p:anim>
                                    <p:anim calcmode="lin" valueType="num">
                                      <p:cBhvr additive="base">
                                        <p:cTn id="160" dur="500" fill="hold"/>
                                        <p:tgtEl>
                                          <p:spTgt spid="4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 calcmode="lin" valueType="num">
                                      <p:cBhvr additive="base">
                                        <p:cTn id="163" dur="500" fill="hold"/>
                                        <p:tgtEl>
                                          <p:spTgt spid="42"/>
                                        </p:tgtEl>
                                        <p:attrNameLst>
                                          <p:attrName>ppt_x</p:attrName>
                                        </p:attrNameLst>
                                      </p:cBhvr>
                                      <p:tavLst>
                                        <p:tav tm="0">
                                          <p:val>
                                            <p:strVal val="#ppt_x"/>
                                          </p:val>
                                        </p:tav>
                                        <p:tav tm="100000">
                                          <p:val>
                                            <p:strVal val="#ppt_x"/>
                                          </p:val>
                                        </p:tav>
                                      </p:tavLst>
                                    </p:anim>
                                    <p:anim calcmode="lin" valueType="num">
                                      <p:cBhvr additive="base">
                                        <p:cTn id="164" dur="500" fill="hold"/>
                                        <p:tgtEl>
                                          <p:spTgt spid="4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500" fill="hold"/>
                                        <p:tgtEl>
                                          <p:spTgt spid="43"/>
                                        </p:tgtEl>
                                        <p:attrNameLst>
                                          <p:attrName>ppt_x</p:attrName>
                                        </p:attrNameLst>
                                      </p:cBhvr>
                                      <p:tavLst>
                                        <p:tav tm="0">
                                          <p:val>
                                            <p:strVal val="#ppt_x"/>
                                          </p:val>
                                        </p:tav>
                                        <p:tav tm="100000">
                                          <p:val>
                                            <p:strVal val="#ppt_x"/>
                                          </p:val>
                                        </p:tav>
                                      </p:tavLst>
                                    </p:anim>
                                    <p:anim calcmode="lin" valueType="num">
                                      <p:cBhvr additive="base">
                                        <p:cTn id="168" dur="500" fill="hold"/>
                                        <p:tgtEl>
                                          <p:spTgt spid="4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4"/>
                                        </p:tgtEl>
                                        <p:attrNameLst>
                                          <p:attrName>style.visibility</p:attrName>
                                        </p:attrNameLst>
                                      </p:cBhvr>
                                      <p:to>
                                        <p:strVal val="visible"/>
                                      </p:to>
                                    </p:set>
                                    <p:anim calcmode="lin" valueType="num">
                                      <p:cBhvr additive="base">
                                        <p:cTn id="171" dur="500" fill="hold"/>
                                        <p:tgtEl>
                                          <p:spTgt spid="44"/>
                                        </p:tgtEl>
                                        <p:attrNameLst>
                                          <p:attrName>ppt_x</p:attrName>
                                        </p:attrNameLst>
                                      </p:cBhvr>
                                      <p:tavLst>
                                        <p:tav tm="0">
                                          <p:val>
                                            <p:strVal val="#ppt_x"/>
                                          </p:val>
                                        </p:tav>
                                        <p:tav tm="100000">
                                          <p:val>
                                            <p:strVal val="#ppt_x"/>
                                          </p:val>
                                        </p:tav>
                                      </p:tavLst>
                                    </p:anim>
                                    <p:anim calcmode="lin" valueType="num">
                                      <p:cBhvr additive="base">
                                        <p:cTn id="172" dur="500" fill="hold"/>
                                        <p:tgtEl>
                                          <p:spTgt spid="4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5"/>
                                        </p:tgtEl>
                                        <p:attrNameLst>
                                          <p:attrName>style.visibility</p:attrName>
                                        </p:attrNameLst>
                                      </p:cBhvr>
                                      <p:to>
                                        <p:strVal val="visible"/>
                                      </p:to>
                                    </p:set>
                                    <p:anim calcmode="lin" valueType="num">
                                      <p:cBhvr additive="base">
                                        <p:cTn id="175" dur="500" fill="hold"/>
                                        <p:tgtEl>
                                          <p:spTgt spid="45"/>
                                        </p:tgtEl>
                                        <p:attrNameLst>
                                          <p:attrName>ppt_x</p:attrName>
                                        </p:attrNameLst>
                                      </p:cBhvr>
                                      <p:tavLst>
                                        <p:tav tm="0">
                                          <p:val>
                                            <p:strVal val="#ppt_x"/>
                                          </p:val>
                                        </p:tav>
                                        <p:tav tm="100000">
                                          <p:val>
                                            <p:strVal val="#ppt_x"/>
                                          </p:val>
                                        </p:tav>
                                      </p:tavLst>
                                    </p:anim>
                                    <p:anim calcmode="lin" valueType="num">
                                      <p:cBhvr additive="base">
                                        <p:cTn id="176" dur="500" fill="hold"/>
                                        <p:tgtEl>
                                          <p:spTgt spid="4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6"/>
                                        </p:tgtEl>
                                        <p:attrNameLst>
                                          <p:attrName>style.visibility</p:attrName>
                                        </p:attrNameLst>
                                      </p:cBhvr>
                                      <p:to>
                                        <p:strVal val="visible"/>
                                      </p:to>
                                    </p:set>
                                    <p:anim calcmode="lin" valueType="num">
                                      <p:cBhvr additive="base">
                                        <p:cTn id="179" dur="500" fill="hold"/>
                                        <p:tgtEl>
                                          <p:spTgt spid="46"/>
                                        </p:tgtEl>
                                        <p:attrNameLst>
                                          <p:attrName>ppt_x</p:attrName>
                                        </p:attrNameLst>
                                      </p:cBhvr>
                                      <p:tavLst>
                                        <p:tav tm="0">
                                          <p:val>
                                            <p:strVal val="#ppt_x"/>
                                          </p:val>
                                        </p:tav>
                                        <p:tav tm="100000">
                                          <p:val>
                                            <p:strVal val="#ppt_x"/>
                                          </p:val>
                                        </p:tav>
                                      </p:tavLst>
                                    </p:anim>
                                    <p:anim calcmode="lin" valueType="num">
                                      <p:cBhvr additive="base">
                                        <p:cTn id="180" dur="500" fill="hold"/>
                                        <p:tgtEl>
                                          <p:spTgt spid="4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7"/>
                                        </p:tgtEl>
                                        <p:attrNameLst>
                                          <p:attrName>style.visibility</p:attrName>
                                        </p:attrNameLst>
                                      </p:cBhvr>
                                      <p:to>
                                        <p:strVal val="visible"/>
                                      </p:to>
                                    </p:set>
                                    <p:anim calcmode="lin" valueType="num">
                                      <p:cBhvr additive="base">
                                        <p:cTn id="183" dur="500" fill="hold"/>
                                        <p:tgtEl>
                                          <p:spTgt spid="47"/>
                                        </p:tgtEl>
                                        <p:attrNameLst>
                                          <p:attrName>ppt_x</p:attrName>
                                        </p:attrNameLst>
                                      </p:cBhvr>
                                      <p:tavLst>
                                        <p:tav tm="0">
                                          <p:val>
                                            <p:strVal val="#ppt_x"/>
                                          </p:val>
                                        </p:tav>
                                        <p:tav tm="100000">
                                          <p:val>
                                            <p:strVal val="#ppt_x"/>
                                          </p:val>
                                        </p:tav>
                                      </p:tavLst>
                                    </p:anim>
                                    <p:anim calcmode="lin" valueType="num">
                                      <p:cBhvr additive="base">
                                        <p:cTn id="184" dur="500" fill="hold"/>
                                        <p:tgtEl>
                                          <p:spTgt spid="47"/>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 calcmode="lin" valueType="num">
                                      <p:cBhvr additive="base">
                                        <p:cTn id="187" dur="500" fill="hold"/>
                                        <p:tgtEl>
                                          <p:spTgt spid="48"/>
                                        </p:tgtEl>
                                        <p:attrNameLst>
                                          <p:attrName>ppt_x</p:attrName>
                                        </p:attrNameLst>
                                      </p:cBhvr>
                                      <p:tavLst>
                                        <p:tav tm="0">
                                          <p:val>
                                            <p:strVal val="#ppt_x"/>
                                          </p:val>
                                        </p:tav>
                                        <p:tav tm="100000">
                                          <p:val>
                                            <p:strVal val="#ppt_x"/>
                                          </p:val>
                                        </p:tav>
                                      </p:tavLst>
                                    </p:anim>
                                    <p:anim calcmode="lin" valueType="num">
                                      <p:cBhvr additive="base">
                                        <p:cTn id="188" dur="500" fill="hold"/>
                                        <p:tgtEl>
                                          <p:spTgt spid="48"/>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49"/>
                                        </p:tgtEl>
                                        <p:attrNameLst>
                                          <p:attrName>style.visibility</p:attrName>
                                        </p:attrNameLst>
                                      </p:cBhvr>
                                      <p:to>
                                        <p:strVal val="visible"/>
                                      </p:to>
                                    </p:set>
                                    <p:anim calcmode="lin" valueType="num">
                                      <p:cBhvr additive="base">
                                        <p:cTn id="191" dur="500" fill="hold"/>
                                        <p:tgtEl>
                                          <p:spTgt spid="49"/>
                                        </p:tgtEl>
                                        <p:attrNameLst>
                                          <p:attrName>ppt_x</p:attrName>
                                        </p:attrNameLst>
                                      </p:cBhvr>
                                      <p:tavLst>
                                        <p:tav tm="0">
                                          <p:val>
                                            <p:strVal val="#ppt_x"/>
                                          </p:val>
                                        </p:tav>
                                        <p:tav tm="100000">
                                          <p:val>
                                            <p:strVal val="#ppt_x"/>
                                          </p:val>
                                        </p:tav>
                                      </p:tavLst>
                                    </p:anim>
                                    <p:anim calcmode="lin" valueType="num">
                                      <p:cBhvr additive="base">
                                        <p:cTn id="192" dur="500" fill="hold"/>
                                        <p:tgtEl>
                                          <p:spTgt spid="4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0"/>
                                        </p:tgtEl>
                                        <p:attrNameLst>
                                          <p:attrName>style.visibility</p:attrName>
                                        </p:attrNameLst>
                                      </p:cBhvr>
                                      <p:to>
                                        <p:strVal val="visible"/>
                                      </p:to>
                                    </p:set>
                                    <p:anim calcmode="lin" valueType="num">
                                      <p:cBhvr additive="base">
                                        <p:cTn id="195" dur="500" fill="hold"/>
                                        <p:tgtEl>
                                          <p:spTgt spid="50"/>
                                        </p:tgtEl>
                                        <p:attrNameLst>
                                          <p:attrName>ppt_x</p:attrName>
                                        </p:attrNameLst>
                                      </p:cBhvr>
                                      <p:tavLst>
                                        <p:tav tm="0">
                                          <p:val>
                                            <p:strVal val="#ppt_x"/>
                                          </p:val>
                                        </p:tav>
                                        <p:tav tm="100000">
                                          <p:val>
                                            <p:strVal val="#ppt_x"/>
                                          </p:val>
                                        </p:tav>
                                      </p:tavLst>
                                    </p:anim>
                                    <p:anim calcmode="lin" valueType="num">
                                      <p:cBhvr additive="base">
                                        <p:cTn id="196" dur="500" fill="hold"/>
                                        <p:tgtEl>
                                          <p:spTgt spid="5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1"/>
                                        </p:tgtEl>
                                        <p:attrNameLst>
                                          <p:attrName>style.visibility</p:attrName>
                                        </p:attrNameLst>
                                      </p:cBhvr>
                                      <p:to>
                                        <p:strVal val="visible"/>
                                      </p:to>
                                    </p:set>
                                    <p:anim calcmode="lin" valueType="num">
                                      <p:cBhvr additive="base">
                                        <p:cTn id="199" dur="500" fill="hold"/>
                                        <p:tgtEl>
                                          <p:spTgt spid="51"/>
                                        </p:tgtEl>
                                        <p:attrNameLst>
                                          <p:attrName>ppt_x</p:attrName>
                                        </p:attrNameLst>
                                      </p:cBhvr>
                                      <p:tavLst>
                                        <p:tav tm="0">
                                          <p:val>
                                            <p:strVal val="#ppt_x"/>
                                          </p:val>
                                        </p:tav>
                                        <p:tav tm="100000">
                                          <p:val>
                                            <p:strVal val="#ppt_x"/>
                                          </p:val>
                                        </p:tav>
                                      </p:tavLst>
                                    </p:anim>
                                    <p:anim calcmode="lin" valueType="num">
                                      <p:cBhvr additive="base">
                                        <p:cTn id="200" dur="500" fill="hold"/>
                                        <p:tgtEl>
                                          <p:spTgt spid="51"/>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2"/>
                                        </p:tgtEl>
                                        <p:attrNameLst>
                                          <p:attrName>style.visibility</p:attrName>
                                        </p:attrNameLst>
                                      </p:cBhvr>
                                      <p:to>
                                        <p:strVal val="visible"/>
                                      </p:to>
                                    </p:set>
                                    <p:anim calcmode="lin" valueType="num">
                                      <p:cBhvr additive="base">
                                        <p:cTn id="203" dur="500" fill="hold"/>
                                        <p:tgtEl>
                                          <p:spTgt spid="52"/>
                                        </p:tgtEl>
                                        <p:attrNameLst>
                                          <p:attrName>ppt_x</p:attrName>
                                        </p:attrNameLst>
                                      </p:cBhvr>
                                      <p:tavLst>
                                        <p:tav tm="0">
                                          <p:val>
                                            <p:strVal val="#ppt_x"/>
                                          </p:val>
                                        </p:tav>
                                        <p:tav tm="100000">
                                          <p:val>
                                            <p:strVal val="#ppt_x"/>
                                          </p:val>
                                        </p:tav>
                                      </p:tavLst>
                                    </p:anim>
                                    <p:anim calcmode="lin" valueType="num">
                                      <p:cBhvr additive="base">
                                        <p:cTn id="204" dur="500" fill="hold"/>
                                        <p:tgtEl>
                                          <p:spTgt spid="52"/>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anim calcmode="lin" valueType="num">
                                      <p:cBhvr additive="base">
                                        <p:cTn id="207" dur="500" fill="hold"/>
                                        <p:tgtEl>
                                          <p:spTgt spid="53"/>
                                        </p:tgtEl>
                                        <p:attrNameLst>
                                          <p:attrName>ppt_x</p:attrName>
                                        </p:attrNameLst>
                                      </p:cBhvr>
                                      <p:tavLst>
                                        <p:tav tm="0">
                                          <p:val>
                                            <p:strVal val="#ppt_x"/>
                                          </p:val>
                                        </p:tav>
                                        <p:tav tm="100000">
                                          <p:val>
                                            <p:strVal val="#ppt_x"/>
                                          </p:val>
                                        </p:tav>
                                      </p:tavLst>
                                    </p:anim>
                                    <p:anim calcmode="lin" valueType="num">
                                      <p:cBhvr additive="base">
                                        <p:cTn id="208" dur="500" fill="hold"/>
                                        <p:tgtEl>
                                          <p:spTgt spid="53"/>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4"/>
                                        </p:tgtEl>
                                        <p:attrNameLst>
                                          <p:attrName>style.visibility</p:attrName>
                                        </p:attrNameLst>
                                      </p:cBhvr>
                                      <p:to>
                                        <p:strVal val="visible"/>
                                      </p:to>
                                    </p:set>
                                    <p:anim calcmode="lin" valueType="num">
                                      <p:cBhvr additive="base">
                                        <p:cTn id="211" dur="500" fill="hold"/>
                                        <p:tgtEl>
                                          <p:spTgt spid="54"/>
                                        </p:tgtEl>
                                        <p:attrNameLst>
                                          <p:attrName>ppt_x</p:attrName>
                                        </p:attrNameLst>
                                      </p:cBhvr>
                                      <p:tavLst>
                                        <p:tav tm="0">
                                          <p:val>
                                            <p:strVal val="#ppt_x"/>
                                          </p:val>
                                        </p:tav>
                                        <p:tav tm="100000">
                                          <p:val>
                                            <p:strVal val="#ppt_x"/>
                                          </p:val>
                                        </p:tav>
                                      </p:tavLst>
                                    </p:anim>
                                    <p:anim calcmode="lin" valueType="num">
                                      <p:cBhvr additive="base">
                                        <p:cTn id="212" dur="500" fill="hold"/>
                                        <p:tgtEl>
                                          <p:spTgt spid="5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55"/>
                                        </p:tgtEl>
                                        <p:attrNameLst>
                                          <p:attrName>style.visibility</p:attrName>
                                        </p:attrNameLst>
                                      </p:cBhvr>
                                      <p:to>
                                        <p:strVal val="visible"/>
                                      </p:to>
                                    </p:set>
                                    <p:anim calcmode="lin" valueType="num">
                                      <p:cBhvr additive="base">
                                        <p:cTn id="215" dur="500" fill="hold"/>
                                        <p:tgtEl>
                                          <p:spTgt spid="55"/>
                                        </p:tgtEl>
                                        <p:attrNameLst>
                                          <p:attrName>ppt_x</p:attrName>
                                        </p:attrNameLst>
                                      </p:cBhvr>
                                      <p:tavLst>
                                        <p:tav tm="0">
                                          <p:val>
                                            <p:strVal val="#ppt_x"/>
                                          </p:val>
                                        </p:tav>
                                        <p:tav tm="100000">
                                          <p:val>
                                            <p:strVal val="#ppt_x"/>
                                          </p:val>
                                        </p:tav>
                                      </p:tavLst>
                                    </p:anim>
                                    <p:anim calcmode="lin" valueType="num">
                                      <p:cBhvr additive="base">
                                        <p:cTn id="216" dur="500" fill="hold"/>
                                        <p:tgtEl>
                                          <p:spTgt spid="5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56"/>
                                        </p:tgtEl>
                                        <p:attrNameLst>
                                          <p:attrName>style.visibility</p:attrName>
                                        </p:attrNameLst>
                                      </p:cBhvr>
                                      <p:to>
                                        <p:strVal val="visible"/>
                                      </p:to>
                                    </p:set>
                                    <p:anim calcmode="lin" valueType="num">
                                      <p:cBhvr additive="base">
                                        <p:cTn id="219" dur="500" fill="hold"/>
                                        <p:tgtEl>
                                          <p:spTgt spid="56"/>
                                        </p:tgtEl>
                                        <p:attrNameLst>
                                          <p:attrName>ppt_x</p:attrName>
                                        </p:attrNameLst>
                                      </p:cBhvr>
                                      <p:tavLst>
                                        <p:tav tm="0">
                                          <p:val>
                                            <p:strVal val="#ppt_x"/>
                                          </p:val>
                                        </p:tav>
                                        <p:tav tm="100000">
                                          <p:val>
                                            <p:strVal val="#ppt_x"/>
                                          </p:val>
                                        </p:tav>
                                      </p:tavLst>
                                    </p:anim>
                                    <p:anim calcmode="lin" valueType="num">
                                      <p:cBhvr additive="base">
                                        <p:cTn id="220" dur="500" fill="hold"/>
                                        <p:tgtEl>
                                          <p:spTgt spid="5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57"/>
                                        </p:tgtEl>
                                        <p:attrNameLst>
                                          <p:attrName>style.visibility</p:attrName>
                                        </p:attrNameLst>
                                      </p:cBhvr>
                                      <p:to>
                                        <p:strVal val="visible"/>
                                      </p:to>
                                    </p:set>
                                    <p:anim calcmode="lin" valueType="num">
                                      <p:cBhvr additive="base">
                                        <p:cTn id="223" dur="500" fill="hold"/>
                                        <p:tgtEl>
                                          <p:spTgt spid="57"/>
                                        </p:tgtEl>
                                        <p:attrNameLst>
                                          <p:attrName>ppt_x</p:attrName>
                                        </p:attrNameLst>
                                      </p:cBhvr>
                                      <p:tavLst>
                                        <p:tav tm="0">
                                          <p:val>
                                            <p:strVal val="#ppt_x"/>
                                          </p:val>
                                        </p:tav>
                                        <p:tav tm="100000">
                                          <p:val>
                                            <p:strVal val="#ppt_x"/>
                                          </p:val>
                                        </p:tav>
                                      </p:tavLst>
                                    </p:anim>
                                    <p:anim calcmode="lin" valueType="num">
                                      <p:cBhvr additive="base">
                                        <p:cTn id="224" dur="500" fill="hold"/>
                                        <p:tgtEl>
                                          <p:spTgt spid="5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 calcmode="lin" valueType="num">
                                      <p:cBhvr additive="base">
                                        <p:cTn id="227" dur="500" fill="hold"/>
                                        <p:tgtEl>
                                          <p:spTgt spid="58"/>
                                        </p:tgtEl>
                                        <p:attrNameLst>
                                          <p:attrName>ppt_x</p:attrName>
                                        </p:attrNameLst>
                                      </p:cBhvr>
                                      <p:tavLst>
                                        <p:tav tm="0">
                                          <p:val>
                                            <p:strVal val="#ppt_x"/>
                                          </p:val>
                                        </p:tav>
                                        <p:tav tm="100000">
                                          <p:val>
                                            <p:strVal val="#ppt_x"/>
                                          </p:val>
                                        </p:tav>
                                      </p:tavLst>
                                    </p:anim>
                                    <p:anim calcmode="lin" valueType="num">
                                      <p:cBhvr additive="base">
                                        <p:cTn id="228" dur="500" fill="hold"/>
                                        <p:tgtEl>
                                          <p:spTgt spid="5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ppt_x"/>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0"/>
                                        </p:tgtEl>
                                        <p:attrNameLst>
                                          <p:attrName>style.visibility</p:attrName>
                                        </p:attrNameLst>
                                      </p:cBhvr>
                                      <p:to>
                                        <p:strVal val="visible"/>
                                      </p:to>
                                    </p:set>
                                    <p:anim calcmode="lin" valueType="num">
                                      <p:cBhvr additive="base">
                                        <p:cTn id="235" dur="500" fill="hold"/>
                                        <p:tgtEl>
                                          <p:spTgt spid="60"/>
                                        </p:tgtEl>
                                        <p:attrNameLst>
                                          <p:attrName>ppt_x</p:attrName>
                                        </p:attrNameLst>
                                      </p:cBhvr>
                                      <p:tavLst>
                                        <p:tav tm="0">
                                          <p:val>
                                            <p:strVal val="#ppt_x"/>
                                          </p:val>
                                        </p:tav>
                                        <p:tav tm="100000">
                                          <p:val>
                                            <p:strVal val="#ppt_x"/>
                                          </p:val>
                                        </p:tav>
                                      </p:tavLst>
                                    </p:anim>
                                    <p:anim calcmode="lin" valueType="num">
                                      <p:cBhvr additive="base">
                                        <p:cTn id="236" dur="500" fill="hold"/>
                                        <p:tgtEl>
                                          <p:spTgt spid="6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1"/>
                                        </p:tgtEl>
                                        <p:attrNameLst>
                                          <p:attrName>style.visibility</p:attrName>
                                        </p:attrNameLst>
                                      </p:cBhvr>
                                      <p:to>
                                        <p:strVal val="visible"/>
                                      </p:to>
                                    </p:set>
                                    <p:anim calcmode="lin" valueType="num">
                                      <p:cBhvr additive="base">
                                        <p:cTn id="239" dur="500" fill="hold"/>
                                        <p:tgtEl>
                                          <p:spTgt spid="61"/>
                                        </p:tgtEl>
                                        <p:attrNameLst>
                                          <p:attrName>ppt_x</p:attrName>
                                        </p:attrNameLst>
                                      </p:cBhvr>
                                      <p:tavLst>
                                        <p:tav tm="0">
                                          <p:val>
                                            <p:strVal val="#ppt_x"/>
                                          </p:val>
                                        </p:tav>
                                        <p:tav tm="100000">
                                          <p:val>
                                            <p:strVal val="#ppt_x"/>
                                          </p:val>
                                        </p:tav>
                                      </p:tavLst>
                                    </p:anim>
                                    <p:anim calcmode="lin" valueType="num">
                                      <p:cBhvr additive="base">
                                        <p:cTn id="240" dur="500" fill="hold"/>
                                        <p:tgtEl>
                                          <p:spTgt spid="6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62"/>
                                        </p:tgtEl>
                                        <p:attrNameLst>
                                          <p:attrName>style.visibility</p:attrName>
                                        </p:attrNameLst>
                                      </p:cBhvr>
                                      <p:to>
                                        <p:strVal val="visible"/>
                                      </p:to>
                                    </p:set>
                                    <p:anim calcmode="lin" valueType="num">
                                      <p:cBhvr additive="base">
                                        <p:cTn id="243" dur="500" fill="hold"/>
                                        <p:tgtEl>
                                          <p:spTgt spid="62"/>
                                        </p:tgtEl>
                                        <p:attrNameLst>
                                          <p:attrName>ppt_x</p:attrName>
                                        </p:attrNameLst>
                                      </p:cBhvr>
                                      <p:tavLst>
                                        <p:tav tm="0">
                                          <p:val>
                                            <p:strVal val="#ppt_x"/>
                                          </p:val>
                                        </p:tav>
                                        <p:tav tm="100000">
                                          <p:val>
                                            <p:strVal val="#ppt_x"/>
                                          </p:val>
                                        </p:tav>
                                      </p:tavLst>
                                    </p:anim>
                                    <p:anim calcmode="lin" valueType="num">
                                      <p:cBhvr additive="base">
                                        <p:cTn id="244" dur="500" fill="hold"/>
                                        <p:tgtEl>
                                          <p:spTgt spid="6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63"/>
                                        </p:tgtEl>
                                        <p:attrNameLst>
                                          <p:attrName>style.visibility</p:attrName>
                                        </p:attrNameLst>
                                      </p:cBhvr>
                                      <p:to>
                                        <p:strVal val="visible"/>
                                      </p:to>
                                    </p:set>
                                    <p:anim calcmode="lin" valueType="num">
                                      <p:cBhvr additive="base">
                                        <p:cTn id="247" dur="500" fill="hold"/>
                                        <p:tgtEl>
                                          <p:spTgt spid="63"/>
                                        </p:tgtEl>
                                        <p:attrNameLst>
                                          <p:attrName>ppt_x</p:attrName>
                                        </p:attrNameLst>
                                      </p:cBhvr>
                                      <p:tavLst>
                                        <p:tav tm="0">
                                          <p:val>
                                            <p:strVal val="#ppt_x"/>
                                          </p:val>
                                        </p:tav>
                                        <p:tav tm="100000">
                                          <p:val>
                                            <p:strVal val="#ppt_x"/>
                                          </p:val>
                                        </p:tav>
                                      </p:tavLst>
                                    </p:anim>
                                    <p:anim calcmode="lin" valueType="num">
                                      <p:cBhvr additive="base">
                                        <p:cTn id="248" dur="500" fill="hold"/>
                                        <p:tgtEl>
                                          <p:spTgt spid="63"/>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64"/>
                                        </p:tgtEl>
                                        <p:attrNameLst>
                                          <p:attrName>style.visibility</p:attrName>
                                        </p:attrNameLst>
                                      </p:cBhvr>
                                      <p:to>
                                        <p:strVal val="visible"/>
                                      </p:to>
                                    </p:set>
                                    <p:anim calcmode="lin" valueType="num">
                                      <p:cBhvr additive="base">
                                        <p:cTn id="251" dur="500" fill="hold"/>
                                        <p:tgtEl>
                                          <p:spTgt spid="64"/>
                                        </p:tgtEl>
                                        <p:attrNameLst>
                                          <p:attrName>ppt_x</p:attrName>
                                        </p:attrNameLst>
                                      </p:cBhvr>
                                      <p:tavLst>
                                        <p:tav tm="0">
                                          <p:val>
                                            <p:strVal val="#ppt_x"/>
                                          </p:val>
                                        </p:tav>
                                        <p:tav tm="100000">
                                          <p:val>
                                            <p:strVal val="#ppt_x"/>
                                          </p:val>
                                        </p:tav>
                                      </p:tavLst>
                                    </p:anim>
                                    <p:anim calcmode="lin" valueType="num">
                                      <p:cBhvr additive="base">
                                        <p:cTn id="252" dur="500" fill="hold"/>
                                        <p:tgtEl>
                                          <p:spTgt spid="64"/>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5"/>
                                        </p:tgtEl>
                                        <p:attrNameLst>
                                          <p:attrName>style.visibility</p:attrName>
                                        </p:attrNameLst>
                                      </p:cBhvr>
                                      <p:to>
                                        <p:strVal val="visible"/>
                                      </p:to>
                                    </p:set>
                                    <p:anim calcmode="lin" valueType="num">
                                      <p:cBhvr additive="base">
                                        <p:cTn id="255" dur="500" fill="hold"/>
                                        <p:tgtEl>
                                          <p:spTgt spid="65"/>
                                        </p:tgtEl>
                                        <p:attrNameLst>
                                          <p:attrName>ppt_x</p:attrName>
                                        </p:attrNameLst>
                                      </p:cBhvr>
                                      <p:tavLst>
                                        <p:tav tm="0">
                                          <p:val>
                                            <p:strVal val="#ppt_x"/>
                                          </p:val>
                                        </p:tav>
                                        <p:tav tm="100000">
                                          <p:val>
                                            <p:strVal val="#ppt_x"/>
                                          </p:val>
                                        </p:tav>
                                      </p:tavLst>
                                    </p:anim>
                                    <p:anim calcmode="lin" valueType="num">
                                      <p:cBhvr additive="base">
                                        <p:cTn id="256" dur="500" fill="hold"/>
                                        <p:tgtEl>
                                          <p:spTgt spid="65"/>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66"/>
                                        </p:tgtEl>
                                        <p:attrNameLst>
                                          <p:attrName>style.visibility</p:attrName>
                                        </p:attrNameLst>
                                      </p:cBhvr>
                                      <p:to>
                                        <p:strVal val="visible"/>
                                      </p:to>
                                    </p:set>
                                    <p:anim calcmode="lin" valueType="num">
                                      <p:cBhvr additive="base">
                                        <p:cTn id="259" dur="500" fill="hold"/>
                                        <p:tgtEl>
                                          <p:spTgt spid="66"/>
                                        </p:tgtEl>
                                        <p:attrNameLst>
                                          <p:attrName>ppt_x</p:attrName>
                                        </p:attrNameLst>
                                      </p:cBhvr>
                                      <p:tavLst>
                                        <p:tav tm="0">
                                          <p:val>
                                            <p:strVal val="#ppt_x"/>
                                          </p:val>
                                        </p:tav>
                                        <p:tav tm="100000">
                                          <p:val>
                                            <p:strVal val="#ppt_x"/>
                                          </p:val>
                                        </p:tav>
                                      </p:tavLst>
                                    </p:anim>
                                    <p:anim calcmode="lin" valueType="num">
                                      <p:cBhvr additive="base">
                                        <p:cTn id="260" dur="500" fill="hold"/>
                                        <p:tgtEl>
                                          <p:spTgt spid="66"/>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67"/>
                                        </p:tgtEl>
                                        <p:attrNameLst>
                                          <p:attrName>style.visibility</p:attrName>
                                        </p:attrNameLst>
                                      </p:cBhvr>
                                      <p:to>
                                        <p:strVal val="visible"/>
                                      </p:to>
                                    </p:set>
                                    <p:anim calcmode="lin" valueType="num">
                                      <p:cBhvr additive="base">
                                        <p:cTn id="263" dur="500" fill="hold"/>
                                        <p:tgtEl>
                                          <p:spTgt spid="67"/>
                                        </p:tgtEl>
                                        <p:attrNameLst>
                                          <p:attrName>ppt_x</p:attrName>
                                        </p:attrNameLst>
                                      </p:cBhvr>
                                      <p:tavLst>
                                        <p:tav tm="0">
                                          <p:val>
                                            <p:strVal val="#ppt_x"/>
                                          </p:val>
                                        </p:tav>
                                        <p:tav tm="100000">
                                          <p:val>
                                            <p:strVal val="#ppt_x"/>
                                          </p:val>
                                        </p:tav>
                                      </p:tavLst>
                                    </p:anim>
                                    <p:anim calcmode="lin" valueType="num">
                                      <p:cBhvr additive="base">
                                        <p:cTn id="264" dur="500" fill="hold"/>
                                        <p:tgtEl>
                                          <p:spTgt spid="67"/>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68"/>
                                        </p:tgtEl>
                                        <p:attrNameLst>
                                          <p:attrName>style.visibility</p:attrName>
                                        </p:attrNameLst>
                                      </p:cBhvr>
                                      <p:to>
                                        <p:strVal val="visible"/>
                                      </p:to>
                                    </p:set>
                                    <p:anim calcmode="lin" valueType="num">
                                      <p:cBhvr additive="base">
                                        <p:cTn id="267" dur="500" fill="hold"/>
                                        <p:tgtEl>
                                          <p:spTgt spid="68"/>
                                        </p:tgtEl>
                                        <p:attrNameLst>
                                          <p:attrName>ppt_x</p:attrName>
                                        </p:attrNameLst>
                                      </p:cBhvr>
                                      <p:tavLst>
                                        <p:tav tm="0">
                                          <p:val>
                                            <p:strVal val="#ppt_x"/>
                                          </p:val>
                                        </p:tav>
                                        <p:tav tm="100000">
                                          <p:val>
                                            <p:strVal val="#ppt_x"/>
                                          </p:val>
                                        </p:tav>
                                      </p:tavLst>
                                    </p:anim>
                                    <p:anim calcmode="lin" valueType="num">
                                      <p:cBhvr additive="base">
                                        <p:cTn id="268" dur="500" fill="hold"/>
                                        <p:tgtEl>
                                          <p:spTgt spid="6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69"/>
                                        </p:tgtEl>
                                        <p:attrNameLst>
                                          <p:attrName>style.visibility</p:attrName>
                                        </p:attrNameLst>
                                      </p:cBhvr>
                                      <p:to>
                                        <p:strVal val="visible"/>
                                      </p:to>
                                    </p:set>
                                    <p:anim calcmode="lin" valueType="num">
                                      <p:cBhvr additive="base">
                                        <p:cTn id="271" dur="500" fill="hold"/>
                                        <p:tgtEl>
                                          <p:spTgt spid="69"/>
                                        </p:tgtEl>
                                        <p:attrNameLst>
                                          <p:attrName>ppt_x</p:attrName>
                                        </p:attrNameLst>
                                      </p:cBhvr>
                                      <p:tavLst>
                                        <p:tav tm="0">
                                          <p:val>
                                            <p:strVal val="#ppt_x"/>
                                          </p:val>
                                        </p:tav>
                                        <p:tav tm="100000">
                                          <p:val>
                                            <p:strVal val="#ppt_x"/>
                                          </p:val>
                                        </p:tav>
                                      </p:tavLst>
                                    </p:anim>
                                    <p:anim calcmode="lin" valueType="num">
                                      <p:cBhvr additive="base">
                                        <p:cTn id="272" dur="500" fill="hold"/>
                                        <p:tgtEl>
                                          <p:spTgt spid="6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0"/>
                                        </p:tgtEl>
                                        <p:attrNameLst>
                                          <p:attrName>style.visibility</p:attrName>
                                        </p:attrNameLst>
                                      </p:cBhvr>
                                      <p:to>
                                        <p:strVal val="visible"/>
                                      </p:to>
                                    </p:set>
                                    <p:anim calcmode="lin" valueType="num">
                                      <p:cBhvr additive="base">
                                        <p:cTn id="275" dur="500" fill="hold"/>
                                        <p:tgtEl>
                                          <p:spTgt spid="70"/>
                                        </p:tgtEl>
                                        <p:attrNameLst>
                                          <p:attrName>ppt_x</p:attrName>
                                        </p:attrNameLst>
                                      </p:cBhvr>
                                      <p:tavLst>
                                        <p:tav tm="0">
                                          <p:val>
                                            <p:strVal val="#ppt_x"/>
                                          </p:val>
                                        </p:tav>
                                        <p:tav tm="100000">
                                          <p:val>
                                            <p:strVal val="#ppt_x"/>
                                          </p:val>
                                        </p:tav>
                                      </p:tavLst>
                                    </p:anim>
                                    <p:anim calcmode="lin" valueType="num">
                                      <p:cBhvr additive="base">
                                        <p:cTn id="276" dur="500" fill="hold"/>
                                        <p:tgtEl>
                                          <p:spTgt spid="70"/>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1"/>
                                        </p:tgtEl>
                                        <p:attrNameLst>
                                          <p:attrName>style.visibility</p:attrName>
                                        </p:attrNameLst>
                                      </p:cBhvr>
                                      <p:to>
                                        <p:strVal val="visible"/>
                                      </p:to>
                                    </p:set>
                                    <p:anim calcmode="lin" valueType="num">
                                      <p:cBhvr additive="base">
                                        <p:cTn id="279" dur="500" fill="hold"/>
                                        <p:tgtEl>
                                          <p:spTgt spid="71"/>
                                        </p:tgtEl>
                                        <p:attrNameLst>
                                          <p:attrName>ppt_x</p:attrName>
                                        </p:attrNameLst>
                                      </p:cBhvr>
                                      <p:tavLst>
                                        <p:tav tm="0">
                                          <p:val>
                                            <p:strVal val="#ppt_x"/>
                                          </p:val>
                                        </p:tav>
                                        <p:tav tm="100000">
                                          <p:val>
                                            <p:strVal val="#ppt_x"/>
                                          </p:val>
                                        </p:tav>
                                      </p:tavLst>
                                    </p:anim>
                                    <p:anim calcmode="lin" valueType="num">
                                      <p:cBhvr additive="base">
                                        <p:cTn id="280" dur="500" fill="hold"/>
                                        <p:tgtEl>
                                          <p:spTgt spid="71"/>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72"/>
                                        </p:tgtEl>
                                        <p:attrNameLst>
                                          <p:attrName>style.visibility</p:attrName>
                                        </p:attrNameLst>
                                      </p:cBhvr>
                                      <p:to>
                                        <p:strVal val="visible"/>
                                      </p:to>
                                    </p:set>
                                    <p:anim calcmode="lin" valueType="num">
                                      <p:cBhvr additive="base">
                                        <p:cTn id="283" dur="500" fill="hold"/>
                                        <p:tgtEl>
                                          <p:spTgt spid="72"/>
                                        </p:tgtEl>
                                        <p:attrNameLst>
                                          <p:attrName>ppt_x</p:attrName>
                                        </p:attrNameLst>
                                      </p:cBhvr>
                                      <p:tavLst>
                                        <p:tav tm="0">
                                          <p:val>
                                            <p:strVal val="#ppt_x"/>
                                          </p:val>
                                        </p:tav>
                                        <p:tav tm="100000">
                                          <p:val>
                                            <p:strVal val="#ppt_x"/>
                                          </p:val>
                                        </p:tav>
                                      </p:tavLst>
                                    </p:anim>
                                    <p:anim calcmode="lin" valueType="num">
                                      <p:cBhvr additive="base">
                                        <p:cTn id="284" dur="500" fill="hold"/>
                                        <p:tgtEl>
                                          <p:spTgt spid="72"/>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73"/>
                                        </p:tgtEl>
                                        <p:attrNameLst>
                                          <p:attrName>style.visibility</p:attrName>
                                        </p:attrNameLst>
                                      </p:cBhvr>
                                      <p:to>
                                        <p:strVal val="visible"/>
                                      </p:to>
                                    </p:set>
                                    <p:anim calcmode="lin" valueType="num">
                                      <p:cBhvr additive="base">
                                        <p:cTn id="287" dur="500" fill="hold"/>
                                        <p:tgtEl>
                                          <p:spTgt spid="73"/>
                                        </p:tgtEl>
                                        <p:attrNameLst>
                                          <p:attrName>ppt_x</p:attrName>
                                        </p:attrNameLst>
                                      </p:cBhvr>
                                      <p:tavLst>
                                        <p:tav tm="0">
                                          <p:val>
                                            <p:strVal val="#ppt_x"/>
                                          </p:val>
                                        </p:tav>
                                        <p:tav tm="100000">
                                          <p:val>
                                            <p:strVal val="#ppt_x"/>
                                          </p:val>
                                        </p:tav>
                                      </p:tavLst>
                                    </p:anim>
                                    <p:anim calcmode="lin" valueType="num">
                                      <p:cBhvr additive="base">
                                        <p:cTn id="288" dur="500" fill="hold"/>
                                        <p:tgtEl>
                                          <p:spTgt spid="73"/>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74"/>
                                        </p:tgtEl>
                                        <p:attrNameLst>
                                          <p:attrName>style.visibility</p:attrName>
                                        </p:attrNameLst>
                                      </p:cBhvr>
                                      <p:to>
                                        <p:strVal val="visible"/>
                                      </p:to>
                                    </p:set>
                                    <p:anim calcmode="lin" valueType="num">
                                      <p:cBhvr additive="base">
                                        <p:cTn id="291" dur="500" fill="hold"/>
                                        <p:tgtEl>
                                          <p:spTgt spid="74"/>
                                        </p:tgtEl>
                                        <p:attrNameLst>
                                          <p:attrName>ppt_x</p:attrName>
                                        </p:attrNameLst>
                                      </p:cBhvr>
                                      <p:tavLst>
                                        <p:tav tm="0">
                                          <p:val>
                                            <p:strVal val="#ppt_x"/>
                                          </p:val>
                                        </p:tav>
                                        <p:tav tm="100000">
                                          <p:val>
                                            <p:strVal val="#ppt_x"/>
                                          </p:val>
                                        </p:tav>
                                      </p:tavLst>
                                    </p:anim>
                                    <p:anim calcmode="lin" valueType="num">
                                      <p:cBhvr additive="base">
                                        <p:cTn id="292" dur="500" fill="hold"/>
                                        <p:tgtEl>
                                          <p:spTgt spid="74"/>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76"/>
                                        </p:tgtEl>
                                        <p:attrNameLst>
                                          <p:attrName>style.visibility</p:attrName>
                                        </p:attrNameLst>
                                      </p:cBhvr>
                                      <p:to>
                                        <p:strVal val="visible"/>
                                      </p:to>
                                    </p:set>
                                    <p:anim calcmode="lin" valueType="num">
                                      <p:cBhvr additive="base">
                                        <p:cTn id="295" dur="500" fill="hold"/>
                                        <p:tgtEl>
                                          <p:spTgt spid="76"/>
                                        </p:tgtEl>
                                        <p:attrNameLst>
                                          <p:attrName>ppt_x</p:attrName>
                                        </p:attrNameLst>
                                      </p:cBhvr>
                                      <p:tavLst>
                                        <p:tav tm="0">
                                          <p:val>
                                            <p:strVal val="#ppt_x"/>
                                          </p:val>
                                        </p:tav>
                                        <p:tav tm="100000">
                                          <p:val>
                                            <p:strVal val="#ppt_x"/>
                                          </p:val>
                                        </p:tav>
                                      </p:tavLst>
                                    </p:anim>
                                    <p:anim calcmode="lin" valueType="num">
                                      <p:cBhvr additive="base">
                                        <p:cTn id="296" dur="500" fill="hold"/>
                                        <p:tgtEl>
                                          <p:spTgt spid="7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77"/>
                                        </p:tgtEl>
                                        <p:attrNameLst>
                                          <p:attrName>style.visibility</p:attrName>
                                        </p:attrNameLst>
                                      </p:cBhvr>
                                      <p:to>
                                        <p:strVal val="visible"/>
                                      </p:to>
                                    </p:set>
                                    <p:anim calcmode="lin" valueType="num">
                                      <p:cBhvr additive="base">
                                        <p:cTn id="299" dur="500" fill="hold"/>
                                        <p:tgtEl>
                                          <p:spTgt spid="77"/>
                                        </p:tgtEl>
                                        <p:attrNameLst>
                                          <p:attrName>ppt_x</p:attrName>
                                        </p:attrNameLst>
                                      </p:cBhvr>
                                      <p:tavLst>
                                        <p:tav tm="0">
                                          <p:val>
                                            <p:strVal val="#ppt_x"/>
                                          </p:val>
                                        </p:tav>
                                        <p:tav tm="100000">
                                          <p:val>
                                            <p:strVal val="#ppt_x"/>
                                          </p:val>
                                        </p:tav>
                                      </p:tavLst>
                                    </p:anim>
                                    <p:anim calcmode="lin" valueType="num">
                                      <p:cBhvr additive="base">
                                        <p:cTn id="300" dur="500" fill="hold"/>
                                        <p:tgtEl>
                                          <p:spTgt spid="7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78"/>
                                        </p:tgtEl>
                                        <p:attrNameLst>
                                          <p:attrName>style.visibility</p:attrName>
                                        </p:attrNameLst>
                                      </p:cBhvr>
                                      <p:to>
                                        <p:strVal val="visible"/>
                                      </p:to>
                                    </p:set>
                                    <p:anim calcmode="lin" valueType="num">
                                      <p:cBhvr additive="base">
                                        <p:cTn id="303" dur="500" fill="hold"/>
                                        <p:tgtEl>
                                          <p:spTgt spid="78"/>
                                        </p:tgtEl>
                                        <p:attrNameLst>
                                          <p:attrName>ppt_x</p:attrName>
                                        </p:attrNameLst>
                                      </p:cBhvr>
                                      <p:tavLst>
                                        <p:tav tm="0">
                                          <p:val>
                                            <p:strVal val="#ppt_x"/>
                                          </p:val>
                                        </p:tav>
                                        <p:tav tm="100000">
                                          <p:val>
                                            <p:strVal val="#ppt_x"/>
                                          </p:val>
                                        </p:tav>
                                      </p:tavLst>
                                    </p:anim>
                                    <p:anim calcmode="lin" valueType="num">
                                      <p:cBhvr additive="base">
                                        <p:cTn id="304" dur="500" fill="hold"/>
                                        <p:tgtEl>
                                          <p:spTgt spid="78"/>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79"/>
                                        </p:tgtEl>
                                        <p:attrNameLst>
                                          <p:attrName>style.visibility</p:attrName>
                                        </p:attrNameLst>
                                      </p:cBhvr>
                                      <p:to>
                                        <p:strVal val="visible"/>
                                      </p:to>
                                    </p:set>
                                    <p:anim calcmode="lin" valueType="num">
                                      <p:cBhvr additive="base">
                                        <p:cTn id="307" dur="500" fill="hold"/>
                                        <p:tgtEl>
                                          <p:spTgt spid="79"/>
                                        </p:tgtEl>
                                        <p:attrNameLst>
                                          <p:attrName>ppt_x</p:attrName>
                                        </p:attrNameLst>
                                      </p:cBhvr>
                                      <p:tavLst>
                                        <p:tav tm="0">
                                          <p:val>
                                            <p:strVal val="#ppt_x"/>
                                          </p:val>
                                        </p:tav>
                                        <p:tav tm="100000">
                                          <p:val>
                                            <p:strVal val="#ppt_x"/>
                                          </p:val>
                                        </p:tav>
                                      </p:tavLst>
                                    </p:anim>
                                    <p:anim calcmode="lin" valueType="num">
                                      <p:cBhvr additive="base">
                                        <p:cTn id="308" dur="500" fill="hold"/>
                                        <p:tgtEl>
                                          <p:spTgt spid="79"/>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80"/>
                                        </p:tgtEl>
                                        <p:attrNameLst>
                                          <p:attrName>style.visibility</p:attrName>
                                        </p:attrNameLst>
                                      </p:cBhvr>
                                      <p:to>
                                        <p:strVal val="visible"/>
                                      </p:to>
                                    </p:set>
                                    <p:anim calcmode="lin" valueType="num">
                                      <p:cBhvr additive="base">
                                        <p:cTn id="311" dur="500" fill="hold"/>
                                        <p:tgtEl>
                                          <p:spTgt spid="80"/>
                                        </p:tgtEl>
                                        <p:attrNameLst>
                                          <p:attrName>ppt_x</p:attrName>
                                        </p:attrNameLst>
                                      </p:cBhvr>
                                      <p:tavLst>
                                        <p:tav tm="0">
                                          <p:val>
                                            <p:strVal val="#ppt_x"/>
                                          </p:val>
                                        </p:tav>
                                        <p:tav tm="100000">
                                          <p:val>
                                            <p:strVal val="#ppt_x"/>
                                          </p:val>
                                        </p:tav>
                                      </p:tavLst>
                                    </p:anim>
                                    <p:anim calcmode="lin" valueType="num">
                                      <p:cBhvr additive="base">
                                        <p:cTn id="312" dur="500" fill="hold"/>
                                        <p:tgtEl>
                                          <p:spTgt spid="80"/>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81"/>
                                        </p:tgtEl>
                                        <p:attrNameLst>
                                          <p:attrName>style.visibility</p:attrName>
                                        </p:attrNameLst>
                                      </p:cBhvr>
                                      <p:to>
                                        <p:strVal val="visible"/>
                                      </p:to>
                                    </p:set>
                                    <p:anim calcmode="lin" valueType="num">
                                      <p:cBhvr additive="base">
                                        <p:cTn id="315" dur="500" fill="hold"/>
                                        <p:tgtEl>
                                          <p:spTgt spid="81"/>
                                        </p:tgtEl>
                                        <p:attrNameLst>
                                          <p:attrName>ppt_x</p:attrName>
                                        </p:attrNameLst>
                                      </p:cBhvr>
                                      <p:tavLst>
                                        <p:tav tm="0">
                                          <p:val>
                                            <p:strVal val="#ppt_x"/>
                                          </p:val>
                                        </p:tav>
                                        <p:tav tm="100000">
                                          <p:val>
                                            <p:strVal val="#ppt_x"/>
                                          </p:val>
                                        </p:tav>
                                      </p:tavLst>
                                    </p:anim>
                                    <p:anim calcmode="lin" valueType="num">
                                      <p:cBhvr additive="base">
                                        <p:cTn id="316" dur="500" fill="hold"/>
                                        <p:tgtEl>
                                          <p:spTgt spid="81"/>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82"/>
                                        </p:tgtEl>
                                        <p:attrNameLst>
                                          <p:attrName>style.visibility</p:attrName>
                                        </p:attrNameLst>
                                      </p:cBhvr>
                                      <p:to>
                                        <p:strVal val="visible"/>
                                      </p:to>
                                    </p:set>
                                    <p:anim calcmode="lin" valueType="num">
                                      <p:cBhvr additive="base">
                                        <p:cTn id="319" dur="500" fill="hold"/>
                                        <p:tgtEl>
                                          <p:spTgt spid="82"/>
                                        </p:tgtEl>
                                        <p:attrNameLst>
                                          <p:attrName>ppt_x</p:attrName>
                                        </p:attrNameLst>
                                      </p:cBhvr>
                                      <p:tavLst>
                                        <p:tav tm="0">
                                          <p:val>
                                            <p:strVal val="#ppt_x"/>
                                          </p:val>
                                        </p:tav>
                                        <p:tav tm="100000">
                                          <p:val>
                                            <p:strVal val="#ppt_x"/>
                                          </p:val>
                                        </p:tav>
                                      </p:tavLst>
                                    </p:anim>
                                    <p:anim calcmode="lin" valueType="num">
                                      <p:cBhvr additive="base">
                                        <p:cTn id="320" dur="500" fill="hold"/>
                                        <p:tgtEl>
                                          <p:spTgt spid="82"/>
                                        </p:tgtEl>
                                        <p:attrNameLst>
                                          <p:attrName>ppt_y</p:attrName>
                                        </p:attrNameLst>
                                      </p:cBhvr>
                                      <p:tavLst>
                                        <p:tav tm="0">
                                          <p:val>
                                            <p:strVal val="1+#ppt_h/2"/>
                                          </p:val>
                                        </p:tav>
                                        <p:tav tm="100000">
                                          <p:val>
                                            <p:strVal val="#ppt_y"/>
                                          </p:val>
                                        </p:tav>
                                      </p:tavLst>
                                    </p:anim>
                                  </p:childTnLst>
                                </p:cTn>
                              </p:par>
                              <p:par>
                                <p:cTn id="321" presetID="2" presetClass="entr" presetSubtype="4" fill="hold" nodeType="withEffect">
                                  <p:stCondLst>
                                    <p:cond delay="0"/>
                                  </p:stCondLst>
                                  <p:childTnLst>
                                    <p:set>
                                      <p:cBhvr>
                                        <p:cTn id="322" dur="1" fill="hold">
                                          <p:stCondLst>
                                            <p:cond delay="0"/>
                                          </p:stCondLst>
                                        </p:cTn>
                                        <p:tgtEl>
                                          <p:spTgt spid="83"/>
                                        </p:tgtEl>
                                        <p:attrNameLst>
                                          <p:attrName>style.visibility</p:attrName>
                                        </p:attrNameLst>
                                      </p:cBhvr>
                                      <p:to>
                                        <p:strVal val="visible"/>
                                      </p:to>
                                    </p:set>
                                    <p:anim calcmode="lin" valueType="num">
                                      <p:cBhvr additive="base">
                                        <p:cTn id="323" dur="500" fill="hold"/>
                                        <p:tgtEl>
                                          <p:spTgt spid="83"/>
                                        </p:tgtEl>
                                        <p:attrNameLst>
                                          <p:attrName>ppt_x</p:attrName>
                                        </p:attrNameLst>
                                      </p:cBhvr>
                                      <p:tavLst>
                                        <p:tav tm="0">
                                          <p:val>
                                            <p:strVal val="#ppt_x"/>
                                          </p:val>
                                        </p:tav>
                                        <p:tav tm="100000">
                                          <p:val>
                                            <p:strVal val="#ppt_x"/>
                                          </p:val>
                                        </p:tav>
                                      </p:tavLst>
                                    </p:anim>
                                    <p:anim calcmode="lin" valueType="num">
                                      <p:cBhvr additive="base">
                                        <p:cTn id="324" dur="500" fill="hold"/>
                                        <p:tgtEl>
                                          <p:spTgt spid="83"/>
                                        </p:tgtEl>
                                        <p:attrNameLst>
                                          <p:attrName>ppt_y</p:attrName>
                                        </p:attrNameLst>
                                      </p:cBhvr>
                                      <p:tavLst>
                                        <p:tav tm="0">
                                          <p:val>
                                            <p:strVal val="1+#ppt_h/2"/>
                                          </p:val>
                                        </p:tav>
                                        <p:tav tm="100000">
                                          <p:val>
                                            <p:strVal val="#ppt_y"/>
                                          </p:val>
                                        </p:tav>
                                      </p:tavLst>
                                    </p:anim>
                                  </p:childTnLst>
                                </p:cTn>
                              </p:par>
                              <p:par>
                                <p:cTn id="325" presetID="2" presetClass="entr" presetSubtype="4" fill="hold" nodeType="withEffect">
                                  <p:stCondLst>
                                    <p:cond delay="0"/>
                                  </p:stCondLst>
                                  <p:childTnLst>
                                    <p:set>
                                      <p:cBhvr>
                                        <p:cTn id="326" dur="1" fill="hold">
                                          <p:stCondLst>
                                            <p:cond delay="0"/>
                                          </p:stCondLst>
                                        </p:cTn>
                                        <p:tgtEl>
                                          <p:spTgt spid="84"/>
                                        </p:tgtEl>
                                        <p:attrNameLst>
                                          <p:attrName>style.visibility</p:attrName>
                                        </p:attrNameLst>
                                      </p:cBhvr>
                                      <p:to>
                                        <p:strVal val="visible"/>
                                      </p:to>
                                    </p:set>
                                    <p:anim calcmode="lin" valueType="num">
                                      <p:cBhvr additive="base">
                                        <p:cTn id="327" dur="500" fill="hold"/>
                                        <p:tgtEl>
                                          <p:spTgt spid="84"/>
                                        </p:tgtEl>
                                        <p:attrNameLst>
                                          <p:attrName>ppt_x</p:attrName>
                                        </p:attrNameLst>
                                      </p:cBhvr>
                                      <p:tavLst>
                                        <p:tav tm="0">
                                          <p:val>
                                            <p:strVal val="#ppt_x"/>
                                          </p:val>
                                        </p:tav>
                                        <p:tav tm="100000">
                                          <p:val>
                                            <p:strVal val="#ppt_x"/>
                                          </p:val>
                                        </p:tav>
                                      </p:tavLst>
                                    </p:anim>
                                    <p:anim calcmode="lin" valueType="num">
                                      <p:cBhvr additive="base">
                                        <p:cTn id="328" dur="500" fill="hold"/>
                                        <p:tgtEl>
                                          <p:spTgt spid="84"/>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85"/>
                                        </p:tgtEl>
                                        <p:attrNameLst>
                                          <p:attrName>style.visibility</p:attrName>
                                        </p:attrNameLst>
                                      </p:cBhvr>
                                      <p:to>
                                        <p:strVal val="visible"/>
                                      </p:to>
                                    </p:set>
                                    <p:anim calcmode="lin" valueType="num">
                                      <p:cBhvr additive="base">
                                        <p:cTn id="331" dur="500" fill="hold"/>
                                        <p:tgtEl>
                                          <p:spTgt spid="85"/>
                                        </p:tgtEl>
                                        <p:attrNameLst>
                                          <p:attrName>ppt_x</p:attrName>
                                        </p:attrNameLst>
                                      </p:cBhvr>
                                      <p:tavLst>
                                        <p:tav tm="0">
                                          <p:val>
                                            <p:strVal val="#ppt_x"/>
                                          </p:val>
                                        </p:tav>
                                        <p:tav tm="100000">
                                          <p:val>
                                            <p:strVal val="#ppt_x"/>
                                          </p:val>
                                        </p:tav>
                                      </p:tavLst>
                                    </p:anim>
                                    <p:anim calcmode="lin" valueType="num">
                                      <p:cBhvr additive="base">
                                        <p:cTn id="332" dur="500" fill="hold"/>
                                        <p:tgtEl>
                                          <p:spTgt spid="85"/>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86"/>
                                        </p:tgtEl>
                                        <p:attrNameLst>
                                          <p:attrName>style.visibility</p:attrName>
                                        </p:attrNameLst>
                                      </p:cBhvr>
                                      <p:to>
                                        <p:strVal val="visible"/>
                                      </p:to>
                                    </p:set>
                                    <p:anim calcmode="lin" valueType="num">
                                      <p:cBhvr additive="base">
                                        <p:cTn id="335" dur="500" fill="hold"/>
                                        <p:tgtEl>
                                          <p:spTgt spid="86"/>
                                        </p:tgtEl>
                                        <p:attrNameLst>
                                          <p:attrName>ppt_x</p:attrName>
                                        </p:attrNameLst>
                                      </p:cBhvr>
                                      <p:tavLst>
                                        <p:tav tm="0">
                                          <p:val>
                                            <p:strVal val="#ppt_x"/>
                                          </p:val>
                                        </p:tav>
                                        <p:tav tm="100000">
                                          <p:val>
                                            <p:strVal val="#ppt_x"/>
                                          </p:val>
                                        </p:tav>
                                      </p:tavLst>
                                    </p:anim>
                                    <p:anim calcmode="lin" valueType="num">
                                      <p:cBhvr additive="base">
                                        <p:cTn id="336" dur="500" fill="hold"/>
                                        <p:tgtEl>
                                          <p:spTgt spid="86"/>
                                        </p:tgtEl>
                                        <p:attrNameLst>
                                          <p:attrName>ppt_y</p:attrName>
                                        </p:attrNameLst>
                                      </p:cBhvr>
                                      <p:tavLst>
                                        <p:tav tm="0">
                                          <p:val>
                                            <p:strVal val="1+#ppt_h/2"/>
                                          </p:val>
                                        </p:tav>
                                        <p:tav tm="100000">
                                          <p:val>
                                            <p:strVal val="#ppt_y"/>
                                          </p:val>
                                        </p:tav>
                                      </p:tavLst>
                                    </p:anim>
                                  </p:childTnLst>
                                </p:cTn>
                              </p:par>
                              <p:par>
                                <p:cTn id="337" presetID="2" presetClass="entr" presetSubtype="4" fill="hold" nodeType="withEffect">
                                  <p:stCondLst>
                                    <p:cond delay="0"/>
                                  </p:stCondLst>
                                  <p:childTnLst>
                                    <p:set>
                                      <p:cBhvr>
                                        <p:cTn id="338" dur="1" fill="hold">
                                          <p:stCondLst>
                                            <p:cond delay="0"/>
                                          </p:stCondLst>
                                        </p:cTn>
                                        <p:tgtEl>
                                          <p:spTgt spid="87"/>
                                        </p:tgtEl>
                                        <p:attrNameLst>
                                          <p:attrName>style.visibility</p:attrName>
                                        </p:attrNameLst>
                                      </p:cBhvr>
                                      <p:to>
                                        <p:strVal val="visible"/>
                                      </p:to>
                                    </p:set>
                                    <p:anim calcmode="lin" valueType="num">
                                      <p:cBhvr additive="base">
                                        <p:cTn id="339" dur="500" fill="hold"/>
                                        <p:tgtEl>
                                          <p:spTgt spid="87"/>
                                        </p:tgtEl>
                                        <p:attrNameLst>
                                          <p:attrName>ppt_x</p:attrName>
                                        </p:attrNameLst>
                                      </p:cBhvr>
                                      <p:tavLst>
                                        <p:tav tm="0">
                                          <p:val>
                                            <p:strVal val="#ppt_x"/>
                                          </p:val>
                                        </p:tav>
                                        <p:tav tm="100000">
                                          <p:val>
                                            <p:strVal val="#ppt_x"/>
                                          </p:val>
                                        </p:tav>
                                      </p:tavLst>
                                    </p:anim>
                                    <p:anim calcmode="lin" valueType="num">
                                      <p:cBhvr additive="base">
                                        <p:cTn id="340" dur="500" fill="hold"/>
                                        <p:tgtEl>
                                          <p:spTgt spid="87"/>
                                        </p:tgtEl>
                                        <p:attrNameLst>
                                          <p:attrName>ppt_y</p:attrName>
                                        </p:attrNameLst>
                                      </p:cBhvr>
                                      <p:tavLst>
                                        <p:tav tm="0">
                                          <p:val>
                                            <p:strVal val="1+#ppt_h/2"/>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88"/>
                                        </p:tgtEl>
                                        <p:attrNameLst>
                                          <p:attrName>style.visibility</p:attrName>
                                        </p:attrNameLst>
                                      </p:cBhvr>
                                      <p:to>
                                        <p:strVal val="visible"/>
                                      </p:to>
                                    </p:set>
                                    <p:anim calcmode="lin" valueType="num">
                                      <p:cBhvr additive="base">
                                        <p:cTn id="343" dur="500" fill="hold"/>
                                        <p:tgtEl>
                                          <p:spTgt spid="88"/>
                                        </p:tgtEl>
                                        <p:attrNameLst>
                                          <p:attrName>ppt_x</p:attrName>
                                        </p:attrNameLst>
                                      </p:cBhvr>
                                      <p:tavLst>
                                        <p:tav tm="0">
                                          <p:val>
                                            <p:strVal val="#ppt_x"/>
                                          </p:val>
                                        </p:tav>
                                        <p:tav tm="100000">
                                          <p:val>
                                            <p:strVal val="#ppt_x"/>
                                          </p:val>
                                        </p:tav>
                                      </p:tavLst>
                                    </p:anim>
                                    <p:anim calcmode="lin" valueType="num">
                                      <p:cBhvr additive="base">
                                        <p:cTn id="344" dur="500" fill="hold"/>
                                        <p:tgtEl>
                                          <p:spTgt spid="88"/>
                                        </p:tgtEl>
                                        <p:attrNameLst>
                                          <p:attrName>ppt_y</p:attrName>
                                        </p:attrNameLst>
                                      </p:cBhvr>
                                      <p:tavLst>
                                        <p:tav tm="0">
                                          <p:val>
                                            <p:strVal val="1+#ppt_h/2"/>
                                          </p:val>
                                        </p:tav>
                                        <p:tav tm="100000">
                                          <p:val>
                                            <p:strVal val="#ppt_y"/>
                                          </p:val>
                                        </p:tav>
                                      </p:tavLst>
                                    </p:anim>
                                  </p:childTnLst>
                                </p:cTn>
                              </p:par>
                              <p:par>
                                <p:cTn id="345" presetID="2" presetClass="entr" presetSubtype="4" fill="hold" nodeType="withEffect">
                                  <p:stCondLst>
                                    <p:cond delay="0"/>
                                  </p:stCondLst>
                                  <p:childTnLst>
                                    <p:set>
                                      <p:cBhvr>
                                        <p:cTn id="346" dur="1" fill="hold">
                                          <p:stCondLst>
                                            <p:cond delay="0"/>
                                          </p:stCondLst>
                                        </p:cTn>
                                        <p:tgtEl>
                                          <p:spTgt spid="89"/>
                                        </p:tgtEl>
                                        <p:attrNameLst>
                                          <p:attrName>style.visibility</p:attrName>
                                        </p:attrNameLst>
                                      </p:cBhvr>
                                      <p:to>
                                        <p:strVal val="visible"/>
                                      </p:to>
                                    </p:set>
                                    <p:anim calcmode="lin" valueType="num">
                                      <p:cBhvr additive="base">
                                        <p:cTn id="347" dur="500" fill="hold"/>
                                        <p:tgtEl>
                                          <p:spTgt spid="89"/>
                                        </p:tgtEl>
                                        <p:attrNameLst>
                                          <p:attrName>ppt_x</p:attrName>
                                        </p:attrNameLst>
                                      </p:cBhvr>
                                      <p:tavLst>
                                        <p:tav tm="0">
                                          <p:val>
                                            <p:strVal val="#ppt_x"/>
                                          </p:val>
                                        </p:tav>
                                        <p:tav tm="100000">
                                          <p:val>
                                            <p:strVal val="#ppt_x"/>
                                          </p:val>
                                        </p:tav>
                                      </p:tavLst>
                                    </p:anim>
                                    <p:anim calcmode="lin" valueType="num">
                                      <p:cBhvr additive="base">
                                        <p:cTn id="348" dur="500" fill="hold"/>
                                        <p:tgtEl>
                                          <p:spTgt spid="89"/>
                                        </p:tgtEl>
                                        <p:attrNameLst>
                                          <p:attrName>ppt_y</p:attrName>
                                        </p:attrNameLst>
                                      </p:cBhvr>
                                      <p:tavLst>
                                        <p:tav tm="0">
                                          <p:val>
                                            <p:strVal val="1+#ppt_h/2"/>
                                          </p:val>
                                        </p:tav>
                                        <p:tav tm="100000">
                                          <p:val>
                                            <p:strVal val="#ppt_y"/>
                                          </p:val>
                                        </p:tav>
                                      </p:tavLst>
                                    </p:anim>
                                  </p:childTnLst>
                                </p:cTn>
                              </p:par>
                              <p:par>
                                <p:cTn id="349" presetID="2" presetClass="entr" presetSubtype="4" fill="hold" nodeType="withEffect">
                                  <p:stCondLst>
                                    <p:cond delay="0"/>
                                  </p:stCondLst>
                                  <p:childTnLst>
                                    <p:set>
                                      <p:cBhvr>
                                        <p:cTn id="350" dur="1" fill="hold">
                                          <p:stCondLst>
                                            <p:cond delay="0"/>
                                          </p:stCondLst>
                                        </p:cTn>
                                        <p:tgtEl>
                                          <p:spTgt spid="90"/>
                                        </p:tgtEl>
                                        <p:attrNameLst>
                                          <p:attrName>style.visibility</p:attrName>
                                        </p:attrNameLst>
                                      </p:cBhvr>
                                      <p:to>
                                        <p:strVal val="visible"/>
                                      </p:to>
                                    </p:set>
                                    <p:anim calcmode="lin" valueType="num">
                                      <p:cBhvr additive="base">
                                        <p:cTn id="351" dur="500" fill="hold"/>
                                        <p:tgtEl>
                                          <p:spTgt spid="90"/>
                                        </p:tgtEl>
                                        <p:attrNameLst>
                                          <p:attrName>ppt_x</p:attrName>
                                        </p:attrNameLst>
                                      </p:cBhvr>
                                      <p:tavLst>
                                        <p:tav tm="0">
                                          <p:val>
                                            <p:strVal val="#ppt_x"/>
                                          </p:val>
                                        </p:tav>
                                        <p:tav tm="100000">
                                          <p:val>
                                            <p:strVal val="#ppt_x"/>
                                          </p:val>
                                        </p:tav>
                                      </p:tavLst>
                                    </p:anim>
                                    <p:anim calcmode="lin" valueType="num">
                                      <p:cBhvr additive="base">
                                        <p:cTn id="352" dur="500" fill="hold"/>
                                        <p:tgtEl>
                                          <p:spTgt spid="90"/>
                                        </p:tgtEl>
                                        <p:attrNameLst>
                                          <p:attrName>ppt_y</p:attrName>
                                        </p:attrNameLst>
                                      </p:cBhvr>
                                      <p:tavLst>
                                        <p:tav tm="0">
                                          <p:val>
                                            <p:strVal val="1+#ppt_h/2"/>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91"/>
                                        </p:tgtEl>
                                        <p:attrNameLst>
                                          <p:attrName>style.visibility</p:attrName>
                                        </p:attrNameLst>
                                      </p:cBhvr>
                                      <p:to>
                                        <p:strVal val="visible"/>
                                      </p:to>
                                    </p:set>
                                    <p:anim calcmode="lin" valueType="num">
                                      <p:cBhvr additive="base">
                                        <p:cTn id="355" dur="500" fill="hold"/>
                                        <p:tgtEl>
                                          <p:spTgt spid="91"/>
                                        </p:tgtEl>
                                        <p:attrNameLst>
                                          <p:attrName>ppt_x</p:attrName>
                                        </p:attrNameLst>
                                      </p:cBhvr>
                                      <p:tavLst>
                                        <p:tav tm="0">
                                          <p:val>
                                            <p:strVal val="#ppt_x"/>
                                          </p:val>
                                        </p:tav>
                                        <p:tav tm="100000">
                                          <p:val>
                                            <p:strVal val="#ppt_x"/>
                                          </p:val>
                                        </p:tav>
                                      </p:tavLst>
                                    </p:anim>
                                    <p:anim calcmode="lin" valueType="num">
                                      <p:cBhvr additive="base">
                                        <p:cTn id="356" dur="500" fill="hold"/>
                                        <p:tgtEl>
                                          <p:spTgt spid="91"/>
                                        </p:tgtEl>
                                        <p:attrNameLst>
                                          <p:attrName>ppt_y</p:attrName>
                                        </p:attrNameLst>
                                      </p:cBhvr>
                                      <p:tavLst>
                                        <p:tav tm="0">
                                          <p:val>
                                            <p:strVal val="1+#ppt_h/2"/>
                                          </p:val>
                                        </p:tav>
                                        <p:tav tm="100000">
                                          <p:val>
                                            <p:strVal val="#ppt_y"/>
                                          </p:val>
                                        </p:tav>
                                      </p:tavLst>
                                    </p:anim>
                                  </p:childTnLst>
                                </p:cTn>
                              </p:par>
                              <p:par>
                                <p:cTn id="357" presetID="2" presetClass="entr" presetSubtype="4" fill="hold" nodeType="withEffect">
                                  <p:stCondLst>
                                    <p:cond delay="0"/>
                                  </p:stCondLst>
                                  <p:childTnLst>
                                    <p:set>
                                      <p:cBhvr>
                                        <p:cTn id="358" dur="1" fill="hold">
                                          <p:stCondLst>
                                            <p:cond delay="0"/>
                                          </p:stCondLst>
                                        </p:cTn>
                                        <p:tgtEl>
                                          <p:spTgt spid="92"/>
                                        </p:tgtEl>
                                        <p:attrNameLst>
                                          <p:attrName>style.visibility</p:attrName>
                                        </p:attrNameLst>
                                      </p:cBhvr>
                                      <p:to>
                                        <p:strVal val="visible"/>
                                      </p:to>
                                    </p:set>
                                    <p:anim calcmode="lin" valueType="num">
                                      <p:cBhvr additive="base">
                                        <p:cTn id="359" dur="500" fill="hold"/>
                                        <p:tgtEl>
                                          <p:spTgt spid="92"/>
                                        </p:tgtEl>
                                        <p:attrNameLst>
                                          <p:attrName>ppt_x</p:attrName>
                                        </p:attrNameLst>
                                      </p:cBhvr>
                                      <p:tavLst>
                                        <p:tav tm="0">
                                          <p:val>
                                            <p:strVal val="#ppt_x"/>
                                          </p:val>
                                        </p:tav>
                                        <p:tav tm="100000">
                                          <p:val>
                                            <p:strVal val="#ppt_x"/>
                                          </p:val>
                                        </p:tav>
                                      </p:tavLst>
                                    </p:anim>
                                    <p:anim calcmode="lin" valueType="num">
                                      <p:cBhvr additive="base">
                                        <p:cTn id="360" dur="500" fill="hold"/>
                                        <p:tgtEl>
                                          <p:spTgt spid="92"/>
                                        </p:tgtEl>
                                        <p:attrNameLst>
                                          <p:attrName>ppt_y</p:attrName>
                                        </p:attrNameLst>
                                      </p:cBhvr>
                                      <p:tavLst>
                                        <p:tav tm="0">
                                          <p:val>
                                            <p:strVal val="1+#ppt_h/2"/>
                                          </p:val>
                                        </p:tav>
                                        <p:tav tm="100000">
                                          <p:val>
                                            <p:strVal val="#ppt_y"/>
                                          </p:val>
                                        </p:tav>
                                      </p:tavLst>
                                    </p:anim>
                                  </p:childTnLst>
                                </p:cTn>
                              </p:par>
                              <p:par>
                                <p:cTn id="361" presetID="2" presetClass="entr" presetSubtype="4" fill="hold" nodeType="withEffect">
                                  <p:stCondLst>
                                    <p:cond delay="0"/>
                                  </p:stCondLst>
                                  <p:childTnLst>
                                    <p:set>
                                      <p:cBhvr>
                                        <p:cTn id="362" dur="1" fill="hold">
                                          <p:stCondLst>
                                            <p:cond delay="0"/>
                                          </p:stCondLst>
                                        </p:cTn>
                                        <p:tgtEl>
                                          <p:spTgt spid="93"/>
                                        </p:tgtEl>
                                        <p:attrNameLst>
                                          <p:attrName>style.visibility</p:attrName>
                                        </p:attrNameLst>
                                      </p:cBhvr>
                                      <p:to>
                                        <p:strVal val="visible"/>
                                      </p:to>
                                    </p:set>
                                    <p:anim calcmode="lin" valueType="num">
                                      <p:cBhvr additive="base">
                                        <p:cTn id="363" dur="500" fill="hold"/>
                                        <p:tgtEl>
                                          <p:spTgt spid="93"/>
                                        </p:tgtEl>
                                        <p:attrNameLst>
                                          <p:attrName>ppt_x</p:attrName>
                                        </p:attrNameLst>
                                      </p:cBhvr>
                                      <p:tavLst>
                                        <p:tav tm="0">
                                          <p:val>
                                            <p:strVal val="#ppt_x"/>
                                          </p:val>
                                        </p:tav>
                                        <p:tav tm="100000">
                                          <p:val>
                                            <p:strVal val="#ppt_x"/>
                                          </p:val>
                                        </p:tav>
                                      </p:tavLst>
                                    </p:anim>
                                    <p:anim calcmode="lin" valueType="num">
                                      <p:cBhvr additive="base">
                                        <p:cTn id="364" dur="500" fill="hold"/>
                                        <p:tgtEl>
                                          <p:spTgt spid="93"/>
                                        </p:tgtEl>
                                        <p:attrNameLst>
                                          <p:attrName>ppt_y</p:attrName>
                                        </p:attrNameLst>
                                      </p:cBhvr>
                                      <p:tavLst>
                                        <p:tav tm="0">
                                          <p:val>
                                            <p:strVal val="1+#ppt_h/2"/>
                                          </p:val>
                                        </p:tav>
                                        <p:tav tm="100000">
                                          <p:val>
                                            <p:strVal val="#ppt_y"/>
                                          </p:val>
                                        </p:tav>
                                      </p:tavLst>
                                    </p:anim>
                                  </p:childTnLst>
                                </p:cTn>
                              </p:par>
                              <p:par>
                                <p:cTn id="365" presetID="2" presetClass="entr" presetSubtype="4" fill="hold" nodeType="withEffect">
                                  <p:stCondLst>
                                    <p:cond delay="0"/>
                                  </p:stCondLst>
                                  <p:childTnLst>
                                    <p:set>
                                      <p:cBhvr>
                                        <p:cTn id="366" dur="1" fill="hold">
                                          <p:stCondLst>
                                            <p:cond delay="0"/>
                                          </p:stCondLst>
                                        </p:cTn>
                                        <p:tgtEl>
                                          <p:spTgt spid="94"/>
                                        </p:tgtEl>
                                        <p:attrNameLst>
                                          <p:attrName>style.visibility</p:attrName>
                                        </p:attrNameLst>
                                      </p:cBhvr>
                                      <p:to>
                                        <p:strVal val="visible"/>
                                      </p:to>
                                    </p:set>
                                    <p:anim calcmode="lin" valueType="num">
                                      <p:cBhvr additive="base">
                                        <p:cTn id="367" dur="500" fill="hold"/>
                                        <p:tgtEl>
                                          <p:spTgt spid="94"/>
                                        </p:tgtEl>
                                        <p:attrNameLst>
                                          <p:attrName>ppt_x</p:attrName>
                                        </p:attrNameLst>
                                      </p:cBhvr>
                                      <p:tavLst>
                                        <p:tav tm="0">
                                          <p:val>
                                            <p:strVal val="#ppt_x"/>
                                          </p:val>
                                        </p:tav>
                                        <p:tav tm="100000">
                                          <p:val>
                                            <p:strVal val="#ppt_x"/>
                                          </p:val>
                                        </p:tav>
                                      </p:tavLst>
                                    </p:anim>
                                    <p:anim calcmode="lin" valueType="num">
                                      <p:cBhvr additive="base">
                                        <p:cTn id="368" dur="500" fill="hold"/>
                                        <p:tgtEl>
                                          <p:spTgt spid="94"/>
                                        </p:tgtEl>
                                        <p:attrNameLst>
                                          <p:attrName>ppt_y</p:attrName>
                                        </p:attrNameLst>
                                      </p:cBhvr>
                                      <p:tavLst>
                                        <p:tav tm="0">
                                          <p:val>
                                            <p:strVal val="1+#ppt_h/2"/>
                                          </p:val>
                                        </p:tav>
                                        <p:tav tm="100000">
                                          <p:val>
                                            <p:strVal val="#ppt_y"/>
                                          </p:val>
                                        </p:tav>
                                      </p:tavLst>
                                    </p:anim>
                                  </p:childTnLst>
                                </p:cTn>
                              </p:par>
                              <p:par>
                                <p:cTn id="369" presetID="2" presetClass="entr" presetSubtype="4" fill="hold" nodeType="withEffect">
                                  <p:stCondLst>
                                    <p:cond delay="0"/>
                                  </p:stCondLst>
                                  <p:childTnLst>
                                    <p:set>
                                      <p:cBhvr>
                                        <p:cTn id="370" dur="1" fill="hold">
                                          <p:stCondLst>
                                            <p:cond delay="0"/>
                                          </p:stCondLst>
                                        </p:cTn>
                                        <p:tgtEl>
                                          <p:spTgt spid="95"/>
                                        </p:tgtEl>
                                        <p:attrNameLst>
                                          <p:attrName>style.visibility</p:attrName>
                                        </p:attrNameLst>
                                      </p:cBhvr>
                                      <p:to>
                                        <p:strVal val="visible"/>
                                      </p:to>
                                    </p:set>
                                    <p:anim calcmode="lin" valueType="num">
                                      <p:cBhvr additive="base">
                                        <p:cTn id="371" dur="500" fill="hold"/>
                                        <p:tgtEl>
                                          <p:spTgt spid="95"/>
                                        </p:tgtEl>
                                        <p:attrNameLst>
                                          <p:attrName>ppt_x</p:attrName>
                                        </p:attrNameLst>
                                      </p:cBhvr>
                                      <p:tavLst>
                                        <p:tav tm="0">
                                          <p:val>
                                            <p:strVal val="#ppt_x"/>
                                          </p:val>
                                        </p:tav>
                                        <p:tav tm="100000">
                                          <p:val>
                                            <p:strVal val="#ppt_x"/>
                                          </p:val>
                                        </p:tav>
                                      </p:tavLst>
                                    </p:anim>
                                    <p:anim calcmode="lin" valueType="num">
                                      <p:cBhvr additive="base">
                                        <p:cTn id="372" dur="500" fill="hold"/>
                                        <p:tgtEl>
                                          <p:spTgt spid="95"/>
                                        </p:tgtEl>
                                        <p:attrNameLst>
                                          <p:attrName>ppt_y</p:attrName>
                                        </p:attrNameLst>
                                      </p:cBhvr>
                                      <p:tavLst>
                                        <p:tav tm="0">
                                          <p:val>
                                            <p:strVal val="1+#ppt_h/2"/>
                                          </p:val>
                                        </p:tav>
                                        <p:tav tm="100000">
                                          <p:val>
                                            <p:strVal val="#ppt_y"/>
                                          </p:val>
                                        </p:tav>
                                      </p:tavLst>
                                    </p:anim>
                                  </p:childTnLst>
                                </p:cTn>
                              </p:par>
                              <p:par>
                                <p:cTn id="373" presetID="2" presetClass="entr" presetSubtype="4" fill="hold" nodeType="withEffect">
                                  <p:stCondLst>
                                    <p:cond delay="0"/>
                                  </p:stCondLst>
                                  <p:childTnLst>
                                    <p:set>
                                      <p:cBhvr>
                                        <p:cTn id="374" dur="1" fill="hold">
                                          <p:stCondLst>
                                            <p:cond delay="0"/>
                                          </p:stCondLst>
                                        </p:cTn>
                                        <p:tgtEl>
                                          <p:spTgt spid="96"/>
                                        </p:tgtEl>
                                        <p:attrNameLst>
                                          <p:attrName>style.visibility</p:attrName>
                                        </p:attrNameLst>
                                      </p:cBhvr>
                                      <p:to>
                                        <p:strVal val="visible"/>
                                      </p:to>
                                    </p:set>
                                    <p:anim calcmode="lin" valueType="num">
                                      <p:cBhvr additive="base">
                                        <p:cTn id="375" dur="500" fill="hold"/>
                                        <p:tgtEl>
                                          <p:spTgt spid="96"/>
                                        </p:tgtEl>
                                        <p:attrNameLst>
                                          <p:attrName>ppt_x</p:attrName>
                                        </p:attrNameLst>
                                      </p:cBhvr>
                                      <p:tavLst>
                                        <p:tav tm="0">
                                          <p:val>
                                            <p:strVal val="#ppt_x"/>
                                          </p:val>
                                        </p:tav>
                                        <p:tav tm="100000">
                                          <p:val>
                                            <p:strVal val="#ppt_x"/>
                                          </p:val>
                                        </p:tav>
                                      </p:tavLst>
                                    </p:anim>
                                    <p:anim calcmode="lin" valueType="num">
                                      <p:cBhvr additive="base">
                                        <p:cTn id="376" dur="500" fill="hold"/>
                                        <p:tgtEl>
                                          <p:spTgt spid="96"/>
                                        </p:tgtEl>
                                        <p:attrNameLst>
                                          <p:attrName>ppt_y</p:attrName>
                                        </p:attrNameLst>
                                      </p:cBhvr>
                                      <p:tavLst>
                                        <p:tav tm="0">
                                          <p:val>
                                            <p:strVal val="1+#ppt_h/2"/>
                                          </p:val>
                                        </p:tav>
                                        <p:tav tm="100000">
                                          <p:val>
                                            <p:strVal val="#ppt_y"/>
                                          </p:val>
                                        </p:tav>
                                      </p:tavLst>
                                    </p:anim>
                                  </p:childTnLst>
                                </p:cTn>
                              </p:par>
                              <p:par>
                                <p:cTn id="377" presetID="2" presetClass="entr" presetSubtype="4" fill="hold" nodeType="withEffect">
                                  <p:stCondLst>
                                    <p:cond delay="0"/>
                                  </p:stCondLst>
                                  <p:childTnLst>
                                    <p:set>
                                      <p:cBhvr>
                                        <p:cTn id="378" dur="1" fill="hold">
                                          <p:stCondLst>
                                            <p:cond delay="0"/>
                                          </p:stCondLst>
                                        </p:cTn>
                                        <p:tgtEl>
                                          <p:spTgt spid="97"/>
                                        </p:tgtEl>
                                        <p:attrNameLst>
                                          <p:attrName>style.visibility</p:attrName>
                                        </p:attrNameLst>
                                      </p:cBhvr>
                                      <p:to>
                                        <p:strVal val="visible"/>
                                      </p:to>
                                    </p:set>
                                    <p:anim calcmode="lin" valueType="num">
                                      <p:cBhvr additive="base">
                                        <p:cTn id="379" dur="500" fill="hold"/>
                                        <p:tgtEl>
                                          <p:spTgt spid="97"/>
                                        </p:tgtEl>
                                        <p:attrNameLst>
                                          <p:attrName>ppt_x</p:attrName>
                                        </p:attrNameLst>
                                      </p:cBhvr>
                                      <p:tavLst>
                                        <p:tav tm="0">
                                          <p:val>
                                            <p:strVal val="#ppt_x"/>
                                          </p:val>
                                        </p:tav>
                                        <p:tav tm="100000">
                                          <p:val>
                                            <p:strVal val="#ppt_x"/>
                                          </p:val>
                                        </p:tav>
                                      </p:tavLst>
                                    </p:anim>
                                    <p:anim calcmode="lin" valueType="num">
                                      <p:cBhvr additive="base">
                                        <p:cTn id="38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48" grpId="0" animBg="1"/>
      <p:bldP spid="49" grpId="0"/>
      <p:bldP spid="50" grpId="0"/>
      <p:bldP spid="51" grpId="0" animBg="1"/>
      <p:bldP spid="52" grpId="0"/>
      <p:bldP spid="53" grpId="0"/>
      <p:bldP spid="54" grpId="0" animBg="1"/>
      <p:bldP spid="55" grpId="0"/>
      <p:bldP spid="56" grpId="0"/>
      <p:bldP spid="57" grpId="0" animBg="1"/>
      <p:bldP spid="58" grpId="0"/>
      <p:bldP spid="59" grpId="0"/>
      <p:bldP spid="60" grpId="0" animBg="1"/>
      <p:bldP spid="61" grpId="0"/>
      <p:bldP spid="62" grpId="0"/>
      <p:bldP spid="63" grpId="0" animBg="1"/>
      <p:bldP spid="64" grpId="0"/>
      <p:bldP spid="65" grpId="0"/>
      <p:bldP spid="66" grpId="0" animBg="1"/>
      <p:bldP spid="67" grpId="0"/>
      <p:bldP spid="68" grpId="0"/>
      <p:bldP spid="69" grpId="0" animBg="1"/>
      <p:bldP spid="70" grpId="0"/>
      <p:bldP spid="71" grpId="0"/>
      <p:bldP spid="72" grpId="0" animBg="1"/>
      <p:bldP spid="73" grpId="0"/>
      <p:bldP spid="74" grpId="0"/>
      <p:bldP spid="76" grpId="0" animBg="1"/>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8"/>
          <p:cNvSpPr txBox="1"/>
          <p:nvPr/>
        </p:nvSpPr>
        <p:spPr>
          <a:xfrm>
            <a:off x="4401963" y="1549348"/>
            <a:ext cx="3325006" cy="430374"/>
          </a:xfrm>
          <a:prstGeom prst="rect">
            <a:avLst/>
          </a:prstGeom>
          <a:noFill/>
        </p:spPr>
        <p:txBody>
          <a:bodyPr wrap="square" rtlCol="0">
            <a:spAutoFit/>
          </a:bodyPr>
          <a:lstStyle/>
          <a:p>
            <a:pPr algn="ctr">
              <a:lnSpc>
                <a:spcPct val="120000"/>
              </a:lnSpc>
            </a:pPr>
            <a:r>
              <a:rPr lang="zh-CN" altLang="en-US" sz="2000" b="1" dirty="0">
                <a:solidFill>
                  <a:schemeClr val="tx1">
                    <a:lumMod val="85000"/>
                    <a:lumOff val="15000"/>
                  </a:schemeClr>
                </a:solidFill>
                <a:cs typeface="+mn-ea"/>
                <a:sym typeface="+mn-lt"/>
              </a:rPr>
              <a:t>我们是一</a:t>
            </a:r>
            <a:r>
              <a:rPr lang="zh-CN" altLang="en-US" sz="2000" b="1" dirty="0" smtClean="0">
                <a:solidFill>
                  <a:schemeClr val="tx1">
                    <a:lumMod val="85000"/>
                    <a:lumOff val="15000"/>
                  </a:schemeClr>
                </a:solidFill>
                <a:cs typeface="+mn-ea"/>
                <a:sym typeface="+mn-lt"/>
              </a:rPr>
              <a:t>支团结</a:t>
            </a:r>
            <a:r>
              <a:rPr lang="zh-CN" altLang="en-US" sz="2000" b="1" dirty="0">
                <a:solidFill>
                  <a:schemeClr val="tx1">
                    <a:lumMod val="85000"/>
                    <a:lumOff val="15000"/>
                  </a:schemeClr>
                </a:solidFill>
                <a:cs typeface="+mn-ea"/>
                <a:sym typeface="+mn-lt"/>
              </a:rPr>
              <a:t>的队伍</a:t>
            </a:r>
          </a:p>
        </p:txBody>
      </p:sp>
      <p:sp>
        <p:nvSpPr>
          <p:cNvPr id="36" name="文本框 35">
            <a:extLst>
              <a:ext uri="{FF2B5EF4-FFF2-40B4-BE49-F238E27FC236}">
                <a16:creationId xmlns="" xmlns:a14="http://schemas.microsoft.com/office/drawing/2010/main" xmlns:p14="http://schemas.microsoft.com/office/powerpoint/2010/main" xmlns:a16="http://schemas.microsoft.com/office/drawing/2014/main" id="{57E6C08E-8348-4FFA-9F6F-60DE10086614}"/>
              </a:ext>
            </a:extLst>
          </p:cNvPr>
          <p:cNvSpPr txBox="1"/>
          <p:nvPr/>
        </p:nvSpPr>
        <p:spPr>
          <a:xfrm>
            <a:off x="3047998" y="5020421"/>
            <a:ext cx="6096000" cy="369332"/>
          </a:xfrm>
          <a:prstGeom prst="rect">
            <a:avLst/>
          </a:prstGeom>
          <a:noFill/>
        </p:spPr>
        <p:txBody>
          <a:bodyPr wrap="square">
            <a:spAutoFit/>
          </a:bodyPr>
          <a:lstStyle/>
          <a:p>
            <a:pPr algn="ctr"/>
            <a:r>
              <a:rPr lang="zh-CN" altLang="en-US" sz="1800" b="1" dirty="0">
                <a:cs typeface="+mn-ea"/>
                <a:sym typeface="+mn-lt"/>
              </a:rPr>
              <a:t>团队文化点滴</a:t>
            </a:r>
          </a:p>
        </p:txBody>
      </p:sp>
      <p:grpSp>
        <p:nvGrpSpPr>
          <p:cNvPr id="5" name="组合 4"/>
          <p:cNvGrpSpPr/>
          <p:nvPr/>
        </p:nvGrpSpPr>
        <p:grpSpPr>
          <a:xfrm>
            <a:off x="1297328" y="312854"/>
            <a:ext cx="4396338" cy="461665"/>
            <a:chOff x="2117856" y="832327"/>
            <a:chExt cx="4924707" cy="461665"/>
          </a:xfrm>
        </p:grpSpPr>
        <p:sp>
          <p:nvSpPr>
            <p:cNvPr id="6" name="文本框 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团队风采</a:t>
              </a:r>
            </a:p>
          </p:txBody>
        </p:sp>
        <p:sp>
          <p:nvSpPr>
            <p:cNvPr id="7" name="文本框 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8" name="图片占位符 18">
            <a:extLst>
              <a:ext uri="{FF2B5EF4-FFF2-40B4-BE49-F238E27FC236}">
                <a16:creationId xmlns="" xmlns:a14="http://schemas.microsoft.com/office/drawing/2010/main" xmlns:p14="http://schemas.microsoft.com/office/powerpoint/2010/main" xmlns:a16="http://schemas.microsoft.com/office/drawing/2014/main" id="{D52DA042-0AE1-499C-A33C-A71009F3A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1717"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9" name="图片占位符 13">
            <a:extLst>
              <a:ext uri="{FF2B5EF4-FFF2-40B4-BE49-F238E27FC236}">
                <a16:creationId xmlns="" xmlns:a14="http://schemas.microsoft.com/office/drawing/2010/main" xmlns:p14="http://schemas.microsoft.com/office/powerpoint/2010/main" xmlns:a16="http://schemas.microsoft.com/office/drawing/2014/main" id="{199F1EC6-1725-4B1B-ADE2-2845AFB01D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5032"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10" name="图片占位符 10">
            <a:extLst>
              <a:ext uri="{FF2B5EF4-FFF2-40B4-BE49-F238E27FC236}">
                <a16:creationId xmlns="" xmlns:a14="http://schemas.microsoft.com/office/drawing/2010/main" xmlns:p14="http://schemas.microsoft.com/office/powerpoint/2010/main" xmlns:a16="http://schemas.microsoft.com/office/drawing/2014/main" id="{B0308400-D6DD-446A-9E65-1FF0AC7F8F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8347"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11" name="图片占位符 24">
            <a:extLst>
              <a:ext uri="{FF2B5EF4-FFF2-40B4-BE49-F238E27FC236}">
                <a16:creationId xmlns="" xmlns:a14="http://schemas.microsoft.com/office/drawing/2010/main" xmlns:p14="http://schemas.microsoft.com/office/powerpoint/2010/main" xmlns:a16="http://schemas.microsoft.com/office/drawing/2014/main" id="{F5CF4158-D4F8-447F-93F5-08C3B15E18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3353"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sp>
        <p:nvSpPr>
          <p:cNvPr id="12" name="TextBox 53">
            <a:extLst>
              <a:ext uri="{FF2B5EF4-FFF2-40B4-BE49-F238E27FC236}">
                <a16:creationId xmlns="" xmlns:a14="http://schemas.microsoft.com/office/drawing/2010/main" xmlns:p14="http://schemas.microsoft.com/office/powerpoint/2010/main" xmlns:a16="http://schemas.microsoft.com/office/drawing/2014/main" id="{9DE5EC6B-8753-4405-B91B-40D87BB11BA7}"/>
              </a:ext>
            </a:extLst>
          </p:cNvPr>
          <p:cNvSpPr txBox="1"/>
          <p:nvPr/>
        </p:nvSpPr>
        <p:spPr>
          <a:xfrm>
            <a:off x="1329555" y="5445132"/>
            <a:ext cx="9532886" cy="854080"/>
          </a:xfrm>
          <a:prstGeom prst="rect">
            <a:avLst/>
          </a:prstGeom>
          <a:noFill/>
        </p:spPr>
        <p:txBody>
          <a:bodyPr wrap="square" rtlCol="0">
            <a:spAutoFit/>
          </a:bodyPr>
          <a:lstStyle/>
          <a:p>
            <a:pPr algn="ctr">
              <a:lnSpc>
                <a:spcPct val="15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r>
              <a:rPr lang="zh-CN" altLang="en-US" sz="1100" dirty="0" smtClean="0">
                <a:solidFill>
                  <a:schemeClr val="bg1">
                    <a:lumMod val="50000"/>
                  </a:schemeClr>
                </a:solidFill>
                <a:cs typeface="+mn-ea"/>
                <a:sym typeface="+mn-lt"/>
              </a:rPr>
              <a:t>后在此</a:t>
            </a:r>
            <a:r>
              <a:rPr lang="zh-CN" altLang="en-US" sz="1100" dirty="0">
                <a:solidFill>
                  <a:schemeClr val="bg1">
                    <a:lumMod val="50000"/>
                  </a:schemeClr>
                </a:solidFill>
                <a:cs typeface="+mn-ea"/>
                <a:sym typeface="+mn-lt"/>
              </a:rPr>
              <a:t>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bg1">
                  <a:lumMod val="50000"/>
                </a:schemeClr>
              </a:solidFill>
              <a:cs typeface="+mn-ea"/>
              <a:sym typeface="+mn-lt"/>
            </a:endParaRPr>
          </a:p>
        </p:txBody>
      </p:sp>
    </p:spTree>
    <p:extLst>
      <p:ext uri="{BB962C8B-B14F-4D97-AF65-F5344CB8AC3E}">
        <p14:creationId xmlns:p14="http://schemas.microsoft.com/office/powerpoint/2010/main" val="598507139"/>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 xmlns:a14="http://schemas.microsoft.com/office/drawing/2010/main" xmlns:p14="http://schemas.microsoft.com/office/powerpoint/2010/main" xmlns:a16="http://schemas.microsoft.com/office/drawing/2014/main" id="{D6C2138E-1DD2-4133-B379-0C1825AC5F35}"/>
              </a:ext>
            </a:extLst>
          </p:cNvPr>
          <p:cNvSpPr txBox="1"/>
          <p:nvPr/>
        </p:nvSpPr>
        <p:spPr>
          <a:xfrm>
            <a:off x="4833987" y="2267956"/>
            <a:ext cx="2499328" cy="400110"/>
          </a:xfrm>
          <a:prstGeom prst="rect">
            <a:avLst/>
          </a:prstGeom>
          <a:noFill/>
        </p:spPr>
        <p:txBody>
          <a:bodyPr wrap="square">
            <a:spAutoFit/>
          </a:bodyPr>
          <a:lstStyle/>
          <a:p>
            <a:pPr algn="ctr"/>
            <a:r>
              <a:rPr lang="zh-CN" altLang="en-US" sz="2000" b="1" dirty="0">
                <a:solidFill>
                  <a:schemeClr val="tx1"/>
                </a:solidFill>
                <a:cs typeface="+mn-ea"/>
                <a:sym typeface="+mn-lt"/>
              </a:rPr>
              <a:t>旗下子公司</a:t>
            </a:r>
          </a:p>
        </p:txBody>
      </p:sp>
      <p:grpSp>
        <p:nvGrpSpPr>
          <p:cNvPr id="6" name="组合 5"/>
          <p:cNvGrpSpPr/>
          <p:nvPr/>
        </p:nvGrpSpPr>
        <p:grpSpPr>
          <a:xfrm>
            <a:off x="1297328" y="312854"/>
            <a:ext cx="4396338" cy="461665"/>
            <a:chOff x="2117856" y="832327"/>
            <a:chExt cx="4924707" cy="461665"/>
          </a:xfrm>
        </p:grpSpPr>
        <p:sp>
          <p:nvSpPr>
            <p:cNvPr id="7" name="文本框 6"/>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分支结构</a:t>
              </a:r>
            </a:p>
          </p:txBody>
        </p:sp>
        <p:sp>
          <p:nvSpPr>
            <p:cNvPr id="8" name="文本框 7"/>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9" name="Picture 11">
            <a:extLst>
              <a:ext uri="{FF2B5EF4-FFF2-40B4-BE49-F238E27FC236}">
                <a16:creationId xmlns="" xmlns:a14="http://schemas.microsoft.com/office/drawing/2010/main" xmlns:p14="http://schemas.microsoft.com/office/powerpoint/2010/main" xmlns:a16="http://schemas.microsoft.com/office/drawing/2014/main" id="{B700BD87-AF00-47C3-A31C-56979F9DE1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919" y="1772564"/>
            <a:ext cx="3901256" cy="2240700"/>
          </a:xfrm>
          <a:prstGeom prst="rect">
            <a:avLst/>
          </a:prstGeom>
        </p:spPr>
      </p:pic>
      <p:pic>
        <p:nvPicPr>
          <p:cNvPr id="10" name="Picture 11">
            <a:extLst>
              <a:ext uri="{FF2B5EF4-FFF2-40B4-BE49-F238E27FC236}">
                <a16:creationId xmlns="" xmlns:a14="http://schemas.microsoft.com/office/drawing/2010/main" xmlns:p14="http://schemas.microsoft.com/office/powerpoint/2010/main" xmlns:a16="http://schemas.microsoft.com/office/drawing/2014/main" id="{2FDB9ACF-FE0E-4389-B6F4-41A19416D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798" y="1772564"/>
            <a:ext cx="3901256" cy="2240700"/>
          </a:xfrm>
          <a:prstGeom prst="rect">
            <a:avLst/>
          </a:prstGeom>
        </p:spPr>
      </p:pic>
      <p:sp>
        <p:nvSpPr>
          <p:cNvPr id="11" name="Oval 22">
            <a:extLst>
              <a:ext uri="{FF2B5EF4-FFF2-40B4-BE49-F238E27FC236}">
                <a16:creationId xmlns="" xmlns:a14="http://schemas.microsoft.com/office/drawing/2010/main" xmlns:p14="http://schemas.microsoft.com/office/powerpoint/2010/main" xmlns:a16="http://schemas.microsoft.com/office/drawing/2014/main" id="{2407D161-71C9-4336-8738-C8771B8F3383}"/>
              </a:ext>
            </a:extLst>
          </p:cNvPr>
          <p:cNvSpPr/>
          <p:nvPr/>
        </p:nvSpPr>
        <p:spPr>
          <a:xfrm>
            <a:off x="5450847" y="3042562"/>
            <a:ext cx="190500" cy="190500"/>
          </a:xfrm>
          <a:prstGeom prst="ellipse">
            <a:avLst/>
          </a:prstGeom>
          <a:solidFill>
            <a:srgbClr val="2351B4"/>
          </a:solidFill>
          <a:ln w="38100">
            <a:solidFill>
              <a:schemeClr val="bg2">
                <a:lumMod val="95000"/>
              </a:schemeClr>
            </a:solidFill>
          </a:ln>
          <a:effectLst>
            <a:outerShdw blurRad="203200" dist="50800" dir="540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cxnSp>
        <p:nvCxnSpPr>
          <p:cNvPr id="12" name="Straight Connector 24">
            <a:extLst>
              <a:ext uri="{FF2B5EF4-FFF2-40B4-BE49-F238E27FC236}">
                <a16:creationId xmlns="" xmlns:a14="http://schemas.microsoft.com/office/drawing/2010/main" xmlns:p14="http://schemas.microsoft.com/office/powerpoint/2010/main" xmlns:a16="http://schemas.microsoft.com/office/drawing/2014/main" id="{BEFCD2F2-7AFF-4D35-BDA0-13CAF2F3E90F}"/>
              </a:ext>
            </a:extLst>
          </p:cNvPr>
          <p:cNvCxnSpPr>
            <a:cxnSpLocks/>
          </p:cNvCxnSpPr>
          <p:nvPr/>
        </p:nvCxnSpPr>
        <p:spPr>
          <a:xfrm>
            <a:off x="5546097" y="3137399"/>
            <a:ext cx="10262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26">
            <a:extLst>
              <a:ext uri="{FF2B5EF4-FFF2-40B4-BE49-F238E27FC236}">
                <a16:creationId xmlns="" xmlns:a14="http://schemas.microsoft.com/office/drawing/2010/main" xmlns:p14="http://schemas.microsoft.com/office/powerpoint/2010/main" xmlns:a16="http://schemas.microsoft.com/office/drawing/2014/main" id="{519569E0-3E7C-4A5A-9747-7DEB72C2DFBD}"/>
              </a:ext>
            </a:extLst>
          </p:cNvPr>
          <p:cNvSpPr/>
          <p:nvPr/>
        </p:nvSpPr>
        <p:spPr>
          <a:xfrm>
            <a:off x="6572308" y="3042562"/>
            <a:ext cx="190500" cy="190500"/>
          </a:xfrm>
          <a:prstGeom prst="ellipse">
            <a:avLst/>
          </a:prstGeom>
          <a:solidFill>
            <a:srgbClr val="2351B4"/>
          </a:solidFill>
          <a:ln w="38100">
            <a:solidFill>
              <a:schemeClr val="bg2">
                <a:lumMod val="95000"/>
              </a:schemeClr>
            </a:solidFill>
          </a:ln>
          <a:effectLst>
            <a:outerShdw blurRad="203200" dist="50800" dir="540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pic>
        <p:nvPicPr>
          <p:cNvPr id="14" name="图片占位符 8">
            <a:extLst>
              <a:ext uri="{FF2B5EF4-FFF2-40B4-BE49-F238E27FC236}">
                <a16:creationId xmlns="" xmlns:a14="http://schemas.microsoft.com/office/drawing/2010/main" xmlns:p14="http://schemas.microsoft.com/office/powerpoint/2010/main" xmlns:a16="http://schemas.microsoft.com/office/drawing/2014/main" id="{EE8326B3-0880-4F55-8CC0-E724CF518D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1381" y="1989489"/>
            <a:ext cx="2801382" cy="1776412"/>
          </a:xfrm>
          <a:prstGeom prst="rect">
            <a:avLst/>
          </a:prstGeom>
        </p:spPr>
      </p:pic>
      <p:pic>
        <p:nvPicPr>
          <p:cNvPr id="15" name="图片占位符 10">
            <a:extLst>
              <a:ext uri="{FF2B5EF4-FFF2-40B4-BE49-F238E27FC236}">
                <a16:creationId xmlns="" xmlns:a14="http://schemas.microsoft.com/office/drawing/2010/main" xmlns:p14="http://schemas.microsoft.com/office/powerpoint/2010/main" xmlns:a16="http://schemas.microsoft.com/office/drawing/2014/main" id="{0C2A6919-8E62-4817-905B-351ACBF8D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0735" y="1989489"/>
            <a:ext cx="2850997" cy="1776412"/>
          </a:xfrm>
          <a:prstGeom prst="rect">
            <a:avLst/>
          </a:prstGeom>
        </p:spPr>
      </p:pic>
      <p:sp>
        <p:nvSpPr>
          <p:cNvPr id="16" name="文本框 15">
            <a:extLst>
              <a:ext uri="{FF2B5EF4-FFF2-40B4-BE49-F238E27FC236}">
                <a16:creationId xmlns="" xmlns:a14="http://schemas.microsoft.com/office/drawing/2010/main" xmlns:p14="http://schemas.microsoft.com/office/powerpoint/2010/main" xmlns:a16="http://schemas.microsoft.com/office/drawing/2014/main" id="{260F06AB-C566-4A35-9472-CBEA5F844F0D}"/>
              </a:ext>
            </a:extLst>
          </p:cNvPr>
          <p:cNvSpPr txBox="1"/>
          <p:nvPr/>
        </p:nvSpPr>
        <p:spPr>
          <a:xfrm>
            <a:off x="1607550" y="4309019"/>
            <a:ext cx="2286526" cy="246221"/>
          </a:xfrm>
          <a:prstGeom prst="rect">
            <a:avLst/>
          </a:prstGeom>
          <a:noFill/>
        </p:spPr>
        <p:txBody>
          <a:bodyPr wrap="square" lIns="0" tIns="0" rIns="0" bIns="0" rtlCol="0">
            <a:spAutoFit/>
          </a:bodyPr>
          <a:lstStyle/>
          <a:p>
            <a:r>
              <a:rPr lang="zh-CN" altLang="en-US" sz="1600" b="1" dirty="0" smtClean="0">
                <a:solidFill>
                  <a:schemeClr val="tx1">
                    <a:lumMod val="85000"/>
                    <a:lumOff val="15000"/>
                  </a:schemeClr>
                </a:solidFill>
                <a:cs typeface="+mn-ea"/>
                <a:sym typeface="+mn-lt"/>
              </a:rPr>
              <a:t>优品</a:t>
            </a:r>
            <a:r>
              <a:rPr lang="en-US" altLang="zh-CN" sz="1600" b="1" dirty="0" smtClean="0">
                <a:solidFill>
                  <a:schemeClr val="tx1">
                    <a:lumMod val="85000"/>
                    <a:lumOff val="15000"/>
                  </a:schemeClr>
                </a:solidFill>
                <a:cs typeface="+mn-ea"/>
                <a:sym typeface="+mn-lt"/>
              </a:rPr>
              <a:t>PPT</a:t>
            </a:r>
            <a:r>
              <a:rPr lang="zh-CN" altLang="en-US" sz="1600" b="1" dirty="0" smtClean="0">
                <a:solidFill>
                  <a:schemeClr val="tx1">
                    <a:lumMod val="85000"/>
                    <a:lumOff val="15000"/>
                  </a:schemeClr>
                </a:solidFill>
                <a:cs typeface="+mn-ea"/>
                <a:sym typeface="+mn-lt"/>
              </a:rPr>
              <a:t>网络</a:t>
            </a:r>
            <a:r>
              <a:rPr lang="zh-CN" altLang="en-US" sz="1600" b="1" dirty="0">
                <a:solidFill>
                  <a:schemeClr val="tx1">
                    <a:lumMod val="85000"/>
                    <a:lumOff val="15000"/>
                  </a:schemeClr>
                </a:solidFill>
                <a:cs typeface="+mn-ea"/>
                <a:sym typeface="+mn-lt"/>
              </a:rPr>
              <a:t>科技公司</a:t>
            </a:r>
          </a:p>
        </p:txBody>
      </p:sp>
      <p:sp>
        <p:nvSpPr>
          <p:cNvPr id="19" name="TextBox 11">
            <a:extLst>
              <a:ext uri="{FF2B5EF4-FFF2-40B4-BE49-F238E27FC236}">
                <a16:creationId xmlns="" xmlns:a14="http://schemas.microsoft.com/office/drawing/2010/main" xmlns:p14="http://schemas.microsoft.com/office/powerpoint/2010/main" xmlns:a16="http://schemas.microsoft.com/office/drawing/2014/main" id="{5FC0308B-D113-48C7-9E85-417C39175CFD}"/>
              </a:ext>
            </a:extLst>
          </p:cNvPr>
          <p:cNvSpPr txBox="1"/>
          <p:nvPr/>
        </p:nvSpPr>
        <p:spPr>
          <a:xfrm>
            <a:off x="1607550" y="4639486"/>
            <a:ext cx="3344504"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2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31764C74-D728-4F94-8FA8-138AE5F3FFCD}"/>
              </a:ext>
            </a:extLst>
          </p:cNvPr>
          <p:cNvSpPr txBox="1"/>
          <p:nvPr/>
        </p:nvSpPr>
        <p:spPr>
          <a:xfrm>
            <a:off x="3005939" y="5787875"/>
            <a:ext cx="1336904" cy="215444"/>
          </a:xfrm>
          <a:prstGeom prst="rect">
            <a:avLst/>
          </a:prstGeom>
          <a:noFill/>
        </p:spPr>
        <p:txBody>
          <a:bodyPr wrap="none" lIns="0" tIns="0" rIns="0" bIns="0" rtlCol="0" anchor="ctr">
            <a:spAutoFit/>
          </a:bodyPr>
          <a:lstStyle/>
          <a:p>
            <a:r>
              <a:rPr lang="zh-CN" altLang="en-US" sz="1400" dirty="0">
                <a:solidFill>
                  <a:schemeClr val="bg1">
                    <a:lumMod val="50000"/>
                  </a:schemeClr>
                </a:solidFill>
                <a:cs typeface="+mn-ea"/>
                <a:sym typeface="+mn-lt"/>
              </a:rPr>
              <a:t>关键词  </a:t>
            </a: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关键词</a:t>
            </a:r>
          </a:p>
        </p:txBody>
      </p:sp>
      <p:sp>
        <p:nvSpPr>
          <p:cNvPr id="21" name="圆角矩形 10">
            <a:extLst>
              <a:ext uri="{FF2B5EF4-FFF2-40B4-BE49-F238E27FC236}">
                <a16:creationId xmlns="" xmlns:a14="http://schemas.microsoft.com/office/drawing/2010/main" xmlns:p14="http://schemas.microsoft.com/office/powerpoint/2010/main" xmlns:a16="http://schemas.microsoft.com/office/drawing/2014/main" id="{6CD7A5B7-30AB-4FA5-B4DA-0DD07537A84D}"/>
              </a:ext>
            </a:extLst>
          </p:cNvPr>
          <p:cNvSpPr/>
          <p:nvPr/>
        </p:nvSpPr>
        <p:spPr>
          <a:xfrm>
            <a:off x="1605614" y="5764793"/>
            <a:ext cx="1206500" cy="261610"/>
          </a:xfrm>
          <a:prstGeom prst="roundRect">
            <a:avLst/>
          </a:prstGeom>
          <a:solidFill>
            <a:srgbClr val="20C7FD"/>
          </a:solidFill>
          <a:ln>
            <a:noFill/>
          </a:ln>
          <a:effectLst>
            <a:outerShdw blurRad="254000" dist="101600" dir="2700000" sx="95000" sy="95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产品特点</a:t>
            </a:r>
          </a:p>
        </p:txBody>
      </p:sp>
      <p:sp>
        <p:nvSpPr>
          <p:cNvPr id="22" name="文本框 21">
            <a:extLst>
              <a:ext uri="{FF2B5EF4-FFF2-40B4-BE49-F238E27FC236}">
                <a16:creationId xmlns="" xmlns:a14="http://schemas.microsoft.com/office/drawing/2010/main" xmlns:p14="http://schemas.microsoft.com/office/powerpoint/2010/main" xmlns:a16="http://schemas.microsoft.com/office/drawing/2014/main" id="{1D82350B-C9CB-4D5D-A7CC-E7C43CAC001F}"/>
              </a:ext>
            </a:extLst>
          </p:cNvPr>
          <p:cNvSpPr txBox="1"/>
          <p:nvPr/>
        </p:nvSpPr>
        <p:spPr>
          <a:xfrm>
            <a:off x="7792671" y="4309019"/>
            <a:ext cx="2286526" cy="246221"/>
          </a:xfrm>
          <a:prstGeom prst="rect">
            <a:avLst/>
          </a:prstGeom>
          <a:noFill/>
        </p:spPr>
        <p:txBody>
          <a:bodyPr wrap="square" lIns="0" tIns="0" rIns="0" bIns="0" rtlCol="0">
            <a:spAutoFit/>
          </a:bodyPr>
          <a:lstStyle/>
          <a:p>
            <a:r>
              <a:rPr lang="zh-CN" altLang="en-US" sz="1600" b="1" dirty="0" smtClean="0">
                <a:solidFill>
                  <a:schemeClr val="tx1">
                    <a:lumMod val="85000"/>
                    <a:lumOff val="15000"/>
                  </a:schemeClr>
                </a:solidFill>
                <a:cs typeface="+mn-ea"/>
                <a:sym typeface="+mn-lt"/>
              </a:rPr>
              <a:t>优品</a:t>
            </a:r>
            <a:r>
              <a:rPr lang="en-US" altLang="zh-CN" sz="1600" b="1" dirty="0" smtClean="0">
                <a:solidFill>
                  <a:schemeClr val="tx1">
                    <a:lumMod val="85000"/>
                    <a:lumOff val="15000"/>
                  </a:schemeClr>
                </a:solidFill>
                <a:cs typeface="+mn-ea"/>
                <a:sym typeface="+mn-lt"/>
              </a:rPr>
              <a:t>PPT</a:t>
            </a:r>
            <a:r>
              <a:rPr lang="zh-CN" altLang="en-US" sz="1600" b="1" dirty="0" smtClean="0">
                <a:solidFill>
                  <a:schemeClr val="tx1">
                    <a:lumMod val="85000"/>
                    <a:lumOff val="15000"/>
                  </a:schemeClr>
                </a:solidFill>
                <a:cs typeface="+mn-ea"/>
                <a:sym typeface="+mn-lt"/>
              </a:rPr>
              <a:t>网络</a:t>
            </a:r>
            <a:r>
              <a:rPr lang="zh-CN" altLang="en-US" sz="1600" b="1" dirty="0">
                <a:solidFill>
                  <a:schemeClr val="tx1">
                    <a:lumMod val="85000"/>
                    <a:lumOff val="15000"/>
                  </a:schemeClr>
                </a:solidFill>
                <a:cs typeface="+mn-ea"/>
                <a:sym typeface="+mn-lt"/>
              </a:rPr>
              <a:t>科技公司</a:t>
            </a:r>
          </a:p>
        </p:txBody>
      </p:sp>
      <p:sp>
        <p:nvSpPr>
          <p:cNvPr id="24" name="TextBox 11">
            <a:extLst>
              <a:ext uri="{FF2B5EF4-FFF2-40B4-BE49-F238E27FC236}">
                <a16:creationId xmlns="" xmlns:a14="http://schemas.microsoft.com/office/drawing/2010/main" xmlns:p14="http://schemas.microsoft.com/office/powerpoint/2010/main" xmlns:a16="http://schemas.microsoft.com/office/drawing/2014/main" id="{4038DD17-67C8-4F51-B25C-0A7ABB3F2EAB}"/>
              </a:ext>
            </a:extLst>
          </p:cNvPr>
          <p:cNvSpPr txBox="1"/>
          <p:nvPr/>
        </p:nvSpPr>
        <p:spPr>
          <a:xfrm>
            <a:off x="7792671" y="4639486"/>
            <a:ext cx="3344504"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2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25" name="文本框 24">
            <a:extLst>
              <a:ext uri="{FF2B5EF4-FFF2-40B4-BE49-F238E27FC236}">
                <a16:creationId xmlns="" xmlns:a14="http://schemas.microsoft.com/office/drawing/2010/main" xmlns:p14="http://schemas.microsoft.com/office/powerpoint/2010/main" xmlns:a16="http://schemas.microsoft.com/office/drawing/2014/main" id="{438EC148-3D43-4E8B-AF15-7C786726D275}"/>
              </a:ext>
            </a:extLst>
          </p:cNvPr>
          <p:cNvSpPr txBox="1"/>
          <p:nvPr/>
        </p:nvSpPr>
        <p:spPr>
          <a:xfrm>
            <a:off x="9191060" y="5787875"/>
            <a:ext cx="1336904" cy="215444"/>
          </a:xfrm>
          <a:prstGeom prst="rect">
            <a:avLst/>
          </a:prstGeom>
          <a:noFill/>
        </p:spPr>
        <p:txBody>
          <a:bodyPr wrap="none" lIns="0" tIns="0" rIns="0" bIns="0" rtlCol="0" anchor="ctr">
            <a:spAutoFit/>
          </a:bodyPr>
          <a:lstStyle/>
          <a:p>
            <a:r>
              <a:rPr lang="zh-CN" altLang="en-US" sz="1400" dirty="0">
                <a:solidFill>
                  <a:schemeClr val="bg1">
                    <a:lumMod val="50000"/>
                  </a:schemeClr>
                </a:solidFill>
                <a:cs typeface="+mn-ea"/>
                <a:sym typeface="+mn-lt"/>
              </a:rPr>
              <a:t>关键词  </a:t>
            </a: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关键词</a:t>
            </a:r>
          </a:p>
        </p:txBody>
      </p:sp>
      <p:sp>
        <p:nvSpPr>
          <p:cNvPr id="26" name="圆角矩形 10">
            <a:extLst>
              <a:ext uri="{FF2B5EF4-FFF2-40B4-BE49-F238E27FC236}">
                <a16:creationId xmlns="" xmlns:a14="http://schemas.microsoft.com/office/drawing/2010/main" xmlns:p14="http://schemas.microsoft.com/office/powerpoint/2010/main" xmlns:a16="http://schemas.microsoft.com/office/drawing/2014/main" id="{24A883E9-F4DF-4ED5-A0BC-468E764F9010}"/>
              </a:ext>
            </a:extLst>
          </p:cNvPr>
          <p:cNvSpPr/>
          <p:nvPr/>
        </p:nvSpPr>
        <p:spPr>
          <a:xfrm>
            <a:off x="7790735" y="5764793"/>
            <a:ext cx="1206500" cy="261610"/>
          </a:xfrm>
          <a:prstGeom prst="roundRect">
            <a:avLst/>
          </a:prstGeom>
          <a:solidFill>
            <a:srgbClr val="20C7FD"/>
          </a:solidFill>
          <a:ln>
            <a:noFill/>
          </a:ln>
          <a:effectLst>
            <a:outerShdw blurRad="254000" dist="101600" dir="2700000" sx="95000" sy="95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产品特点</a:t>
            </a:r>
          </a:p>
        </p:txBody>
      </p:sp>
    </p:spTree>
    <p:extLst>
      <p:ext uri="{BB962C8B-B14F-4D97-AF65-F5344CB8AC3E}">
        <p14:creationId xmlns:p14="http://schemas.microsoft.com/office/powerpoint/2010/main" val="2614450545"/>
      </p:ext>
    </p:extLst>
  </p:cSld>
  <p:clrMapOvr>
    <a:masterClrMapping/>
  </p:clrMapOvr>
  <p:transition spd="slow" advClick="0" advTm="94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9"/>
                                        </p:tgtEl>
                                        <p:attrNameLst>
                                          <p:attrName>ppt_y</p:attrName>
                                        </p:attrNameLst>
                                      </p:cBhvr>
                                      <p:tavLst>
                                        <p:tav tm="0">
                                          <p:val>
                                            <p:strVal val="#ppt_y"/>
                                          </p:val>
                                        </p:tav>
                                        <p:tav tm="100000">
                                          <p:val>
                                            <p:strVal val="#ppt_y"/>
                                          </p:val>
                                        </p:tav>
                                      </p:tavLst>
                                    </p:anim>
                                    <p:anim calcmode="lin" valueType="num">
                                      <p:cBhvr>
                                        <p:cTn id="1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9"/>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00" fill="hold"/>
                                        <p:tgtEl>
                                          <p:spTgt spid="21"/>
                                        </p:tgtEl>
                                        <p:attrNameLst>
                                          <p:attrName>ppt_w</p:attrName>
                                        </p:attrNameLst>
                                      </p:cBhvr>
                                      <p:tavLst>
                                        <p:tav tm="0">
                                          <p:val>
                                            <p:fltVal val="0"/>
                                          </p:val>
                                        </p:tav>
                                        <p:tav tm="100000">
                                          <p:val>
                                            <p:strVal val="#ppt_w"/>
                                          </p:val>
                                        </p:tav>
                                      </p:tavLst>
                                    </p:anim>
                                    <p:anim calcmode="lin" valueType="num">
                                      <p:cBhvr>
                                        <p:cTn id="20" dur="300" fill="hold"/>
                                        <p:tgtEl>
                                          <p:spTgt spid="21"/>
                                        </p:tgtEl>
                                        <p:attrNameLst>
                                          <p:attrName>ppt_h</p:attrName>
                                        </p:attrNameLst>
                                      </p:cBhvr>
                                      <p:tavLst>
                                        <p:tav tm="0">
                                          <p:val>
                                            <p:fltVal val="0"/>
                                          </p:val>
                                        </p:tav>
                                        <p:tav tm="100000">
                                          <p:val>
                                            <p:strVal val="#ppt_h"/>
                                          </p:val>
                                        </p:tav>
                                      </p:tavLst>
                                    </p:anim>
                                    <p:animEffect transition="in" filter="fade">
                                      <p:cBhvr>
                                        <p:cTn id="21" dur="300"/>
                                        <p:tgtEl>
                                          <p:spTgt spid="21"/>
                                        </p:tgtEl>
                                      </p:cBhvr>
                                    </p:animEffect>
                                  </p:childTnLst>
                                </p:cTn>
                              </p:par>
                            </p:childTnLst>
                          </p:cTn>
                        </p:par>
                        <p:par>
                          <p:cTn id="22" fill="hold">
                            <p:stCondLst>
                              <p:cond delay="11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par>
                                <p:cTn id="30"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1" dur="250" accel="50000" decel="50000" autoRev="1" fill="hold">
                                          <p:stCondLst>
                                            <p:cond delay="0"/>
                                          </p:stCondLst>
                                        </p:cTn>
                                        <p:tgtEl>
                                          <p:spTgt spid="20"/>
                                        </p:tgtEl>
                                        <p:attrNameLst>
                                          <p:attrName>ppt_x</p:attrName>
                                          <p:attrName>ppt_y</p:attrName>
                                        </p:attrNameLst>
                                      </p:cBhvr>
                                      <p:rCtr x="0" y="-3704"/>
                                    </p:animMotion>
                                    <p:animRot by="1500000">
                                      <p:cBhvr>
                                        <p:cTn id="32" dur="125" fill="hold">
                                          <p:stCondLst>
                                            <p:cond delay="0"/>
                                          </p:stCondLst>
                                        </p:cTn>
                                        <p:tgtEl>
                                          <p:spTgt spid="20"/>
                                        </p:tgtEl>
                                        <p:attrNameLst>
                                          <p:attrName>r</p:attrName>
                                        </p:attrNameLst>
                                      </p:cBhvr>
                                    </p:animRot>
                                    <p:animRot by="-1500000">
                                      <p:cBhvr>
                                        <p:cTn id="33" dur="125" fill="hold">
                                          <p:stCondLst>
                                            <p:cond delay="125"/>
                                          </p:stCondLst>
                                        </p:cTn>
                                        <p:tgtEl>
                                          <p:spTgt spid="20"/>
                                        </p:tgtEl>
                                        <p:attrNameLst>
                                          <p:attrName>r</p:attrName>
                                        </p:attrNameLst>
                                      </p:cBhvr>
                                    </p:animRot>
                                    <p:animRot by="-1500000">
                                      <p:cBhvr>
                                        <p:cTn id="34" dur="125" fill="hold">
                                          <p:stCondLst>
                                            <p:cond delay="250"/>
                                          </p:stCondLst>
                                        </p:cTn>
                                        <p:tgtEl>
                                          <p:spTgt spid="20"/>
                                        </p:tgtEl>
                                        <p:attrNameLst>
                                          <p:attrName>r</p:attrName>
                                        </p:attrNameLst>
                                      </p:cBhvr>
                                    </p:animRot>
                                    <p:animRot by="1500000">
                                      <p:cBhvr>
                                        <p:cTn id="35" dur="125" fill="hold">
                                          <p:stCondLst>
                                            <p:cond delay="375"/>
                                          </p:stCondLst>
                                        </p:cTn>
                                        <p:tgtEl>
                                          <p:spTgt spid="20"/>
                                        </p:tgtEl>
                                        <p:attrNameLst>
                                          <p:attrName>r</p:attrName>
                                        </p:attrNameLst>
                                      </p:cBhvr>
                                    </p:animRo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900"/>
                            </p:stCondLst>
                            <p:childTnLst>
                              <p:par>
                                <p:cTn id="40" presetID="41"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24"/>
                                        </p:tgtEl>
                                        <p:attrNameLst>
                                          <p:attrName>ppt_y</p:attrName>
                                        </p:attrNameLst>
                                      </p:cBhvr>
                                      <p:tavLst>
                                        <p:tav tm="0">
                                          <p:val>
                                            <p:strVal val="#ppt_y"/>
                                          </p:val>
                                        </p:tav>
                                        <p:tav tm="100000">
                                          <p:val>
                                            <p:strVal val="#ppt_y"/>
                                          </p:val>
                                        </p:tav>
                                      </p:tavLst>
                                    </p:anim>
                                    <p:anim calcmode="lin" valueType="num">
                                      <p:cBhvr>
                                        <p:cTn id="44"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24"/>
                                        </p:tgtEl>
                                      </p:cBhvr>
                                    </p:animEffect>
                                  </p:childTnLst>
                                </p:cTn>
                              </p:par>
                            </p:childTnLst>
                          </p:cTn>
                        </p:par>
                        <p:par>
                          <p:cTn id="47" fill="hold">
                            <p:stCondLst>
                              <p:cond delay="2200"/>
                            </p:stCondLst>
                            <p:childTnLst>
                              <p:par>
                                <p:cTn id="48" presetID="53" presetClass="entr" presetSubtype="1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childTnLst>
                          </p:cTn>
                        </p:par>
                        <p:par>
                          <p:cTn id="53" fill="hold">
                            <p:stCondLst>
                              <p:cond delay="2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5"/>
                                        </p:tgtEl>
                                        <p:attrNameLst>
                                          <p:attrName>ppt_y</p:attrName>
                                        </p:attrNameLst>
                                      </p:cBhvr>
                                      <p:tavLst>
                                        <p:tav tm="0">
                                          <p:val>
                                            <p:strVal val="#ppt_y"/>
                                          </p:val>
                                        </p:tav>
                                        <p:tav tm="100000">
                                          <p:val>
                                            <p:strVal val="#ppt_y"/>
                                          </p:val>
                                        </p:tav>
                                      </p:tavLst>
                                    </p:anim>
                                    <p:anim calcmode="lin" valueType="num">
                                      <p:cBhvr>
                                        <p:cTn id="5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5"/>
                                        </p:tgtEl>
                                      </p:cBhvr>
                                    </p:animEffect>
                                  </p:childTnLst>
                                </p:cTn>
                              </p:par>
                              <p:par>
                                <p:cTn id="61"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2" dur="250" accel="50000" decel="50000" autoRev="1" fill="hold">
                                          <p:stCondLst>
                                            <p:cond delay="0"/>
                                          </p:stCondLst>
                                        </p:cTn>
                                        <p:tgtEl>
                                          <p:spTgt spid="25"/>
                                        </p:tgtEl>
                                        <p:attrNameLst>
                                          <p:attrName>ppt_x</p:attrName>
                                          <p:attrName>ppt_y</p:attrName>
                                        </p:attrNameLst>
                                      </p:cBhvr>
                                      <p:rCtr x="0" y="-3704"/>
                                    </p:animMotion>
                                    <p:animRot by="1500000">
                                      <p:cBhvr>
                                        <p:cTn id="63" dur="125" fill="hold">
                                          <p:stCondLst>
                                            <p:cond delay="0"/>
                                          </p:stCondLst>
                                        </p:cTn>
                                        <p:tgtEl>
                                          <p:spTgt spid="25"/>
                                        </p:tgtEl>
                                        <p:attrNameLst>
                                          <p:attrName>r</p:attrName>
                                        </p:attrNameLst>
                                      </p:cBhvr>
                                    </p:animRot>
                                    <p:animRot by="-1500000">
                                      <p:cBhvr>
                                        <p:cTn id="64" dur="125" fill="hold">
                                          <p:stCondLst>
                                            <p:cond delay="125"/>
                                          </p:stCondLst>
                                        </p:cTn>
                                        <p:tgtEl>
                                          <p:spTgt spid="25"/>
                                        </p:tgtEl>
                                        <p:attrNameLst>
                                          <p:attrName>r</p:attrName>
                                        </p:attrNameLst>
                                      </p:cBhvr>
                                    </p:animRot>
                                    <p:animRot by="-1500000">
                                      <p:cBhvr>
                                        <p:cTn id="65" dur="125" fill="hold">
                                          <p:stCondLst>
                                            <p:cond delay="250"/>
                                          </p:stCondLst>
                                        </p:cTn>
                                        <p:tgtEl>
                                          <p:spTgt spid="25"/>
                                        </p:tgtEl>
                                        <p:attrNameLst>
                                          <p:attrName>r</p:attrName>
                                        </p:attrNameLst>
                                      </p:cBhvr>
                                    </p:animRot>
                                    <p:animRot by="1500000">
                                      <p:cBhvr>
                                        <p:cTn id="66"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0" grpId="1"/>
      <p:bldP spid="21" grpId="0" animBg="1"/>
      <p:bldP spid="22" grpId="0"/>
      <p:bldP spid="24" grpId="0"/>
      <p:bldP spid="25" grpId="0"/>
      <p:bldP spid="25" grpId="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4="http://schemas.microsoft.com/office/drawing/2010/main" xmlns:p14="http://schemas.microsoft.com/office/powerpoint/2010/main" xmlns:a16="http://schemas.microsoft.com/office/drawing/2014/main" id="{2C78D50E-CDC5-4BE1-9542-D709D9177E72}"/>
              </a:ext>
            </a:extLst>
          </p:cNvPr>
          <p:cNvSpPr/>
          <p:nvPr/>
        </p:nvSpPr>
        <p:spPr>
          <a:xfrm>
            <a:off x="0" y="0"/>
            <a:ext cx="12192000" cy="368141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 xmlns:a14="http://schemas.microsoft.com/office/drawing/2010/main" xmlns:p14="http://schemas.microsoft.com/office/powerpoint/2010/main" xmlns:a16="http://schemas.microsoft.com/office/drawing/2014/main" id="{2C78D50E-CDC5-4BE1-9542-D709D9177E72}"/>
              </a:ext>
            </a:extLst>
          </p:cNvPr>
          <p:cNvSpPr/>
          <p:nvPr/>
        </p:nvSpPr>
        <p:spPr>
          <a:xfrm>
            <a:off x="1" y="0"/>
            <a:ext cx="12192000" cy="3681413"/>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297328" y="312854"/>
            <a:ext cx="4601292" cy="461665"/>
            <a:chOff x="2117856" y="832327"/>
            <a:chExt cx="5154295" cy="461665"/>
          </a:xfrm>
        </p:grpSpPr>
        <p:sp>
          <p:nvSpPr>
            <p:cNvPr id="8" name="文本框 7"/>
            <p:cNvSpPr txBox="1"/>
            <p:nvPr/>
          </p:nvSpPr>
          <p:spPr>
            <a:xfrm>
              <a:off x="2117856" y="832327"/>
              <a:ext cx="1930692" cy="461665"/>
            </a:xfrm>
            <a:prstGeom prst="rect">
              <a:avLst/>
            </a:prstGeom>
            <a:noFill/>
          </p:spPr>
          <p:txBody>
            <a:bodyPr wrap="none" rtlCol="0">
              <a:spAutoFit/>
            </a:bodyPr>
            <a:lstStyle/>
            <a:p>
              <a:r>
                <a:rPr lang="zh-CN" altLang="en-US" sz="2400" b="1" dirty="0">
                  <a:solidFill>
                    <a:schemeClr val="bg1"/>
                  </a:solidFill>
                  <a:effectLst>
                    <a:outerShdw blurRad="25400" dist="25400" dir="2700000" algn="tl">
                      <a:srgbClr val="000000">
                        <a:alpha val="25000"/>
                      </a:srgbClr>
                    </a:outerShdw>
                  </a:effectLst>
                  <a:cs typeface="+mn-ea"/>
                  <a:sym typeface="+mn-lt"/>
                </a:rPr>
                <a:t>我们的优势</a:t>
              </a:r>
            </a:p>
          </p:txBody>
        </p:sp>
        <p:sp>
          <p:nvSpPr>
            <p:cNvPr id="9" name="文本框 8"/>
            <p:cNvSpPr txBox="1"/>
            <p:nvPr/>
          </p:nvSpPr>
          <p:spPr>
            <a:xfrm>
              <a:off x="3960685" y="1040435"/>
              <a:ext cx="3311466" cy="215444"/>
            </a:xfrm>
            <a:prstGeom prst="rect">
              <a:avLst/>
            </a:prstGeom>
            <a:noFill/>
          </p:spPr>
          <p:txBody>
            <a:bodyPr wrap="square" rtlCol="0">
              <a:spAutoFit/>
            </a:bodyPr>
            <a:lstStyle/>
            <a:p>
              <a:r>
                <a:rPr lang="en-US" altLang="zh-CN" sz="800" dirty="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13" name="矩形 12">
            <a:extLst>
              <a:ext uri="{FF2B5EF4-FFF2-40B4-BE49-F238E27FC236}">
                <a16:creationId xmlns="" xmlns:a14="http://schemas.microsoft.com/office/drawing/2010/main" xmlns:p14="http://schemas.microsoft.com/office/powerpoint/2010/main" xmlns:a16="http://schemas.microsoft.com/office/drawing/2014/main" id="{766AFE3C-F9CE-40E9-9C33-12276BF990A5}"/>
              </a:ext>
            </a:extLst>
          </p:cNvPr>
          <p:cNvSpPr/>
          <p:nvPr/>
        </p:nvSpPr>
        <p:spPr>
          <a:xfrm>
            <a:off x="695324"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4="http://schemas.microsoft.com/office/drawing/2010/main" xmlns:p14="http://schemas.microsoft.com/office/powerpoint/2010/main" xmlns:a16="http://schemas.microsoft.com/office/drawing/2014/main" id="{29126BF6-8A28-485B-9898-E0F2688BE72C}"/>
              </a:ext>
            </a:extLst>
          </p:cNvPr>
          <p:cNvSpPr/>
          <p:nvPr/>
        </p:nvSpPr>
        <p:spPr>
          <a:xfrm>
            <a:off x="3489262"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4="http://schemas.microsoft.com/office/drawing/2010/main" xmlns:p14="http://schemas.microsoft.com/office/powerpoint/2010/main" xmlns:a16="http://schemas.microsoft.com/office/drawing/2014/main" id="{19343749-6213-4AD4-BCCA-6E2C9FB4F000}"/>
              </a:ext>
            </a:extLst>
          </p:cNvPr>
          <p:cNvSpPr/>
          <p:nvPr/>
        </p:nvSpPr>
        <p:spPr>
          <a:xfrm>
            <a:off x="6286312"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4="http://schemas.microsoft.com/office/drawing/2010/main" xmlns:p14="http://schemas.microsoft.com/office/powerpoint/2010/main" xmlns:a16="http://schemas.microsoft.com/office/drawing/2014/main" id="{700A27FA-84AA-4B79-9C7C-CB97678548F3}"/>
              </a:ext>
            </a:extLst>
          </p:cNvPr>
          <p:cNvSpPr/>
          <p:nvPr/>
        </p:nvSpPr>
        <p:spPr>
          <a:xfrm>
            <a:off x="9081805"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 xmlns:a14="http://schemas.microsoft.com/office/drawing/2010/main" xmlns:p14="http://schemas.microsoft.com/office/powerpoint/2010/main" xmlns:a16="http://schemas.microsoft.com/office/drawing/2014/main" id="{8004E1E7-9551-4BD5-8379-2B52079A1BC7}"/>
              </a:ext>
            </a:extLst>
          </p:cNvPr>
          <p:cNvSpPr/>
          <p:nvPr/>
        </p:nvSpPr>
        <p:spPr>
          <a:xfrm>
            <a:off x="1321929" y="2843180"/>
            <a:ext cx="1198171" cy="1198171"/>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19" name="椭圆 18">
            <a:extLst>
              <a:ext uri="{FF2B5EF4-FFF2-40B4-BE49-F238E27FC236}">
                <a16:creationId xmlns="" xmlns:a14="http://schemas.microsoft.com/office/drawing/2010/main" xmlns:p14="http://schemas.microsoft.com/office/powerpoint/2010/main" xmlns:a16="http://schemas.microsoft.com/office/drawing/2014/main" id="{7972F39E-6817-4285-AF3A-B84BC824110C}"/>
              </a:ext>
            </a:extLst>
          </p:cNvPr>
          <p:cNvSpPr/>
          <p:nvPr/>
        </p:nvSpPr>
        <p:spPr>
          <a:xfrm>
            <a:off x="1250929"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 xmlns:a14="http://schemas.microsoft.com/office/drawing/2010/main" xmlns:p14="http://schemas.microsoft.com/office/powerpoint/2010/main" xmlns:a16="http://schemas.microsoft.com/office/drawing/2014/main" id="{9FAD6D4F-3DDD-4C7E-A3F1-AD87E867F7D9}"/>
              </a:ext>
            </a:extLst>
          </p:cNvPr>
          <p:cNvSpPr/>
          <p:nvPr/>
        </p:nvSpPr>
        <p:spPr>
          <a:xfrm>
            <a:off x="4115867" y="2843180"/>
            <a:ext cx="1198171" cy="1198171"/>
          </a:xfrm>
          <a:prstGeom prst="ellipse">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1" name="椭圆 20">
            <a:extLst>
              <a:ext uri="{FF2B5EF4-FFF2-40B4-BE49-F238E27FC236}">
                <a16:creationId xmlns="" xmlns:a14="http://schemas.microsoft.com/office/drawing/2010/main" xmlns:p14="http://schemas.microsoft.com/office/powerpoint/2010/main" xmlns:a16="http://schemas.microsoft.com/office/drawing/2014/main" id="{AFF0C27B-73AE-4F13-B8D9-1614F36D51B5}"/>
              </a:ext>
            </a:extLst>
          </p:cNvPr>
          <p:cNvSpPr/>
          <p:nvPr/>
        </p:nvSpPr>
        <p:spPr>
          <a:xfrm>
            <a:off x="4044867"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4="http://schemas.microsoft.com/office/drawing/2010/main" xmlns:p14="http://schemas.microsoft.com/office/powerpoint/2010/main" xmlns:a16="http://schemas.microsoft.com/office/drawing/2014/main" id="{1B5BBD1A-2AB6-4509-A2B6-1BFFEFFFC7FC}"/>
              </a:ext>
            </a:extLst>
          </p:cNvPr>
          <p:cNvSpPr/>
          <p:nvPr/>
        </p:nvSpPr>
        <p:spPr>
          <a:xfrm>
            <a:off x="6912917" y="2843180"/>
            <a:ext cx="1198172" cy="1198172"/>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3" name="椭圆 22">
            <a:extLst>
              <a:ext uri="{FF2B5EF4-FFF2-40B4-BE49-F238E27FC236}">
                <a16:creationId xmlns="" xmlns:a14="http://schemas.microsoft.com/office/drawing/2010/main" xmlns:p14="http://schemas.microsoft.com/office/powerpoint/2010/main" xmlns:a16="http://schemas.microsoft.com/office/drawing/2014/main" id="{28435E1B-4436-4ADF-9BF1-9473C9A53591}"/>
              </a:ext>
            </a:extLst>
          </p:cNvPr>
          <p:cNvSpPr/>
          <p:nvPr/>
        </p:nvSpPr>
        <p:spPr>
          <a:xfrm>
            <a:off x="6841917"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a14="http://schemas.microsoft.com/office/drawing/2010/main" xmlns:p14="http://schemas.microsoft.com/office/powerpoint/2010/main" xmlns:a16="http://schemas.microsoft.com/office/drawing/2014/main" id="{1BC2AF47-F1B1-4017-9E48-75016D0571A0}"/>
              </a:ext>
            </a:extLst>
          </p:cNvPr>
          <p:cNvSpPr/>
          <p:nvPr/>
        </p:nvSpPr>
        <p:spPr>
          <a:xfrm>
            <a:off x="9708410" y="2843180"/>
            <a:ext cx="1198171" cy="1198171"/>
          </a:xfrm>
          <a:prstGeom prst="ellipse">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5" name="椭圆 24">
            <a:extLst>
              <a:ext uri="{FF2B5EF4-FFF2-40B4-BE49-F238E27FC236}">
                <a16:creationId xmlns="" xmlns:a14="http://schemas.microsoft.com/office/drawing/2010/main" xmlns:p14="http://schemas.microsoft.com/office/powerpoint/2010/main" xmlns:a16="http://schemas.microsoft.com/office/drawing/2014/main" id="{0D81DCAC-6D35-4FAA-AC3F-3156BE2692D2}"/>
              </a:ext>
            </a:extLst>
          </p:cNvPr>
          <p:cNvSpPr/>
          <p:nvPr/>
        </p:nvSpPr>
        <p:spPr>
          <a:xfrm>
            <a:off x="9637410"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4="http://schemas.microsoft.com/office/drawing/2010/main" xmlns:p14="http://schemas.microsoft.com/office/powerpoint/2010/main" xmlns:a16="http://schemas.microsoft.com/office/drawing/2014/main" id="{A0917CAB-AD47-4F8F-A017-3E2D92EEE39D}"/>
              </a:ext>
            </a:extLst>
          </p:cNvPr>
          <p:cNvSpPr txBox="1"/>
          <p:nvPr/>
        </p:nvSpPr>
        <p:spPr>
          <a:xfrm>
            <a:off x="763550"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a16="http://schemas.microsoft.com/office/drawing/2014/main" id="{C3CF06D4-17BA-48C9-B9BF-627150CEE631}"/>
              </a:ext>
            </a:extLst>
          </p:cNvPr>
          <p:cNvSpPr txBox="1"/>
          <p:nvPr/>
        </p:nvSpPr>
        <p:spPr>
          <a:xfrm>
            <a:off x="3681474" y="4414966"/>
            <a:ext cx="2066959"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精准</a:t>
            </a:r>
            <a:r>
              <a:rPr lang="zh-CN" altLang="en-US" sz="1800" b="1" dirty="0" smtClean="0">
                <a:solidFill>
                  <a:schemeClr val="tx1">
                    <a:lumMod val="75000"/>
                    <a:lumOff val="25000"/>
                  </a:schemeClr>
                </a:solidFill>
                <a:effectLst/>
                <a:latin typeface="+mn-lt"/>
                <a:ea typeface="+mn-ea"/>
                <a:cs typeface="+mn-ea"/>
                <a:sym typeface="+mn-lt"/>
              </a:rPr>
              <a:t>的营销</a:t>
            </a:r>
            <a:r>
              <a:rPr lang="zh-CN" altLang="en-US" sz="1800" b="1" dirty="0">
                <a:solidFill>
                  <a:schemeClr val="tx1">
                    <a:lumMod val="75000"/>
                    <a:lumOff val="25000"/>
                  </a:schemeClr>
                </a:solidFill>
                <a:effectLst/>
                <a:latin typeface="+mn-lt"/>
                <a:ea typeface="+mn-ea"/>
                <a:cs typeface="+mn-ea"/>
                <a:sym typeface="+mn-lt"/>
              </a:rPr>
              <a:t>能力</a:t>
            </a:r>
          </a:p>
        </p:txBody>
      </p:sp>
      <p:sp>
        <p:nvSpPr>
          <p:cNvPr id="28" name="文本框 27">
            <a:extLst>
              <a:ext uri="{FF2B5EF4-FFF2-40B4-BE49-F238E27FC236}">
                <a16:creationId xmlns="" xmlns:a14="http://schemas.microsoft.com/office/drawing/2010/main" xmlns:p14="http://schemas.microsoft.com/office/powerpoint/2010/main" xmlns:a16="http://schemas.microsoft.com/office/drawing/2014/main" id="{F52FD1E3-A6D3-4ED7-B09A-A3D2041F0A7C}"/>
              </a:ext>
            </a:extLst>
          </p:cNvPr>
          <p:cNvSpPr txBox="1"/>
          <p:nvPr/>
        </p:nvSpPr>
        <p:spPr>
          <a:xfrm>
            <a:off x="9011572" y="4414966"/>
            <a:ext cx="2591850"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丰富的</a:t>
            </a:r>
            <a:r>
              <a:rPr lang="zh-CN" altLang="en-US" sz="1800" b="1" dirty="0" smtClean="0">
                <a:solidFill>
                  <a:schemeClr val="tx1">
                    <a:lumMod val="75000"/>
                    <a:lumOff val="25000"/>
                  </a:schemeClr>
                </a:solidFill>
                <a:effectLst/>
                <a:latin typeface="+mn-lt"/>
                <a:ea typeface="+mn-ea"/>
                <a:cs typeface="+mn-ea"/>
                <a:sym typeface="+mn-lt"/>
              </a:rPr>
              <a:t>产品运营</a:t>
            </a:r>
            <a:r>
              <a:rPr lang="zh-CN" altLang="en-US" sz="1800" b="1" dirty="0">
                <a:solidFill>
                  <a:schemeClr val="tx1">
                    <a:lumMod val="75000"/>
                    <a:lumOff val="25000"/>
                  </a:schemeClr>
                </a:solidFill>
                <a:effectLst/>
                <a:latin typeface="+mn-lt"/>
                <a:ea typeface="+mn-ea"/>
                <a:cs typeface="+mn-ea"/>
                <a:sym typeface="+mn-lt"/>
              </a:rPr>
              <a:t>经验</a:t>
            </a: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4D58115A-0E63-499A-893F-6E255DBF89C8}"/>
              </a:ext>
            </a:extLst>
          </p:cNvPr>
          <p:cNvSpPr txBox="1"/>
          <p:nvPr/>
        </p:nvSpPr>
        <p:spPr>
          <a:xfrm>
            <a:off x="6402698" y="4414966"/>
            <a:ext cx="2218610"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对项目</a:t>
            </a:r>
            <a:r>
              <a:rPr lang="zh-CN" altLang="en-US" sz="1800" b="1" dirty="0" smtClean="0">
                <a:solidFill>
                  <a:schemeClr val="tx1">
                    <a:lumMod val="75000"/>
                    <a:lumOff val="25000"/>
                  </a:schemeClr>
                </a:solidFill>
                <a:effectLst/>
                <a:latin typeface="+mn-lt"/>
                <a:ea typeface="+mn-ea"/>
                <a:cs typeface="+mn-ea"/>
                <a:sym typeface="+mn-lt"/>
              </a:rPr>
              <a:t>的深刻</a:t>
            </a:r>
            <a:r>
              <a:rPr lang="zh-CN" altLang="en-US" sz="1800" b="1" dirty="0">
                <a:solidFill>
                  <a:schemeClr val="tx1">
                    <a:lumMod val="75000"/>
                    <a:lumOff val="25000"/>
                  </a:schemeClr>
                </a:solidFill>
                <a:effectLst/>
                <a:latin typeface="+mn-lt"/>
                <a:ea typeface="+mn-ea"/>
                <a:cs typeface="+mn-ea"/>
                <a:sym typeface="+mn-lt"/>
              </a:rPr>
              <a:t>理解</a:t>
            </a:r>
          </a:p>
        </p:txBody>
      </p:sp>
      <p:sp>
        <p:nvSpPr>
          <p:cNvPr id="30" name="文本框 29">
            <a:extLst>
              <a:ext uri="{FF2B5EF4-FFF2-40B4-BE49-F238E27FC236}">
                <a16:creationId xmlns="" xmlns:a14="http://schemas.microsoft.com/office/drawing/2010/main" xmlns:p14="http://schemas.microsoft.com/office/powerpoint/2010/main" xmlns:a16="http://schemas.microsoft.com/office/drawing/2014/main" id="{7CA3756E-E095-41CD-9BED-D33907C96C64}"/>
              </a:ext>
            </a:extLst>
          </p:cNvPr>
          <p:cNvSpPr txBox="1"/>
          <p:nvPr/>
        </p:nvSpPr>
        <p:spPr>
          <a:xfrm>
            <a:off x="887536" y="4414966"/>
            <a:ext cx="2066959"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强大</a:t>
            </a:r>
            <a:r>
              <a:rPr lang="zh-CN" altLang="en-US" sz="1800" b="1" dirty="0" smtClean="0">
                <a:solidFill>
                  <a:schemeClr val="tx1">
                    <a:lumMod val="75000"/>
                    <a:lumOff val="25000"/>
                  </a:schemeClr>
                </a:solidFill>
                <a:effectLst/>
                <a:latin typeface="+mn-lt"/>
                <a:ea typeface="+mn-ea"/>
                <a:cs typeface="+mn-ea"/>
                <a:sym typeface="+mn-lt"/>
              </a:rPr>
              <a:t>的执行</a:t>
            </a:r>
            <a:r>
              <a:rPr lang="zh-CN" altLang="en-US" sz="1800" b="1" dirty="0">
                <a:solidFill>
                  <a:schemeClr val="tx1">
                    <a:lumMod val="75000"/>
                    <a:lumOff val="25000"/>
                  </a:schemeClr>
                </a:solidFill>
                <a:effectLst/>
                <a:latin typeface="+mn-lt"/>
                <a:ea typeface="+mn-ea"/>
                <a:cs typeface="+mn-ea"/>
                <a:sym typeface="+mn-lt"/>
              </a:rPr>
              <a:t>力</a:t>
            </a:r>
          </a:p>
        </p:txBody>
      </p:sp>
      <p:sp>
        <p:nvSpPr>
          <p:cNvPr id="31" name="文本框 30">
            <a:extLst>
              <a:ext uri="{FF2B5EF4-FFF2-40B4-BE49-F238E27FC236}">
                <a16:creationId xmlns="" xmlns:a14="http://schemas.microsoft.com/office/drawing/2010/main" xmlns:p14="http://schemas.microsoft.com/office/powerpoint/2010/main" xmlns:a16="http://schemas.microsoft.com/office/drawing/2014/main" id="{512C17EA-1AAA-4B83-9069-12833B91CDF5}"/>
              </a:ext>
            </a:extLst>
          </p:cNvPr>
          <p:cNvSpPr txBox="1"/>
          <p:nvPr/>
        </p:nvSpPr>
        <p:spPr>
          <a:xfrm>
            <a:off x="3557488"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2" name="文本框 31">
            <a:extLst>
              <a:ext uri="{FF2B5EF4-FFF2-40B4-BE49-F238E27FC236}">
                <a16:creationId xmlns="" xmlns:a14="http://schemas.microsoft.com/office/drawing/2010/main" xmlns:p14="http://schemas.microsoft.com/office/powerpoint/2010/main" xmlns:a16="http://schemas.microsoft.com/office/drawing/2014/main" id="{254A6FC2-0795-4E1A-9ECA-3B8657DC53A2}"/>
              </a:ext>
            </a:extLst>
          </p:cNvPr>
          <p:cNvSpPr txBox="1"/>
          <p:nvPr/>
        </p:nvSpPr>
        <p:spPr>
          <a:xfrm>
            <a:off x="6354538"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3" name="文本框 32">
            <a:extLst>
              <a:ext uri="{FF2B5EF4-FFF2-40B4-BE49-F238E27FC236}">
                <a16:creationId xmlns="" xmlns:a14="http://schemas.microsoft.com/office/drawing/2010/main" xmlns:p14="http://schemas.microsoft.com/office/powerpoint/2010/main" xmlns:a16="http://schemas.microsoft.com/office/drawing/2014/main" id="{FB296665-CB1C-4B63-9561-A9A0A7A68521}"/>
              </a:ext>
            </a:extLst>
          </p:cNvPr>
          <p:cNvSpPr txBox="1"/>
          <p:nvPr/>
        </p:nvSpPr>
        <p:spPr>
          <a:xfrm>
            <a:off x="9150031"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a16="http://schemas.microsoft.com/office/drawing/2014/main" id="{45207CB1-47EB-426B-9835-6CD893336698}"/>
              </a:ext>
            </a:extLst>
          </p:cNvPr>
          <p:cNvSpPr/>
          <p:nvPr/>
        </p:nvSpPr>
        <p:spPr>
          <a:xfrm>
            <a:off x="695324" y="6129338"/>
            <a:ext cx="2451382" cy="45719"/>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 xmlns:a14="http://schemas.microsoft.com/office/drawing/2010/main" xmlns:p14="http://schemas.microsoft.com/office/powerpoint/2010/main" xmlns:a16="http://schemas.microsoft.com/office/drawing/2014/main" id="{2845551B-EF39-4DF4-859F-964C27D8FBAB}"/>
              </a:ext>
            </a:extLst>
          </p:cNvPr>
          <p:cNvSpPr/>
          <p:nvPr/>
        </p:nvSpPr>
        <p:spPr>
          <a:xfrm>
            <a:off x="3489262" y="6129338"/>
            <a:ext cx="2451382" cy="45719"/>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 xmlns:a14="http://schemas.microsoft.com/office/drawing/2010/main" xmlns:p14="http://schemas.microsoft.com/office/powerpoint/2010/main" xmlns:a16="http://schemas.microsoft.com/office/drawing/2014/main" id="{4B50F430-BDA4-429C-9F59-D45B8DC005CB}"/>
              </a:ext>
            </a:extLst>
          </p:cNvPr>
          <p:cNvSpPr/>
          <p:nvPr/>
        </p:nvSpPr>
        <p:spPr>
          <a:xfrm>
            <a:off x="6286312" y="6129338"/>
            <a:ext cx="2451382" cy="45719"/>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 xmlns:a14="http://schemas.microsoft.com/office/drawing/2010/main" xmlns:p14="http://schemas.microsoft.com/office/powerpoint/2010/main" xmlns:a16="http://schemas.microsoft.com/office/drawing/2014/main" id="{F720675F-DF72-49A3-A49F-A476C61E1772}"/>
              </a:ext>
            </a:extLst>
          </p:cNvPr>
          <p:cNvSpPr/>
          <p:nvPr/>
        </p:nvSpPr>
        <p:spPr>
          <a:xfrm>
            <a:off x="9081805" y="6129338"/>
            <a:ext cx="2451382" cy="45719"/>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user_209046">
            <a:extLst>
              <a:ext uri="{FF2B5EF4-FFF2-40B4-BE49-F238E27FC236}">
                <a16:creationId xmlns="" xmlns:a14="http://schemas.microsoft.com/office/drawing/2010/main" xmlns:p14="http://schemas.microsoft.com/office/powerpoint/2010/main" xmlns:a16="http://schemas.microsoft.com/office/drawing/2014/main" id="{04BAC895-3E8F-48D5-9756-851B57270711}"/>
              </a:ext>
            </a:extLst>
          </p:cNvPr>
          <p:cNvSpPr/>
          <p:nvPr/>
        </p:nvSpPr>
        <p:spPr>
          <a:xfrm>
            <a:off x="1592348" y="3088656"/>
            <a:ext cx="657332" cy="59275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9" name="user_209046">
            <a:extLst>
              <a:ext uri="{FF2B5EF4-FFF2-40B4-BE49-F238E27FC236}">
                <a16:creationId xmlns="" xmlns:a14="http://schemas.microsoft.com/office/drawing/2010/main" xmlns:p14="http://schemas.microsoft.com/office/powerpoint/2010/main" xmlns:a16="http://schemas.microsoft.com/office/drawing/2014/main" id="{B6F7A736-5884-432E-9B2A-52043D1242F7}"/>
              </a:ext>
            </a:extLst>
          </p:cNvPr>
          <p:cNvSpPr/>
          <p:nvPr/>
        </p:nvSpPr>
        <p:spPr>
          <a:xfrm>
            <a:off x="4451531" y="3188233"/>
            <a:ext cx="526842" cy="508064"/>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user_209046">
            <a:extLst>
              <a:ext uri="{FF2B5EF4-FFF2-40B4-BE49-F238E27FC236}">
                <a16:creationId xmlns="" xmlns:a14="http://schemas.microsoft.com/office/drawing/2010/main" xmlns:p14="http://schemas.microsoft.com/office/powerpoint/2010/main" xmlns:a16="http://schemas.microsoft.com/office/drawing/2014/main" id="{081C2BB8-5190-4F56-89B4-C63B9647350C}"/>
              </a:ext>
            </a:extLst>
          </p:cNvPr>
          <p:cNvSpPr/>
          <p:nvPr/>
        </p:nvSpPr>
        <p:spPr>
          <a:xfrm>
            <a:off x="7229945" y="3095883"/>
            <a:ext cx="564116" cy="692766"/>
          </a:xfrm>
          <a:custGeom>
            <a:avLst/>
            <a:gdLst>
              <a:gd name="T0" fmla="*/ 4225 w 8450"/>
              <a:gd name="T1" fmla="*/ 0 h 10376"/>
              <a:gd name="T2" fmla="*/ 0 w 8450"/>
              <a:gd name="T3" fmla="*/ 4225 h 10376"/>
              <a:gd name="T4" fmla="*/ 4225 w 8450"/>
              <a:gd name="T5" fmla="*/ 8450 h 10376"/>
              <a:gd name="T6" fmla="*/ 8450 w 8450"/>
              <a:gd name="T7" fmla="*/ 4225 h 10376"/>
              <a:gd name="T8" fmla="*/ 4225 w 8450"/>
              <a:gd name="T9" fmla="*/ 0 h 10376"/>
              <a:gd name="T10" fmla="*/ 4225 w 8450"/>
              <a:gd name="T11" fmla="*/ 6092 h 10376"/>
              <a:gd name="T12" fmla="*/ 2359 w 8450"/>
              <a:gd name="T13" fmla="*/ 4226 h 10376"/>
              <a:gd name="T14" fmla="*/ 4225 w 8450"/>
              <a:gd name="T15" fmla="*/ 2360 h 10376"/>
              <a:gd name="T16" fmla="*/ 6092 w 8450"/>
              <a:gd name="T17" fmla="*/ 4226 h 10376"/>
              <a:gd name="T18" fmla="*/ 4225 w 8450"/>
              <a:gd name="T19" fmla="*/ 6092 h 10376"/>
              <a:gd name="T20" fmla="*/ 6682 w 8450"/>
              <a:gd name="T21" fmla="*/ 8571 h 10376"/>
              <a:gd name="T22" fmla="*/ 6322 w 8450"/>
              <a:gd name="T23" fmla="*/ 8582 h 10376"/>
              <a:gd name="T24" fmla="*/ 4225 w 8450"/>
              <a:gd name="T25" fmla="*/ 9225 h 10376"/>
              <a:gd name="T26" fmla="*/ 2180 w 8450"/>
              <a:gd name="T27" fmla="*/ 8611 h 10376"/>
              <a:gd name="T28" fmla="*/ 1793 w 8450"/>
              <a:gd name="T29" fmla="*/ 8620 h 10376"/>
              <a:gd name="T30" fmla="*/ 1533 w 8450"/>
              <a:gd name="T31" fmla="*/ 8956 h 10376"/>
              <a:gd name="T32" fmla="*/ 1352 w 8450"/>
              <a:gd name="T33" fmla="*/ 9871 h 10376"/>
              <a:gd name="T34" fmla="*/ 1857 w 8450"/>
              <a:gd name="T35" fmla="*/ 10376 h 10376"/>
              <a:gd name="T36" fmla="*/ 6680 w 8450"/>
              <a:gd name="T37" fmla="*/ 10376 h 10376"/>
              <a:gd name="T38" fmla="*/ 7185 w 8450"/>
              <a:gd name="T39" fmla="*/ 9871 h 10376"/>
              <a:gd name="T40" fmla="*/ 7004 w 8450"/>
              <a:gd name="T41" fmla="*/ 8956 h 10376"/>
              <a:gd name="T42" fmla="*/ 6682 w 8450"/>
              <a:gd name="T43" fmla="*/ 8571 h 10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0" h="10376">
                <a:moveTo>
                  <a:pt x="4225" y="0"/>
                </a:moveTo>
                <a:cubicBezTo>
                  <a:pt x="1892" y="0"/>
                  <a:pt x="0" y="1891"/>
                  <a:pt x="0" y="4225"/>
                </a:cubicBezTo>
                <a:cubicBezTo>
                  <a:pt x="0" y="6558"/>
                  <a:pt x="1892" y="8450"/>
                  <a:pt x="4225" y="8450"/>
                </a:cubicBezTo>
                <a:cubicBezTo>
                  <a:pt x="6559" y="8450"/>
                  <a:pt x="8450" y="6558"/>
                  <a:pt x="8450" y="4225"/>
                </a:cubicBezTo>
                <a:cubicBezTo>
                  <a:pt x="8450" y="1892"/>
                  <a:pt x="6559" y="0"/>
                  <a:pt x="4225" y="0"/>
                </a:cubicBezTo>
                <a:close/>
                <a:moveTo>
                  <a:pt x="4225" y="6092"/>
                </a:moveTo>
                <a:cubicBezTo>
                  <a:pt x="3194" y="6092"/>
                  <a:pt x="2359" y="5257"/>
                  <a:pt x="2359" y="4226"/>
                </a:cubicBezTo>
                <a:cubicBezTo>
                  <a:pt x="2359" y="3194"/>
                  <a:pt x="3194" y="2360"/>
                  <a:pt x="4225" y="2360"/>
                </a:cubicBezTo>
                <a:cubicBezTo>
                  <a:pt x="5257" y="2360"/>
                  <a:pt x="6092" y="3195"/>
                  <a:pt x="6092" y="4226"/>
                </a:cubicBezTo>
                <a:cubicBezTo>
                  <a:pt x="6092" y="5257"/>
                  <a:pt x="5257" y="6092"/>
                  <a:pt x="4225" y="6092"/>
                </a:cubicBezTo>
                <a:close/>
                <a:moveTo>
                  <a:pt x="6682" y="8571"/>
                </a:moveTo>
                <a:cubicBezTo>
                  <a:pt x="6570" y="8507"/>
                  <a:pt x="6432" y="8516"/>
                  <a:pt x="6322" y="8582"/>
                </a:cubicBezTo>
                <a:cubicBezTo>
                  <a:pt x="5643" y="8991"/>
                  <a:pt x="5117" y="9225"/>
                  <a:pt x="4225" y="9225"/>
                </a:cubicBezTo>
                <a:cubicBezTo>
                  <a:pt x="3355" y="9225"/>
                  <a:pt x="2843" y="9002"/>
                  <a:pt x="2180" y="8611"/>
                </a:cubicBezTo>
                <a:cubicBezTo>
                  <a:pt x="2060" y="8539"/>
                  <a:pt x="1909" y="8542"/>
                  <a:pt x="1793" y="8620"/>
                </a:cubicBezTo>
                <a:cubicBezTo>
                  <a:pt x="1659" y="8710"/>
                  <a:pt x="1584" y="8811"/>
                  <a:pt x="1533" y="8956"/>
                </a:cubicBezTo>
                <a:lnTo>
                  <a:pt x="1352" y="9871"/>
                </a:lnTo>
                <a:cubicBezTo>
                  <a:pt x="1352" y="10148"/>
                  <a:pt x="1579" y="10376"/>
                  <a:pt x="1857" y="10376"/>
                </a:cubicBezTo>
                <a:lnTo>
                  <a:pt x="6680" y="10376"/>
                </a:lnTo>
                <a:cubicBezTo>
                  <a:pt x="6958" y="10376"/>
                  <a:pt x="7185" y="10148"/>
                  <a:pt x="7185" y="9871"/>
                </a:cubicBezTo>
                <a:lnTo>
                  <a:pt x="7004" y="8956"/>
                </a:lnTo>
                <a:cubicBezTo>
                  <a:pt x="6947" y="8792"/>
                  <a:pt x="6845" y="8663"/>
                  <a:pt x="6682" y="8571"/>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1" name="user_209046">
            <a:extLst>
              <a:ext uri="{FF2B5EF4-FFF2-40B4-BE49-F238E27FC236}">
                <a16:creationId xmlns="" xmlns:a14="http://schemas.microsoft.com/office/drawing/2010/main" xmlns:p14="http://schemas.microsoft.com/office/powerpoint/2010/main" xmlns:a16="http://schemas.microsoft.com/office/drawing/2014/main" id="{B6F7A736-5884-432E-9B2A-52043D1242F7}"/>
              </a:ext>
            </a:extLst>
          </p:cNvPr>
          <p:cNvSpPr/>
          <p:nvPr/>
        </p:nvSpPr>
        <p:spPr>
          <a:xfrm>
            <a:off x="10085082" y="3178844"/>
            <a:ext cx="444825" cy="526842"/>
          </a:xfrm>
          <a:custGeom>
            <a:avLst/>
            <a:gdLst>
              <a:gd name="T0" fmla="*/ 6573 w 9390"/>
              <a:gd name="T1" fmla="*/ 3437 h 11120"/>
              <a:gd name="T2" fmla="*/ 7967 w 9390"/>
              <a:gd name="T3" fmla="*/ 1730 h 11120"/>
              <a:gd name="T4" fmla="*/ 5311 w 9390"/>
              <a:gd name="T5" fmla="*/ 1140 h 11120"/>
              <a:gd name="T6" fmla="*/ 3129 w 9390"/>
              <a:gd name="T7" fmla="*/ 876 h 11120"/>
              <a:gd name="T8" fmla="*/ 2455 w 9390"/>
              <a:gd name="T9" fmla="*/ 3147 h 11120"/>
              <a:gd name="T10" fmla="*/ 7438 w 9390"/>
              <a:gd name="T11" fmla="*/ 4336 h 11120"/>
              <a:gd name="T12" fmla="*/ 2969 w 9390"/>
              <a:gd name="T13" fmla="*/ 4006 h 11120"/>
              <a:gd name="T14" fmla="*/ 0 w 9390"/>
              <a:gd name="T15" fmla="*/ 8570 h 11120"/>
              <a:gd name="T16" fmla="*/ 6860 w 9390"/>
              <a:gd name="T17" fmla="*/ 11120 h 11120"/>
              <a:gd name="T18" fmla="*/ 7438 w 9390"/>
              <a:gd name="T19" fmla="*/ 4336 h 11120"/>
              <a:gd name="T20" fmla="*/ 5549 w 9390"/>
              <a:gd name="T21" fmla="*/ 7248 h 11120"/>
              <a:gd name="T22" fmla="*/ 5919 w 9390"/>
              <a:gd name="T23" fmla="*/ 7515 h 11120"/>
              <a:gd name="T24" fmla="*/ 6098 w 9390"/>
              <a:gd name="T25" fmla="*/ 7695 h 11120"/>
              <a:gd name="T26" fmla="*/ 5384 w 9390"/>
              <a:gd name="T27" fmla="*/ 7874 h 11120"/>
              <a:gd name="T28" fmla="*/ 5195 w 9390"/>
              <a:gd name="T29" fmla="*/ 8151 h 11120"/>
              <a:gd name="T30" fmla="*/ 5919 w 9390"/>
              <a:gd name="T31" fmla="*/ 8331 h 11120"/>
              <a:gd name="T32" fmla="*/ 5919 w 9390"/>
              <a:gd name="T33" fmla="*/ 8690 h 11120"/>
              <a:gd name="T34" fmla="*/ 5195 w 9390"/>
              <a:gd name="T35" fmla="*/ 8870 h 11120"/>
              <a:gd name="T36" fmla="*/ 5015 w 9390"/>
              <a:gd name="T37" fmla="*/ 9507 h 11120"/>
              <a:gd name="T38" fmla="*/ 4510 w 9390"/>
              <a:gd name="T39" fmla="*/ 9327 h 11120"/>
              <a:gd name="T40" fmla="*/ 4330 w 9390"/>
              <a:gd name="T41" fmla="*/ 8690 h 11120"/>
              <a:gd name="T42" fmla="*/ 3612 w 9390"/>
              <a:gd name="T43" fmla="*/ 8510 h 11120"/>
              <a:gd name="T44" fmla="*/ 4329 w 9390"/>
              <a:gd name="T45" fmla="*/ 8331 h 11120"/>
              <a:gd name="T46" fmla="*/ 4511 w 9390"/>
              <a:gd name="T47" fmla="*/ 8063 h 11120"/>
              <a:gd name="T48" fmla="*/ 3792 w 9390"/>
              <a:gd name="T49" fmla="*/ 7873 h 11120"/>
              <a:gd name="T50" fmla="*/ 3612 w 9390"/>
              <a:gd name="T51" fmla="*/ 7694 h 11120"/>
              <a:gd name="T52" fmla="*/ 3999 w 9390"/>
              <a:gd name="T53" fmla="*/ 7514 h 11120"/>
              <a:gd name="T54" fmla="*/ 3406 w 9390"/>
              <a:gd name="T55" fmla="*/ 5887 h 11120"/>
              <a:gd name="T56" fmla="*/ 3920 w 9390"/>
              <a:gd name="T57" fmla="*/ 5620 h 11120"/>
              <a:gd name="T58" fmla="*/ 4691 w 9390"/>
              <a:gd name="T59" fmla="*/ 6937 h 11120"/>
              <a:gd name="T60" fmla="*/ 5623 w 9390"/>
              <a:gd name="T61" fmla="*/ 5719 h 11120"/>
              <a:gd name="T62" fmla="*/ 6140 w 9390"/>
              <a:gd name="T63" fmla="*/ 5620 h 1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90" h="11120">
                <a:moveTo>
                  <a:pt x="3078" y="3437"/>
                </a:moveTo>
                <a:lnTo>
                  <a:pt x="6573" y="3437"/>
                </a:lnTo>
                <a:cubicBezTo>
                  <a:pt x="6809" y="3437"/>
                  <a:pt x="7036" y="3338"/>
                  <a:pt x="7187" y="3157"/>
                </a:cubicBezTo>
                <a:cubicBezTo>
                  <a:pt x="7548" y="2728"/>
                  <a:pt x="7890" y="2202"/>
                  <a:pt x="7967" y="1730"/>
                </a:cubicBezTo>
                <a:cubicBezTo>
                  <a:pt x="8121" y="786"/>
                  <a:pt x="7717" y="307"/>
                  <a:pt x="6544" y="307"/>
                </a:cubicBezTo>
                <a:cubicBezTo>
                  <a:pt x="5370" y="307"/>
                  <a:pt x="5767" y="1077"/>
                  <a:pt x="5311" y="1140"/>
                </a:cubicBezTo>
                <a:cubicBezTo>
                  <a:pt x="4971" y="1187"/>
                  <a:pt x="4983" y="739"/>
                  <a:pt x="4449" y="308"/>
                </a:cubicBezTo>
                <a:cubicBezTo>
                  <a:pt x="4066" y="0"/>
                  <a:pt x="3636" y="871"/>
                  <a:pt x="3129" y="876"/>
                </a:cubicBezTo>
                <a:cubicBezTo>
                  <a:pt x="2538" y="884"/>
                  <a:pt x="1707" y="720"/>
                  <a:pt x="1707" y="1730"/>
                </a:cubicBezTo>
                <a:cubicBezTo>
                  <a:pt x="1707" y="2138"/>
                  <a:pt x="2065" y="2690"/>
                  <a:pt x="2455" y="3147"/>
                </a:cubicBezTo>
                <a:cubicBezTo>
                  <a:pt x="2612" y="3330"/>
                  <a:pt x="2838" y="3437"/>
                  <a:pt x="3078" y="3437"/>
                </a:cubicBezTo>
                <a:close/>
                <a:moveTo>
                  <a:pt x="7438" y="4336"/>
                </a:moveTo>
                <a:cubicBezTo>
                  <a:pt x="7252" y="4125"/>
                  <a:pt x="6981" y="4006"/>
                  <a:pt x="6699" y="4006"/>
                </a:cubicBezTo>
                <a:lnTo>
                  <a:pt x="2969" y="4006"/>
                </a:lnTo>
                <a:cubicBezTo>
                  <a:pt x="2700" y="4006"/>
                  <a:pt x="2440" y="4115"/>
                  <a:pt x="2253" y="4310"/>
                </a:cubicBezTo>
                <a:cubicBezTo>
                  <a:pt x="1081" y="5538"/>
                  <a:pt x="0" y="7291"/>
                  <a:pt x="0" y="8570"/>
                </a:cubicBezTo>
                <a:cubicBezTo>
                  <a:pt x="0" y="9697"/>
                  <a:pt x="1133" y="11120"/>
                  <a:pt x="2530" y="11120"/>
                </a:cubicBezTo>
                <a:lnTo>
                  <a:pt x="6860" y="11120"/>
                </a:lnTo>
                <a:cubicBezTo>
                  <a:pt x="8257" y="11120"/>
                  <a:pt x="9390" y="9709"/>
                  <a:pt x="9390" y="8570"/>
                </a:cubicBezTo>
                <a:cubicBezTo>
                  <a:pt x="9390" y="7268"/>
                  <a:pt x="8520" y="5564"/>
                  <a:pt x="7438" y="4336"/>
                </a:cubicBezTo>
                <a:close/>
                <a:moveTo>
                  <a:pt x="6299" y="5888"/>
                </a:moveTo>
                <a:lnTo>
                  <a:pt x="5549" y="7248"/>
                </a:lnTo>
                <a:cubicBezTo>
                  <a:pt x="5483" y="7368"/>
                  <a:pt x="5570" y="7515"/>
                  <a:pt x="5706" y="7515"/>
                </a:cubicBezTo>
                <a:lnTo>
                  <a:pt x="5919" y="7515"/>
                </a:lnTo>
                <a:cubicBezTo>
                  <a:pt x="6017" y="7515"/>
                  <a:pt x="6098" y="7595"/>
                  <a:pt x="6098" y="7695"/>
                </a:cubicBezTo>
                <a:lnTo>
                  <a:pt x="6098" y="7695"/>
                </a:lnTo>
                <a:cubicBezTo>
                  <a:pt x="6098" y="7793"/>
                  <a:pt x="6018" y="7874"/>
                  <a:pt x="5919" y="7874"/>
                </a:cubicBezTo>
                <a:lnTo>
                  <a:pt x="5384" y="7874"/>
                </a:lnTo>
                <a:cubicBezTo>
                  <a:pt x="5279" y="7874"/>
                  <a:pt x="5196" y="7958"/>
                  <a:pt x="5195" y="8062"/>
                </a:cubicBezTo>
                <a:lnTo>
                  <a:pt x="5195" y="8151"/>
                </a:lnTo>
                <a:cubicBezTo>
                  <a:pt x="5195" y="8249"/>
                  <a:pt x="5275" y="8331"/>
                  <a:pt x="5375" y="8331"/>
                </a:cubicBezTo>
                <a:lnTo>
                  <a:pt x="5919" y="8331"/>
                </a:lnTo>
                <a:cubicBezTo>
                  <a:pt x="6017" y="8331"/>
                  <a:pt x="6098" y="8411"/>
                  <a:pt x="6098" y="8510"/>
                </a:cubicBezTo>
                <a:cubicBezTo>
                  <a:pt x="6098" y="8610"/>
                  <a:pt x="6018" y="8690"/>
                  <a:pt x="5919" y="8690"/>
                </a:cubicBezTo>
                <a:lnTo>
                  <a:pt x="5375" y="8690"/>
                </a:lnTo>
                <a:cubicBezTo>
                  <a:pt x="5276" y="8690"/>
                  <a:pt x="5195" y="8770"/>
                  <a:pt x="5195" y="8870"/>
                </a:cubicBezTo>
                <a:lnTo>
                  <a:pt x="5195" y="9327"/>
                </a:lnTo>
                <a:cubicBezTo>
                  <a:pt x="5195" y="9426"/>
                  <a:pt x="5115" y="9507"/>
                  <a:pt x="5015" y="9507"/>
                </a:cubicBezTo>
                <a:lnTo>
                  <a:pt x="4690" y="9507"/>
                </a:lnTo>
                <a:cubicBezTo>
                  <a:pt x="4591" y="9507"/>
                  <a:pt x="4510" y="9427"/>
                  <a:pt x="4510" y="9327"/>
                </a:cubicBezTo>
                <a:lnTo>
                  <a:pt x="4510" y="8870"/>
                </a:lnTo>
                <a:cubicBezTo>
                  <a:pt x="4510" y="8771"/>
                  <a:pt x="4430" y="8690"/>
                  <a:pt x="4330" y="8690"/>
                </a:cubicBezTo>
                <a:lnTo>
                  <a:pt x="3792" y="8690"/>
                </a:lnTo>
                <a:cubicBezTo>
                  <a:pt x="3693" y="8690"/>
                  <a:pt x="3612" y="8610"/>
                  <a:pt x="3612" y="8510"/>
                </a:cubicBezTo>
                <a:cubicBezTo>
                  <a:pt x="3612" y="8411"/>
                  <a:pt x="3692" y="8331"/>
                  <a:pt x="3792" y="8331"/>
                </a:cubicBezTo>
                <a:lnTo>
                  <a:pt x="4329" y="8331"/>
                </a:lnTo>
                <a:cubicBezTo>
                  <a:pt x="4429" y="8331"/>
                  <a:pt x="4509" y="8251"/>
                  <a:pt x="4510" y="8151"/>
                </a:cubicBezTo>
                <a:lnTo>
                  <a:pt x="4511" y="8063"/>
                </a:lnTo>
                <a:cubicBezTo>
                  <a:pt x="4512" y="7959"/>
                  <a:pt x="4427" y="7873"/>
                  <a:pt x="4322" y="7873"/>
                </a:cubicBezTo>
                <a:lnTo>
                  <a:pt x="3792" y="7873"/>
                </a:lnTo>
                <a:cubicBezTo>
                  <a:pt x="3693" y="7873"/>
                  <a:pt x="3612" y="7793"/>
                  <a:pt x="3612" y="7694"/>
                </a:cubicBezTo>
                <a:lnTo>
                  <a:pt x="3612" y="7694"/>
                </a:lnTo>
                <a:cubicBezTo>
                  <a:pt x="3612" y="7595"/>
                  <a:pt x="3692" y="7514"/>
                  <a:pt x="3792" y="7514"/>
                </a:cubicBezTo>
                <a:lnTo>
                  <a:pt x="3999" y="7514"/>
                </a:lnTo>
                <a:cubicBezTo>
                  <a:pt x="4136" y="7514"/>
                  <a:pt x="4221" y="7367"/>
                  <a:pt x="4156" y="7247"/>
                </a:cubicBezTo>
                <a:lnTo>
                  <a:pt x="3406" y="5887"/>
                </a:lnTo>
                <a:cubicBezTo>
                  <a:pt x="3340" y="5767"/>
                  <a:pt x="3426" y="5620"/>
                  <a:pt x="3562" y="5620"/>
                </a:cubicBezTo>
                <a:lnTo>
                  <a:pt x="3920" y="5620"/>
                </a:lnTo>
                <a:cubicBezTo>
                  <a:pt x="3988" y="5620"/>
                  <a:pt x="4050" y="5659"/>
                  <a:pt x="4080" y="5719"/>
                </a:cubicBezTo>
                <a:lnTo>
                  <a:pt x="4691" y="6937"/>
                </a:lnTo>
                <a:cubicBezTo>
                  <a:pt x="4756" y="7069"/>
                  <a:pt x="4945" y="7069"/>
                  <a:pt x="5012" y="6937"/>
                </a:cubicBezTo>
                <a:lnTo>
                  <a:pt x="5623" y="5719"/>
                </a:lnTo>
                <a:cubicBezTo>
                  <a:pt x="5653" y="5659"/>
                  <a:pt x="5715" y="5620"/>
                  <a:pt x="5783" y="5620"/>
                </a:cubicBezTo>
                <a:lnTo>
                  <a:pt x="6140" y="5620"/>
                </a:lnTo>
                <a:cubicBezTo>
                  <a:pt x="6278" y="5622"/>
                  <a:pt x="6365" y="5768"/>
                  <a:pt x="6299" y="5888"/>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nvGrpSpPr>
          <p:cNvPr id="45" name="组合 44"/>
          <p:cNvGrpSpPr/>
          <p:nvPr/>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6"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8" name="文本框 47"/>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rgbClr val="2351B4"/>
                  </a:solidFill>
                  <a:effectLst>
                    <a:outerShdw blurRad="25400" dist="25400" dir="2700000" algn="tl">
                      <a:srgbClr val="000000">
                        <a:alpha val="40000"/>
                      </a:srgbClr>
                    </a:outerShdw>
                  </a:effectLst>
                  <a:cs typeface="+mn-ea"/>
                  <a:sym typeface="+mn-lt"/>
                </a:rPr>
                <a:t>01</a:t>
              </a:r>
              <a:endParaRPr lang="zh-CN" altLang="en-US" sz="1800" dirty="0">
                <a:solidFill>
                  <a:srgbClr val="2351B4"/>
                </a:solidFill>
                <a:effectLst>
                  <a:outerShdw blurRad="25400" dist="25400" dir="2700000" algn="tl">
                    <a:srgbClr val="000000">
                      <a:alpha val="40000"/>
                    </a:srgbClr>
                  </a:outerShdw>
                </a:effectLst>
                <a:cs typeface="+mn-ea"/>
                <a:sym typeface="+mn-lt"/>
              </a:endParaRPr>
            </a:p>
          </p:txBody>
        </p:sp>
      </p:grpSp>
      <p:sp>
        <p:nvSpPr>
          <p:cNvPr id="49" name="Freeform 5"/>
          <p:cNvSpPr>
            <a:spLocks/>
          </p:cNvSpPr>
          <p:nvPr/>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0" name="Freeform 5"/>
          <p:cNvSpPr>
            <a:spLocks/>
          </p:cNvSpPr>
          <p:nvPr/>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Tree>
    <p:extLst>
      <p:ext uri="{BB962C8B-B14F-4D97-AF65-F5344CB8AC3E}">
        <p14:creationId xmlns:p14="http://schemas.microsoft.com/office/powerpoint/2010/main" val="201930893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ppt_x"/>
                                          </p:val>
                                        </p:tav>
                                        <p:tav tm="100000">
                                          <p:val>
                                            <p:strVal val="#ppt_x"/>
                                          </p:val>
                                        </p:tav>
                                      </p:tavLst>
                                    </p:anim>
                                    <p:anim calcmode="lin" valueType="num">
                                      <p:cBhvr additive="base">
                                        <p:cTn id="120" dur="500" fill="hold"/>
                                        <p:tgtEl>
                                          <p:spTgt spid="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animBg="1"/>
      <p:bldP spid="35" grpId="0" animBg="1"/>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196195"/>
            <a:ext cx="7476395" cy="1569660"/>
          </a:xfrm>
          <a:prstGeom prst="rect">
            <a:avLst/>
          </a:prstGeom>
          <a:noFill/>
        </p:spPr>
        <p:txBody>
          <a:bodyPr wrap="square" rtlCol="0">
            <a:spAutoFit/>
          </a:bodyPr>
          <a:lstStyle/>
          <a:p>
            <a:pPr algn="dist"/>
            <a:r>
              <a:rPr lang="en-US" altLang="zh-CN" sz="9600" dirty="0" smtClean="0">
                <a:solidFill>
                  <a:schemeClr val="bg1">
                    <a:alpha val="12000"/>
                  </a:schemeClr>
                </a:solidFill>
                <a:effectLst>
                  <a:outerShdw blurRad="25400" dist="25400" dir="2700000" algn="tl">
                    <a:srgbClr val="000000">
                      <a:alpha val="25000"/>
                    </a:srgbClr>
                  </a:outerShdw>
                </a:effectLst>
                <a:cs typeface="+mn-ea"/>
                <a:sym typeface="+mn-lt"/>
              </a:rPr>
              <a:t>PART TWO</a:t>
            </a:r>
            <a:endParaRPr lang="zh-CN" altLang="en-US" sz="96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产品与服务</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381838652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xmlns:a16="http://schemas.microsoft.com/office/drawing/2014/main" xmlns:a14="http://schemas.microsoft.com/office/drawing/2010/main">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主要业务</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2" name="任意多边形 11"/>
          <p:cNvSpPr/>
          <p:nvPr/>
        </p:nvSpPr>
        <p:spPr>
          <a:xfrm>
            <a:off x="1162808" y="246045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351B4"/>
          </a:solidFill>
          <a:ln w="19050">
            <a:noFill/>
          </a:ln>
          <a:effectLst>
            <a:outerShdw blurRad="254000" dist="1016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主要业务一</a:t>
            </a:r>
          </a:p>
        </p:txBody>
      </p:sp>
      <p:sp>
        <p:nvSpPr>
          <p:cNvPr id="13" name="任意多边形 12"/>
          <p:cNvSpPr/>
          <p:nvPr/>
        </p:nvSpPr>
        <p:spPr>
          <a:xfrm>
            <a:off x="3700743" y="316112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C7FD"/>
          </a:solidFill>
          <a:ln w="19050">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主要业务二</a:t>
            </a:r>
          </a:p>
        </p:txBody>
      </p:sp>
      <p:sp>
        <p:nvSpPr>
          <p:cNvPr id="14" name="任意多边形 13"/>
          <p:cNvSpPr/>
          <p:nvPr/>
        </p:nvSpPr>
        <p:spPr>
          <a:xfrm>
            <a:off x="6238678" y="246045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351B4"/>
          </a:solidFill>
          <a:ln w="19050">
            <a:noFill/>
          </a:ln>
          <a:effectLst>
            <a:outerShdw blurRad="254000" dist="1016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主要业务三</a:t>
            </a:r>
          </a:p>
        </p:txBody>
      </p:sp>
      <p:sp>
        <p:nvSpPr>
          <p:cNvPr id="15" name="任意多边形 14"/>
          <p:cNvSpPr/>
          <p:nvPr/>
        </p:nvSpPr>
        <p:spPr>
          <a:xfrm>
            <a:off x="8776612" y="316112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C7FD"/>
          </a:solidFill>
          <a:ln w="19050">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主要业务四</a:t>
            </a:r>
          </a:p>
        </p:txBody>
      </p:sp>
      <p:sp>
        <p:nvSpPr>
          <p:cNvPr id="16" name="TextBox 11"/>
          <p:cNvSpPr txBox="1"/>
          <p:nvPr/>
        </p:nvSpPr>
        <p:spPr>
          <a:xfrm>
            <a:off x="1032769" y="476583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7" name="TextBox 11"/>
          <p:cNvSpPr txBox="1"/>
          <p:nvPr/>
        </p:nvSpPr>
        <p:spPr>
          <a:xfrm>
            <a:off x="3570704" y="195262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8" name="TextBox 11"/>
          <p:cNvSpPr txBox="1"/>
          <p:nvPr/>
        </p:nvSpPr>
        <p:spPr>
          <a:xfrm>
            <a:off x="6108639" y="476583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9" name="TextBox 11"/>
          <p:cNvSpPr txBox="1"/>
          <p:nvPr/>
        </p:nvSpPr>
        <p:spPr>
          <a:xfrm>
            <a:off x="8646573" y="195262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91133837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00" fill="hold"/>
                                        <p:tgtEl>
                                          <p:spTgt spid="13"/>
                                        </p:tgtEl>
                                        <p:attrNameLst>
                                          <p:attrName>ppt_w</p:attrName>
                                        </p:attrNameLst>
                                      </p:cBhvr>
                                      <p:tavLst>
                                        <p:tav tm="0">
                                          <p:val>
                                            <p:fltVal val="0"/>
                                          </p:val>
                                        </p:tav>
                                        <p:tav tm="100000">
                                          <p:val>
                                            <p:strVal val="#ppt_w"/>
                                          </p:val>
                                        </p:tav>
                                      </p:tavLst>
                                    </p:anim>
                                    <p:anim calcmode="lin" valueType="num">
                                      <p:cBhvr>
                                        <p:cTn id="14" dur="300" fill="hold"/>
                                        <p:tgtEl>
                                          <p:spTgt spid="13"/>
                                        </p:tgtEl>
                                        <p:attrNameLst>
                                          <p:attrName>ppt_h</p:attrName>
                                        </p:attrNameLst>
                                      </p:cBhvr>
                                      <p:tavLst>
                                        <p:tav tm="0">
                                          <p:val>
                                            <p:fltVal val="0"/>
                                          </p:val>
                                        </p:tav>
                                        <p:tav tm="100000">
                                          <p:val>
                                            <p:strVal val="#ppt_h"/>
                                          </p:val>
                                        </p:tav>
                                      </p:tavLst>
                                    </p:anim>
                                    <p:animEffect transition="in" filter="fade">
                                      <p:cBhvr>
                                        <p:cTn id="15" dur="300"/>
                                        <p:tgtEl>
                                          <p:spTgt spid="13"/>
                                        </p:tgtEl>
                                      </p:cBhvr>
                                    </p:animEffect>
                                  </p:childTnLst>
                                </p:cTn>
                              </p:par>
                            </p:childTnLst>
                          </p:cTn>
                        </p:par>
                        <p:par>
                          <p:cTn id="16" fill="hold">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Effect transition="in" filter="fade">
                                      <p:cBhvr>
                                        <p:cTn id="21" dur="300"/>
                                        <p:tgtEl>
                                          <p:spTgt spid="14"/>
                                        </p:tgtEl>
                                      </p:cBhvr>
                                    </p:animEffect>
                                  </p:childTnLst>
                                </p:cTn>
                              </p:par>
                            </p:childTnLst>
                          </p:cTn>
                        </p:par>
                        <p:par>
                          <p:cTn id="22" fill="hold">
                            <p:stCondLst>
                              <p:cond delay="9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200"/>
                            </p:stCondLst>
                            <p:childTnLst>
                              <p:par>
                                <p:cTn id="29" presetID="4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2" dur="300" fill="hold"/>
                                        <p:tgtEl>
                                          <p:spTgt spid="16"/>
                                        </p:tgtEl>
                                        <p:attrNameLst>
                                          <p:attrName>ppt_y</p:attrName>
                                        </p:attrNameLst>
                                      </p:cBhvr>
                                      <p:tavLst>
                                        <p:tav tm="0">
                                          <p:val>
                                            <p:strVal val="#ppt_y"/>
                                          </p:val>
                                        </p:tav>
                                        <p:tav tm="100000">
                                          <p:val>
                                            <p:strVal val="#ppt_y"/>
                                          </p:val>
                                        </p:tav>
                                      </p:tavLst>
                                    </p:anim>
                                    <p:anim calcmode="lin" valueType="num">
                                      <p:cBhvr>
                                        <p:cTn id="33"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4"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 tmFilter="0,0; .5, 1; 1, 1"/>
                                        <p:tgtEl>
                                          <p:spTgt spid="16"/>
                                        </p:tgtEl>
                                      </p:cBhvr>
                                    </p:animEffect>
                                  </p:childTnLst>
                                </p:cTn>
                              </p:par>
                            </p:childTnLst>
                          </p:cTn>
                        </p:par>
                        <p:par>
                          <p:cTn id="36" fill="hold">
                            <p:stCondLst>
                              <p:cond delay="1500"/>
                            </p:stCondLst>
                            <p:childTnLst>
                              <p:par>
                                <p:cTn id="37" presetID="4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3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0" dur="300" fill="hold"/>
                                        <p:tgtEl>
                                          <p:spTgt spid="17"/>
                                        </p:tgtEl>
                                        <p:attrNameLst>
                                          <p:attrName>ppt_y</p:attrName>
                                        </p:attrNameLst>
                                      </p:cBhvr>
                                      <p:tavLst>
                                        <p:tav tm="0">
                                          <p:val>
                                            <p:strVal val="#ppt_y"/>
                                          </p:val>
                                        </p:tav>
                                        <p:tav tm="100000">
                                          <p:val>
                                            <p:strVal val="#ppt_y"/>
                                          </p:val>
                                        </p:tav>
                                      </p:tavLst>
                                    </p:anim>
                                    <p:anim calcmode="lin" valueType="num">
                                      <p:cBhvr>
                                        <p:cTn id="41" dur="3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2" dur="3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300" tmFilter="0,0; .5, 1; 1, 1"/>
                                        <p:tgtEl>
                                          <p:spTgt spid="17"/>
                                        </p:tgtEl>
                                      </p:cBhvr>
                                    </p:animEffect>
                                  </p:childTnLst>
                                </p:cTn>
                              </p:par>
                            </p:childTnLst>
                          </p:cTn>
                        </p:par>
                        <p:par>
                          <p:cTn id="44" fill="hold">
                            <p:stCondLst>
                              <p:cond delay="1800"/>
                            </p:stCondLst>
                            <p:childTnLst>
                              <p:par>
                                <p:cTn id="45" presetID="41"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8" dur="300" fill="hold"/>
                                        <p:tgtEl>
                                          <p:spTgt spid="18"/>
                                        </p:tgtEl>
                                        <p:attrNameLst>
                                          <p:attrName>ppt_y</p:attrName>
                                        </p:attrNameLst>
                                      </p:cBhvr>
                                      <p:tavLst>
                                        <p:tav tm="0">
                                          <p:val>
                                            <p:strVal val="#ppt_y"/>
                                          </p:val>
                                        </p:tav>
                                        <p:tav tm="100000">
                                          <p:val>
                                            <p:strVal val="#ppt_y"/>
                                          </p:val>
                                        </p:tav>
                                      </p:tavLst>
                                    </p:anim>
                                    <p:anim calcmode="lin" valueType="num">
                                      <p:cBhvr>
                                        <p:cTn id="49"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0"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300" tmFilter="0,0; .5, 1; 1, 1"/>
                                        <p:tgtEl>
                                          <p:spTgt spid="18"/>
                                        </p:tgtEl>
                                      </p:cBhvr>
                                    </p:animEffect>
                                  </p:childTnLst>
                                </p:cTn>
                              </p:par>
                            </p:childTnLst>
                          </p:cTn>
                        </p:par>
                        <p:par>
                          <p:cTn id="52" fill="hold">
                            <p:stCondLst>
                              <p:cond delay="2100"/>
                            </p:stCondLst>
                            <p:childTnLst>
                              <p:par>
                                <p:cTn id="53" presetID="4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300" fill="hold"/>
                                        <p:tgtEl>
                                          <p:spTgt spid="19"/>
                                        </p:tgtEl>
                                        <p:attrNameLst>
                                          <p:attrName>ppt_y</p:attrName>
                                        </p:attrNameLst>
                                      </p:cBhvr>
                                      <p:tavLst>
                                        <p:tav tm="0">
                                          <p:val>
                                            <p:strVal val="#ppt_y"/>
                                          </p:val>
                                        </p:tav>
                                        <p:tav tm="100000">
                                          <p:val>
                                            <p:strVal val="#ppt_y"/>
                                          </p:val>
                                        </p:tav>
                                      </p:tavLst>
                                    </p:anim>
                                    <p:anim calcmode="lin" valueType="num">
                                      <p:cBhvr>
                                        <p:cTn id="57"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3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服务项目</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4" name="矩形 13">
            <a:extLst>
              <a:ext uri="{FF2B5EF4-FFF2-40B4-BE49-F238E27FC236}">
                <a16:creationId xmlns="" xmlns:p14="http://schemas.microsoft.com/office/powerpoint/2010/main" xmlns:a16="http://schemas.microsoft.com/office/drawing/2014/main" id="{35921400-E115-4342-9736-EFE59B5D59EA}"/>
              </a:ext>
            </a:extLst>
          </p:cNvPr>
          <p:cNvSpPr/>
          <p:nvPr/>
        </p:nvSpPr>
        <p:spPr>
          <a:xfrm>
            <a:off x="82317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p14="http://schemas.microsoft.com/office/powerpoint/2010/main" xmlns:a16="http://schemas.microsoft.com/office/drawing/2014/main" id="{397B0852-C324-4AE1-B28D-850EF806B04B}"/>
              </a:ext>
            </a:extLst>
          </p:cNvPr>
          <p:cNvSpPr/>
          <p:nvPr/>
        </p:nvSpPr>
        <p:spPr>
          <a:xfrm>
            <a:off x="3394006" y="303621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01</a:t>
            </a:r>
            <a:endParaRPr lang="zh-CN" altLang="en-US" sz="2400" dirty="0">
              <a:solidFill>
                <a:prstClr val="white"/>
              </a:solidFill>
              <a:cs typeface="+mn-ea"/>
              <a:sym typeface="+mn-lt"/>
            </a:endParaRPr>
          </a:p>
        </p:txBody>
      </p:sp>
      <p:sp>
        <p:nvSpPr>
          <p:cNvPr id="16" name="矩形 15">
            <a:extLst>
              <a:ext uri="{FF2B5EF4-FFF2-40B4-BE49-F238E27FC236}">
                <a16:creationId xmlns="" xmlns:p14="http://schemas.microsoft.com/office/powerpoint/2010/main" xmlns:a16="http://schemas.microsoft.com/office/drawing/2014/main" id="{CC21874D-F354-4228-BE17-234961CCE3D8}"/>
              </a:ext>
            </a:extLst>
          </p:cNvPr>
          <p:cNvSpPr/>
          <p:nvPr/>
        </p:nvSpPr>
        <p:spPr>
          <a:xfrm>
            <a:off x="82545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a:extLst>
              <a:ext uri="{FF2B5EF4-FFF2-40B4-BE49-F238E27FC236}">
                <a16:creationId xmlns="" xmlns:p14="http://schemas.microsoft.com/office/powerpoint/2010/main" xmlns:a16="http://schemas.microsoft.com/office/drawing/2014/main" id="{A2120F1D-4AD6-4F98-92A6-419BC87E68A4}"/>
              </a:ext>
            </a:extLst>
          </p:cNvPr>
          <p:cNvSpPr/>
          <p:nvPr/>
        </p:nvSpPr>
        <p:spPr>
          <a:xfrm>
            <a:off x="787548" y="303621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p14="http://schemas.microsoft.com/office/powerpoint/2010/main" xmlns:a16="http://schemas.microsoft.com/office/drawing/2014/main" id="{102DF62D-D1EF-4F9F-9E5D-2FA029B9966C}"/>
              </a:ext>
            </a:extLst>
          </p:cNvPr>
          <p:cNvSpPr txBox="1"/>
          <p:nvPr/>
        </p:nvSpPr>
        <p:spPr>
          <a:xfrm>
            <a:off x="97632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en-US" altLang="zh-CN" sz="2000" b="1" dirty="0">
                <a:solidFill>
                  <a:schemeClr val="tx1">
                    <a:lumMod val="75000"/>
                    <a:lumOff val="25000"/>
                  </a:schemeClr>
                </a:solidFill>
                <a:cs typeface="+mn-ea"/>
                <a:sym typeface="+mn-lt"/>
              </a:rPr>
              <a:t>PPT</a:t>
            </a:r>
            <a:r>
              <a:rPr lang="zh-CN" altLang="en-US" sz="2000" b="1" dirty="0">
                <a:solidFill>
                  <a:schemeClr val="tx1">
                    <a:lumMod val="75000"/>
                    <a:lumOff val="25000"/>
                  </a:schemeClr>
                </a:solidFill>
                <a:cs typeface="+mn-ea"/>
                <a:sym typeface="+mn-lt"/>
              </a:rPr>
              <a:t>设计</a:t>
            </a:r>
          </a:p>
        </p:txBody>
      </p:sp>
      <p:sp>
        <p:nvSpPr>
          <p:cNvPr id="20" name="文本框 19">
            <a:extLst>
              <a:ext uri="{FF2B5EF4-FFF2-40B4-BE49-F238E27FC236}">
                <a16:creationId xmlns="" xmlns:p14="http://schemas.microsoft.com/office/powerpoint/2010/main" xmlns:a16="http://schemas.microsoft.com/office/drawing/2014/main" id="{E187C400-7AB1-437A-938F-27C02697F7CB}"/>
              </a:ext>
            </a:extLst>
          </p:cNvPr>
          <p:cNvSpPr txBox="1"/>
          <p:nvPr/>
        </p:nvSpPr>
        <p:spPr>
          <a:xfrm>
            <a:off x="95680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a:t>
            </a:r>
            <a:r>
              <a:rPr lang="zh-CN" altLang="en-US" sz="1200" kern="1400" spc="100" dirty="0" smtClean="0">
                <a:solidFill>
                  <a:schemeClr val="bg2">
                    <a:lumMod val="25000"/>
                  </a:schemeClr>
                </a:solidFill>
                <a:cs typeface="+mn-ea"/>
                <a:sym typeface="+mn-lt"/>
              </a:rPr>
              <a:t>风格</a:t>
            </a:r>
            <a:endParaRPr lang="en-US" altLang="zh-CN" sz="1200" kern="1400" spc="100" dirty="0">
              <a:solidFill>
                <a:schemeClr val="bg2">
                  <a:lumMod val="25000"/>
                </a:schemeClr>
              </a:solidFill>
              <a:cs typeface="+mn-ea"/>
              <a:sym typeface="+mn-lt"/>
            </a:endParaRPr>
          </a:p>
        </p:txBody>
      </p:sp>
      <p:sp>
        <p:nvSpPr>
          <p:cNvPr id="21" name="矩形 20">
            <a:extLst>
              <a:ext uri="{FF2B5EF4-FFF2-40B4-BE49-F238E27FC236}">
                <a16:creationId xmlns="" xmlns:p14="http://schemas.microsoft.com/office/powerpoint/2010/main" xmlns:a16="http://schemas.microsoft.com/office/drawing/2014/main" id="{CD9C4739-905F-4CB0-96E2-21F413DFD793}"/>
              </a:ext>
            </a:extLst>
          </p:cNvPr>
          <p:cNvSpPr/>
          <p:nvPr/>
        </p:nvSpPr>
        <p:spPr>
          <a:xfrm>
            <a:off x="455189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 xmlns:p14="http://schemas.microsoft.com/office/powerpoint/2010/main" xmlns:a16="http://schemas.microsoft.com/office/drawing/2014/main" id="{EECD5A91-213F-4A60-906D-2E10DAF2C3FC}"/>
              </a:ext>
            </a:extLst>
          </p:cNvPr>
          <p:cNvSpPr/>
          <p:nvPr/>
        </p:nvSpPr>
        <p:spPr>
          <a:xfrm>
            <a:off x="7122726" y="303621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02</a:t>
            </a:r>
            <a:endParaRPr lang="zh-CN" altLang="en-US" sz="2400" dirty="0">
              <a:solidFill>
                <a:prstClr val="white"/>
              </a:solidFill>
              <a:cs typeface="+mn-ea"/>
              <a:sym typeface="+mn-lt"/>
            </a:endParaRPr>
          </a:p>
        </p:txBody>
      </p:sp>
      <p:sp>
        <p:nvSpPr>
          <p:cNvPr id="24" name="矩形 23">
            <a:extLst>
              <a:ext uri="{FF2B5EF4-FFF2-40B4-BE49-F238E27FC236}">
                <a16:creationId xmlns="" xmlns:p14="http://schemas.microsoft.com/office/powerpoint/2010/main" xmlns:a16="http://schemas.microsoft.com/office/drawing/2014/main" id="{08D51EFC-C6DE-4C3E-B562-4E40AD43A47F}"/>
              </a:ext>
            </a:extLst>
          </p:cNvPr>
          <p:cNvSpPr/>
          <p:nvPr/>
        </p:nvSpPr>
        <p:spPr>
          <a:xfrm>
            <a:off x="455417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 xmlns:p14="http://schemas.microsoft.com/office/powerpoint/2010/main" xmlns:a16="http://schemas.microsoft.com/office/drawing/2014/main" id="{F09C5A73-3778-4C4A-A6F9-6A815F7EA59D}"/>
              </a:ext>
            </a:extLst>
          </p:cNvPr>
          <p:cNvSpPr/>
          <p:nvPr/>
        </p:nvSpPr>
        <p:spPr>
          <a:xfrm>
            <a:off x="4516268" y="303621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p14="http://schemas.microsoft.com/office/powerpoint/2010/main" xmlns:a16="http://schemas.microsoft.com/office/drawing/2014/main" id="{AAD6A604-76D2-4864-A4E8-80660053348E}"/>
              </a:ext>
            </a:extLst>
          </p:cNvPr>
          <p:cNvSpPr txBox="1"/>
          <p:nvPr/>
        </p:nvSpPr>
        <p:spPr>
          <a:xfrm>
            <a:off x="470504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插画设计</a:t>
            </a:r>
          </a:p>
        </p:txBody>
      </p:sp>
      <p:sp>
        <p:nvSpPr>
          <p:cNvPr id="27" name="文本框 26">
            <a:extLst>
              <a:ext uri="{FF2B5EF4-FFF2-40B4-BE49-F238E27FC236}">
                <a16:creationId xmlns="" xmlns:p14="http://schemas.microsoft.com/office/powerpoint/2010/main" xmlns:a16="http://schemas.microsoft.com/office/drawing/2014/main" id="{3FF5DC8F-7E2E-49AC-9D34-F403545A45E7}"/>
              </a:ext>
            </a:extLst>
          </p:cNvPr>
          <p:cNvSpPr txBox="1"/>
          <p:nvPr/>
        </p:nvSpPr>
        <p:spPr>
          <a:xfrm>
            <a:off x="468552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29" name="矩形 28">
            <a:extLst>
              <a:ext uri="{FF2B5EF4-FFF2-40B4-BE49-F238E27FC236}">
                <a16:creationId xmlns="" xmlns:p14="http://schemas.microsoft.com/office/powerpoint/2010/main" xmlns:a16="http://schemas.microsoft.com/office/drawing/2014/main" id="{DB0C092A-297D-4949-8432-B45564DE3ECC}"/>
              </a:ext>
            </a:extLst>
          </p:cNvPr>
          <p:cNvSpPr/>
          <p:nvPr/>
        </p:nvSpPr>
        <p:spPr>
          <a:xfrm>
            <a:off x="828061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 xmlns:p14="http://schemas.microsoft.com/office/powerpoint/2010/main" xmlns:a16="http://schemas.microsoft.com/office/drawing/2014/main" id="{D3515CC1-BE51-41CD-99E6-2022920598F5}"/>
              </a:ext>
            </a:extLst>
          </p:cNvPr>
          <p:cNvSpPr/>
          <p:nvPr/>
        </p:nvSpPr>
        <p:spPr>
          <a:xfrm>
            <a:off x="10851446" y="303621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03</a:t>
            </a:r>
            <a:endParaRPr lang="zh-CN" altLang="en-US" sz="2400" dirty="0">
              <a:solidFill>
                <a:prstClr val="white"/>
              </a:solidFill>
              <a:cs typeface="+mn-ea"/>
              <a:sym typeface="+mn-lt"/>
            </a:endParaRPr>
          </a:p>
        </p:txBody>
      </p:sp>
      <p:sp>
        <p:nvSpPr>
          <p:cNvPr id="31" name="矩形 30">
            <a:extLst>
              <a:ext uri="{FF2B5EF4-FFF2-40B4-BE49-F238E27FC236}">
                <a16:creationId xmlns="" xmlns:p14="http://schemas.microsoft.com/office/powerpoint/2010/main" xmlns:a16="http://schemas.microsoft.com/office/drawing/2014/main" id="{5F5069E9-EC5C-42B0-9690-CCD28A070DB7}"/>
              </a:ext>
            </a:extLst>
          </p:cNvPr>
          <p:cNvSpPr/>
          <p:nvPr/>
        </p:nvSpPr>
        <p:spPr>
          <a:xfrm>
            <a:off x="828289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p14="http://schemas.microsoft.com/office/powerpoint/2010/main" xmlns:a16="http://schemas.microsoft.com/office/drawing/2014/main" id="{AC249B5A-46C0-409D-B63B-458B9A106312}"/>
              </a:ext>
            </a:extLst>
          </p:cNvPr>
          <p:cNvSpPr/>
          <p:nvPr/>
        </p:nvSpPr>
        <p:spPr>
          <a:xfrm>
            <a:off x="8244988" y="303621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 xmlns:p14="http://schemas.microsoft.com/office/powerpoint/2010/main" xmlns:a16="http://schemas.microsoft.com/office/drawing/2014/main" id="{DB9CE58F-F25C-4041-B3CE-B34D85B28916}"/>
              </a:ext>
            </a:extLst>
          </p:cNvPr>
          <p:cNvSpPr txBox="1"/>
          <p:nvPr/>
        </p:nvSpPr>
        <p:spPr>
          <a:xfrm>
            <a:off x="843376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广告设计</a:t>
            </a:r>
          </a:p>
        </p:txBody>
      </p:sp>
      <p:sp>
        <p:nvSpPr>
          <p:cNvPr id="34" name="文本框 33">
            <a:extLst>
              <a:ext uri="{FF2B5EF4-FFF2-40B4-BE49-F238E27FC236}">
                <a16:creationId xmlns="" xmlns:p14="http://schemas.microsoft.com/office/powerpoint/2010/main" xmlns:a16="http://schemas.microsoft.com/office/drawing/2014/main" id="{B49F76DF-0522-4743-A4FD-B104091B3B6B}"/>
              </a:ext>
            </a:extLst>
          </p:cNvPr>
          <p:cNvSpPr txBox="1"/>
          <p:nvPr/>
        </p:nvSpPr>
        <p:spPr>
          <a:xfrm>
            <a:off x="841424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35" name="矩形 34">
            <a:extLst>
              <a:ext uri="{FF2B5EF4-FFF2-40B4-BE49-F238E27FC236}">
                <a16:creationId xmlns="" xmlns:p14="http://schemas.microsoft.com/office/powerpoint/2010/main" xmlns:a16="http://schemas.microsoft.com/office/drawing/2014/main" id="{131E7598-DCAB-431B-8B3D-00637CBDD239}"/>
              </a:ext>
            </a:extLst>
          </p:cNvPr>
          <p:cNvSpPr/>
          <p:nvPr/>
        </p:nvSpPr>
        <p:spPr>
          <a:xfrm>
            <a:off x="82317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 xmlns:p14="http://schemas.microsoft.com/office/powerpoint/2010/main" xmlns:a16="http://schemas.microsoft.com/office/drawing/2014/main" id="{1ED84B0E-2461-491B-BA9F-66B62FB09C1F}"/>
              </a:ext>
            </a:extLst>
          </p:cNvPr>
          <p:cNvSpPr/>
          <p:nvPr/>
        </p:nvSpPr>
        <p:spPr>
          <a:xfrm>
            <a:off x="3394006" y="520029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04</a:t>
            </a:r>
            <a:endParaRPr lang="zh-CN" altLang="en-US" sz="2400" dirty="0">
              <a:solidFill>
                <a:prstClr val="white"/>
              </a:solidFill>
              <a:cs typeface="+mn-ea"/>
              <a:sym typeface="+mn-lt"/>
            </a:endParaRPr>
          </a:p>
        </p:txBody>
      </p:sp>
      <p:sp>
        <p:nvSpPr>
          <p:cNvPr id="37" name="矩形 36">
            <a:extLst>
              <a:ext uri="{FF2B5EF4-FFF2-40B4-BE49-F238E27FC236}">
                <a16:creationId xmlns="" xmlns:p14="http://schemas.microsoft.com/office/powerpoint/2010/main" xmlns:a16="http://schemas.microsoft.com/office/drawing/2014/main" id="{9F578D91-06E4-4624-8A59-C7C51BE84779}"/>
              </a:ext>
            </a:extLst>
          </p:cNvPr>
          <p:cNvSpPr/>
          <p:nvPr/>
        </p:nvSpPr>
        <p:spPr>
          <a:xfrm>
            <a:off x="82545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a:extLst>
              <a:ext uri="{FF2B5EF4-FFF2-40B4-BE49-F238E27FC236}">
                <a16:creationId xmlns="" xmlns:p14="http://schemas.microsoft.com/office/powerpoint/2010/main" xmlns:a16="http://schemas.microsoft.com/office/drawing/2014/main" id="{A6CCA1DF-9B19-47A2-894A-91ED12704555}"/>
              </a:ext>
            </a:extLst>
          </p:cNvPr>
          <p:cNvSpPr/>
          <p:nvPr/>
        </p:nvSpPr>
        <p:spPr>
          <a:xfrm>
            <a:off x="787548" y="520029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 xmlns:p14="http://schemas.microsoft.com/office/powerpoint/2010/main" xmlns:a16="http://schemas.microsoft.com/office/drawing/2014/main" id="{C136C5D9-D2B8-4A94-B00E-E852F15B5E18}"/>
              </a:ext>
            </a:extLst>
          </p:cNvPr>
          <p:cNvSpPr txBox="1"/>
          <p:nvPr/>
        </p:nvSpPr>
        <p:spPr>
          <a:xfrm>
            <a:off x="97632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视频制作</a:t>
            </a:r>
          </a:p>
        </p:txBody>
      </p:sp>
      <p:sp>
        <p:nvSpPr>
          <p:cNvPr id="40" name="文本框 39">
            <a:extLst>
              <a:ext uri="{FF2B5EF4-FFF2-40B4-BE49-F238E27FC236}">
                <a16:creationId xmlns="" xmlns:p14="http://schemas.microsoft.com/office/powerpoint/2010/main" xmlns:a16="http://schemas.microsoft.com/office/drawing/2014/main" id="{314A3F1F-2676-48BF-BEFD-13EA0EE7D08A}"/>
              </a:ext>
            </a:extLst>
          </p:cNvPr>
          <p:cNvSpPr txBox="1"/>
          <p:nvPr/>
        </p:nvSpPr>
        <p:spPr>
          <a:xfrm>
            <a:off x="956801" y="432288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41" name="矩形 40">
            <a:extLst>
              <a:ext uri="{FF2B5EF4-FFF2-40B4-BE49-F238E27FC236}">
                <a16:creationId xmlns="" xmlns:p14="http://schemas.microsoft.com/office/powerpoint/2010/main" xmlns:a16="http://schemas.microsoft.com/office/drawing/2014/main" id="{0EFC5E3F-BEB2-41A8-A2A4-A3D873B6349C}"/>
              </a:ext>
            </a:extLst>
          </p:cNvPr>
          <p:cNvSpPr/>
          <p:nvPr/>
        </p:nvSpPr>
        <p:spPr>
          <a:xfrm>
            <a:off x="455189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 xmlns:p14="http://schemas.microsoft.com/office/powerpoint/2010/main" xmlns:a16="http://schemas.microsoft.com/office/drawing/2014/main" id="{F28A0A79-C0A0-4ABC-95EE-E1B1782E9CE4}"/>
              </a:ext>
            </a:extLst>
          </p:cNvPr>
          <p:cNvSpPr/>
          <p:nvPr/>
        </p:nvSpPr>
        <p:spPr>
          <a:xfrm>
            <a:off x="7122726" y="520029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05</a:t>
            </a:r>
            <a:endParaRPr lang="zh-CN" altLang="en-US" sz="2400" dirty="0">
              <a:solidFill>
                <a:prstClr val="white"/>
              </a:solidFill>
              <a:cs typeface="+mn-ea"/>
              <a:sym typeface="+mn-lt"/>
            </a:endParaRPr>
          </a:p>
        </p:txBody>
      </p:sp>
      <p:sp>
        <p:nvSpPr>
          <p:cNvPr id="43" name="矩形 42">
            <a:extLst>
              <a:ext uri="{FF2B5EF4-FFF2-40B4-BE49-F238E27FC236}">
                <a16:creationId xmlns="" xmlns:p14="http://schemas.microsoft.com/office/powerpoint/2010/main" xmlns:a16="http://schemas.microsoft.com/office/drawing/2014/main" id="{EF04B93D-20DF-48CD-A6B7-7EA17BE51096}"/>
              </a:ext>
            </a:extLst>
          </p:cNvPr>
          <p:cNvSpPr/>
          <p:nvPr/>
        </p:nvSpPr>
        <p:spPr>
          <a:xfrm>
            <a:off x="455417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 xmlns:p14="http://schemas.microsoft.com/office/powerpoint/2010/main" xmlns:a16="http://schemas.microsoft.com/office/drawing/2014/main" id="{9E22F06B-DDE6-4876-8988-26BE205CEB5A}"/>
              </a:ext>
            </a:extLst>
          </p:cNvPr>
          <p:cNvSpPr/>
          <p:nvPr/>
        </p:nvSpPr>
        <p:spPr>
          <a:xfrm>
            <a:off x="4516268" y="520029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 xmlns:p14="http://schemas.microsoft.com/office/powerpoint/2010/main" xmlns:a16="http://schemas.microsoft.com/office/drawing/2014/main" id="{5EE4F850-1F66-426C-AEF5-4593021943AC}"/>
              </a:ext>
            </a:extLst>
          </p:cNvPr>
          <p:cNvSpPr txBox="1"/>
          <p:nvPr/>
        </p:nvSpPr>
        <p:spPr>
          <a:xfrm>
            <a:off x="470504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背景素材</a:t>
            </a:r>
          </a:p>
        </p:txBody>
      </p:sp>
      <p:sp>
        <p:nvSpPr>
          <p:cNvPr id="46" name="文本框 45">
            <a:extLst>
              <a:ext uri="{FF2B5EF4-FFF2-40B4-BE49-F238E27FC236}">
                <a16:creationId xmlns="" xmlns:p14="http://schemas.microsoft.com/office/powerpoint/2010/main" xmlns:a16="http://schemas.microsoft.com/office/drawing/2014/main" id="{2F125B59-183C-4B96-9D75-C3D7A8C4E651}"/>
              </a:ext>
            </a:extLst>
          </p:cNvPr>
          <p:cNvSpPr txBox="1"/>
          <p:nvPr/>
        </p:nvSpPr>
        <p:spPr>
          <a:xfrm>
            <a:off x="4685521" y="432288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47" name="矩形 46">
            <a:extLst>
              <a:ext uri="{FF2B5EF4-FFF2-40B4-BE49-F238E27FC236}">
                <a16:creationId xmlns="" xmlns:p14="http://schemas.microsoft.com/office/powerpoint/2010/main" xmlns:a16="http://schemas.microsoft.com/office/drawing/2014/main" id="{5AA15B73-65F0-48B9-95A6-075E898A9530}"/>
              </a:ext>
            </a:extLst>
          </p:cNvPr>
          <p:cNvSpPr/>
          <p:nvPr/>
        </p:nvSpPr>
        <p:spPr>
          <a:xfrm>
            <a:off x="828061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 xmlns:p14="http://schemas.microsoft.com/office/powerpoint/2010/main" xmlns:a16="http://schemas.microsoft.com/office/drawing/2014/main" id="{E62F680B-2041-4CC9-A5F6-E8A7EB5BE643}"/>
              </a:ext>
            </a:extLst>
          </p:cNvPr>
          <p:cNvSpPr/>
          <p:nvPr/>
        </p:nvSpPr>
        <p:spPr>
          <a:xfrm>
            <a:off x="10851446" y="520029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06</a:t>
            </a:r>
            <a:endParaRPr lang="zh-CN" altLang="en-US" sz="2400" dirty="0">
              <a:solidFill>
                <a:prstClr val="white"/>
              </a:solidFill>
              <a:cs typeface="+mn-ea"/>
              <a:sym typeface="+mn-lt"/>
            </a:endParaRPr>
          </a:p>
        </p:txBody>
      </p:sp>
      <p:sp>
        <p:nvSpPr>
          <p:cNvPr id="49" name="矩形 48">
            <a:extLst>
              <a:ext uri="{FF2B5EF4-FFF2-40B4-BE49-F238E27FC236}">
                <a16:creationId xmlns="" xmlns:p14="http://schemas.microsoft.com/office/powerpoint/2010/main" xmlns:a16="http://schemas.microsoft.com/office/drawing/2014/main" id="{AB4CE261-D5B8-4B22-B30A-2457C562B429}"/>
              </a:ext>
            </a:extLst>
          </p:cNvPr>
          <p:cNvSpPr/>
          <p:nvPr/>
        </p:nvSpPr>
        <p:spPr>
          <a:xfrm>
            <a:off x="828289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 xmlns:p14="http://schemas.microsoft.com/office/powerpoint/2010/main" xmlns:a16="http://schemas.microsoft.com/office/drawing/2014/main" id="{4F879F28-79C8-460C-91A1-9E4162AFBBAF}"/>
              </a:ext>
            </a:extLst>
          </p:cNvPr>
          <p:cNvSpPr/>
          <p:nvPr/>
        </p:nvSpPr>
        <p:spPr>
          <a:xfrm>
            <a:off x="8244988" y="520029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a:extLst>
              <a:ext uri="{FF2B5EF4-FFF2-40B4-BE49-F238E27FC236}">
                <a16:creationId xmlns="" xmlns:p14="http://schemas.microsoft.com/office/powerpoint/2010/main" xmlns:a16="http://schemas.microsoft.com/office/drawing/2014/main" id="{AF13E599-7E87-4642-93DC-F929B37FD9CF}"/>
              </a:ext>
            </a:extLst>
          </p:cNvPr>
          <p:cNvSpPr txBox="1"/>
          <p:nvPr/>
        </p:nvSpPr>
        <p:spPr>
          <a:xfrm>
            <a:off x="843376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摄影图集</a:t>
            </a:r>
          </a:p>
        </p:txBody>
      </p:sp>
      <p:sp>
        <p:nvSpPr>
          <p:cNvPr id="52" name="文本框 51">
            <a:extLst>
              <a:ext uri="{FF2B5EF4-FFF2-40B4-BE49-F238E27FC236}">
                <a16:creationId xmlns="" xmlns:p14="http://schemas.microsoft.com/office/powerpoint/2010/main" xmlns:a16="http://schemas.microsoft.com/office/drawing/2014/main" id="{2811F2E4-D271-4BB4-9F50-71EA64AE0FFE}"/>
              </a:ext>
            </a:extLst>
          </p:cNvPr>
          <p:cNvSpPr txBox="1"/>
          <p:nvPr/>
        </p:nvSpPr>
        <p:spPr>
          <a:xfrm>
            <a:off x="8414240" y="4322881"/>
            <a:ext cx="2990212"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Tree>
    <p:extLst>
      <p:ext uri="{BB962C8B-B14F-4D97-AF65-F5344CB8AC3E}">
        <p14:creationId xmlns:p14="http://schemas.microsoft.com/office/powerpoint/2010/main" val="12721903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ppt_x"/>
                                          </p:val>
                                        </p:tav>
                                        <p:tav tm="100000">
                                          <p:val>
                                            <p:strVal val="#ppt_x"/>
                                          </p:val>
                                        </p:tav>
                                      </p:tavLst>
                                    </p:anim>
                                    <p:anim calcmode="lin" valueType="num">
                                      <p:cBhvr additive="base">
                                        <p:cTn id="108" dur="500" fill="hold"/>
                                        <p:tgtEl>
                                          <p:spTgt spid="4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ppt_x"/>
                                          </p:val>
                                        </p:tav>
                                        <p:tav tm="100000">
                                          <p:val>
                                            <p:strVal val="#ppt_x"/>
                                          </p:val>
                                        </p:tav>
                                      </p:tavLst>
                                    </p:anim>
                                    <p:anim calcmode="lin" valueType="num">
                                      <p:cBhvr additive="base">
                                        <p:cTn id="116" dur="500" fill="hold"/>
                                        <p:tgtEl>
                                          <p:spTgt spid="4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additive="base">
                                        <p:cTn id="119" dur="500" fill="hold"/>
                                        <p:tgtEl>
                                          <p:spTgt spid="45"/>
                                        </p:tgtEl>
                                        <p:attrNameLst>
                                          <p:attrName>ppt_x</p:attrName>
                                        </p:attrNameLst>
                                      </p:cBhvr>
                                      <p:tavLst>
                                        <p:tav tm="0">
                                          <p:val>
                                            <p:strVal val="#ppt_x"/>
                                          </p:val>
                                        </p:tav>
                                        <p:tav tm="100000">
                                          <p:val>
                                            <p:strVal val="#ppt_x"/>
                                          </p:val>
                                        </p:tav>
                                      </p:tavLst>
                                    </p:anim>
                                    <p:anim calcmode="lin" valueType="num">
                                      <p:cBhvr additive="base">
                                        <p:cTn id="120" dur="500" fill="hold"/>
                                        <p:tgtEl>
                                          <p:spTgt spid="4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additive="base">
                                        <p:cTn id="123" dur="500" fill="hold"/>
                                        <p:tgtEl>
                                          <p:spTgt spid="46"/>
                                        </p:tgtEl>
                                        <p:attrNameLst>
                                          <p:attrName>ppt_x</p:attrName>
                                        </p:attrNameLst>
                                      </p:cBhvr>
                                      <p:tavLst>
                                        <p:tav tm="0">
                                          <p:val>
                                            <p:strVal val="#ppt_x"/>
                                          </p:val>
                                        </p:tav>
                                        <p:tav tm="100000">
                                          <p:val>
                                            <p:strVal val="#ppt_x"/>
                                          </p:val>
                                        </p:tav>
                                      </p:tavLst>
                                    </p:anim>
                                    <p:anim calcmode="lin" valueType="num">
                                      <p:cBhvr additive="base">
                                        <p:cTn id="124" dur="500" fill="hold"/>
                                        <p:tgtEl>
                                          <p:spTgt spid="4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500" fill="hold"/>
                                        <p:tgtEl>
                                          <p:spTgt spid="47"/>
                                        </p:tgtEl>
                                        <p:attrNameLst>
                                          <p:attrName>ppt_x</p:attrName>
                                        </p:attrNameLst>
                                      </p:cBhvr>
                                      <p:tavLst>
                                        <p:tav tm="0">
                                          <p:val>
                                            <p:strVal val="#ppt_x"/>
                                          </p:val>
                                        </p:tav>
                                        <p:tav tm="100000">
                                          <p:val>
                                            <p:strVal val="#ppt_x"/>
                                          </p:val>
                                        </p:tav>
                                      </p:tavLst>
                                    </p:anim>
                                    <p:anim calcmode="lin" valueType="num">
                                      <p:cBhvr additive="base">
                                        <p:cTn id="128" dur="5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additive="base">
                                        <p:cTn id="135" dur="500" fill="hold"/>
                                        <p:tgtEl>
                                          <p:spTgt spid="49"/>
                                        </p:tgtEl>
                                        <p:attrNameLst>
                                          <p:attrName>ppt_x</p:attrName>
                                        </p:attrNameLst>
                                      </p:cBhvr>
                                      <p:tavLst>
                                        <p:tav tm="0">
                                          <p:val>
                                            <p:strVal val="#ppt_x"/>
                                          </p:val>
                                        </p:tav>
                                        <p:tav tm="100000">
                                          <p:val>
                                            <p:strVal val="#ppt_x"/>
                                          </p:val>
                                        </p:tav>
                                      </p:tavLst>
                                    </p:anim>
                                    <p:anim calcmode="lin" valueType="num">
                                      <p:cBhvr additive="base">
                                        <p:cTn id="136" dur="500" fill="hold"/>
                                        <p:tgtEl>
                                          <p:spTgt spid="4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additive="base">
                                        <p:cTn id="139" dur="500" fill="hold"/>
                                        <p:tgtEl>
                                          <p:spTgt spid="50"/>
                                        </p:tgtEl>
                                        <p:attrNameLst>
                                          <p:attrName>ppt_x</p:attrName>
                                        </p:attrNameLst>
                                      </p:cBhvr>
                                      <p:tavLst>
                                        <p:tav tm="0">
                                          <p:val>
                                            <p:strVal val="#ppt_x"/>
                                          </p:val>
                                        </p:tav>
                                        <p:tav tm="100000">
                                          <p:val>
                                            <p:strVal val="#ppt_x"/>
                                          </p:val>
                                        </p:tav>
                                      </p:tavLst>
                                    </p:anim>
                                    <p:anim calcmode="lin" valueType="num">
                                      <p:cBhvr additive="base">
                                        <p:cTn id="140" dur="500" fill="hold"/>
                                        <p:tgtEl>
                                          <p:spTgt spid="5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1"/>
                                        </p:tgtEl>
                                        <p:attrNameLst>
                                          <p:attrName>style.visibility</p:attrName>
                                        </p:attrNameLst>
                                      </p:cBhvr>
                                      <p:to>
                                        <p:strVal val="visible"/>
                                      </p:to>
                                    </p:set>
                                    <p:anim calcmode="lin" valueType="num">
                                      <p:cBhvr additive="base">
                                        <p:cTn id="143" dur="500" fill="hold"/>
                                        <p:tgtEl>
                                          <p:spTgt spid="51"/>
                                        </p:tgtEl>
                                        <p:attrNameLst>
                                          <p:attrName>ppt_x</p:attrName>
                                        </p:attrNameLst>
                                      </p:cBhvr>
                                      <p:tavLst>
                                        <p:tav tm="0">
                                          <p:val>
                                            <p:strVal val="#ppt_x"/>
                                          </p:val>
                                        </p:tav>
                                        <p:tav tm="100000">
                                          <p:val>
                                            <p:strVal val="#ppt_x"/>
                                          </p:val>
                                        </p:tav>
                                      </p:tavLst>
                                    </p:anim>
                                    <p:anim calcmode="lin" valueType="num">
                                      <p:cBhvr additive="base">
                                        <p:cTn id="144" dur="500" fill="hold"/>
                                        <p:tgtEl>
                                          <p:spTgt spid="5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 calcmode="lin" valueType="num">
                                      <p:cBhvr additive="base">
                                        <p:cTn id="147" dur="500" fill="hold"/>
                                        <p:tgtEl>
                                          <p:spTgt spid="52"/>
                                        </p:tgtEl>
                                        <p:attrNameLst>
                                          <p:attrName>ppt_x</p:attrName>
                                        </p:attrNameLst>
                                      </p:cBhvr>
                                      <p:tavLst>
                                        <p:tav tm="0">
                                          <p:val>
                                            <p:strVal val="#ppt_x"/>
                                          </p:val>
                                        </p:tav>
                                        <p:tav tm="100000">
                                          <p:val>
                                            <p:strVal val="#ppt_x"/>
                                          </p:val>
                                        </p:tav>
                                      </p:tavLst>
                                    </p:anim>
                                    <p:anim calcmode="lin" valueType="num">
                                      <p:cBhvr additive="base">
                                        <p:cTn id="14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20" grpId="0"/>
      <p:bldP spid="21" grpId="0" animBg="1"/>
      <p:bldP spid="22" grpId="0" animBg="1"/>
      <p:bldP spid="24" grpId="0" animBg="1"/>
      <p:bldP spid="25" grpId="0" animBg="1"/>
      <p:bldP spid="26" grpId="0"/>
      <p:bldP spid="27" grpId="0"/>
      <p:bldP spid="29" grpId="0" animBg="1"/>
      <p:bldP spid="30" grpId="0" animBg="1"/>
      <p:bldP spid="31" grpId="0" animBg="1"/>
      <p:bldP spid="32" grpId="0" animBg="1"/>
      <p:bldP spid="33" grpId="0"/>
      <p:bldP spid="34" grpId="0"/>
      <p:bldP spid="35" grpId="0" animBg="1"/>
      <p:bldP spid="36" grpId="0" animBg="1"/>
      <p:bldP spid="37" grpId="0" animBg="1"/>
      <p:bldP spid="38" grpId="0" animBg="1"/>
      <p:bldP spid="39" grpId="0"/>
      <p:bldP spid="40" grpId="0"/>
      <p:bldP spid="41" grpId="0" animBg="1"/>
      <p:bldP spid="42" grpId="0" animBg="1"/>
      <p:bldP spid="43" grpId="0" animBg="1"/>
      <p:bldP spid="44" grpId="0" animBg="1"/>
      <p:bldP spid="45" grpId="0"/>
      <p:bldP spid="46" grpId="0"/>
      <p:bldP spid="47" grpId="0" animBg="1"/>
      <p:bldP spid="48" grpId="0" animBg="1"/>
      <p:bldP spid="49" grpId="0" animBg="1"/>
      <p:bldP spid="50" grpId="0" animBg="1"/>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92000" cy="2923135"/>
          </a:xfrm>
          <a:custGeom>
            <a:avLst/>
            <a:gdLst>
              <a:gd name="connsiteX0" fmla="*/ 0 w 12192000"/>
              <a:gd name="connsiteY0" fmla="*/ 0 h 2923135"/>
              <a:gd name="connsiteX1" fmla="*/ 12192000 w 12192000"/>
              <a:gd name="connsiteY1" fmla="*/ 0 h 2923135"/>
              <a:gd name="connsiteX2" fmla="*/ 12192000 w 12192000"/>
              <a:gd name="connsiteY2" fmla="*/ 2923135 h 2923135"/>
              <a:gd name="connsiteX3" fmla="*/ 0 w 12192000"/>
              <a:gd name="connsiteY3" fmla="*/ 2923135 h 2923135"/>
            </a:gdLst>
            <a:ahLst/>
            <a:cxnLst>
              <a:cxn ang="0">
                <a:pos x="connsiteX0" y="connsiteY0"/>
              </a:cxn>
              <a:cxn ang="0">
                <a:pos x="connsiteX1" y="connsiteY1"/>
              </a:cxn>
              <a:cxn ang="0">
                <a:pos x="connsiteX2" y="connsiteY2"/>
              </a:cxn>
              <a:cxn ang="0">
                <a:pos x="connsiteX3" y="connsiteY3"/>
              </a:cxn>
            </a:cxnLst>
            <a:rect l="l" t="t" r="r" b="b"/>
            <a:pathLst>
              <a:path w="12192000" h="2923135">
                <a:moveTo>
                  <a:pt x="0" y="0"/>
                </a:moveTo>
                <a:lnTo>
                  <a:pt x="12192000" y="0"/>
                </a:lnTo>
                <a:lnTo>
                  <a:pt x="12192000" y="2923135"/>
                </a:lnTo>
                <a:lnTo>
                  <a:pt x="0" y="2923135"/>
                </a:lnTo>
                <a:close/>
              </a:path>
            </a:pathLst>
          </a:custGeom>
        </p:spPr>
      </p:pic>
      <p:sp>
        <p:nvSpPr>
          <p:cNvPr id="13" name="任意多边形: 形状 65">
            <a:extLst>
              <a:ext uri="{FF2B5EF4-FFF2-40B4-BE49-F238E27FC236}">
                <a16:creationId xmlns="" xmlns:a14="http://schemas.microsoft.com/office/drawing/2010/main" xmlns:p14="http://schemas.microsoft.com/office/powerpoint/2010/main" xmlns:a16="http://schemas.microsoft.com/office/drawing/2014/main" id="{B16E8BA0-2C4D-454D-8EFB-E9DD6EA3E24F}"/>
              </a:ext>
            </a:extLst>
          </p:cNvPr>
          <p:cNvSpPr/>
          <p:nvPr/>
        </p:nvSpPr>
        <p:spPr>
          <a:xfrm>
            <a:off x="0" y="0"/>
            <a:ext cx="12192000" cy="2923135"/>
          </a:xfrm>
          <a:custGeom>
            <a:avLst/>
            <a:gdLst>
              <a:gd name="connsiteX0" fmla="*/ 0 w 12192000"/>
              <a:gd name="connsiteY0" fmla="*/ 0 h 2661615"/>
              <a:gd name="connsiteX1" fmla="*/ 12192000 w 12192000"/>
              <a:gd name="connsiteY1" fmla="*/ 0 h 2661615"/>
              <a:gd name="connsiteX2" fmla="*/ 12192000 w 12192000"/>
              <a:gd name="connsiteY2" fmla="*/ 2661615 h 2661615"/>
              <a:gd name="connsiteX3" fmla="*/ 0 w 12192000"/>
              <a:gd name="connsiteY3" fmla="*/ 2661615 h 2661615"/>
            </a:gdLst>
            <a:ahLst/>
            <a:cxnLst>
              <a:cxn ang="0">
                <a:pos x="connsiteX0" y="connsiteY0"/>
              </a:cxn>
              <a:cxn ang="0">
                <a:pos x="connsiteX1" y="connsiteY1"/>
              </a:cxn>
              <a:cxn ang="0">
                <a:pos x="connsiteX2" y="connsiteY2"/>
              </a:cxn>
              <a:cxn ang="0">
                <a:pos x="connsiteX3" y="connsiteY3"/>
              </a:cxn>
            </a:cxnLst>
            <a:rect l="l" t="t" r="r" b="b"/>
            <a:pathLst>
              <a:path w="12192000" h="2661615">
                <a:moveTo>
                  <a:pt x="0" y="0"/>
                </a:moveTo>
                <a:lnTo>
                  <a:pt x="12192000" y="0"/>
                </a:lnTo>
                <a:lnTo>
                  <a:pt x="12192000" y="2661615"/>
                </a:lnTo>
                <a:lnTo>
                  <a:pt x="0" y="2661615"/>
                </a:lnTo>
                <a:close/>
              </a:path>
            </a:pathLst>
          </a:custGeom>
          <a:solidFill>
            <a:srgbClr val="2351B4">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cs typeface="+mn-ea"/>
              <a:sym typeface="+mn-lt"/>
            </a:endParaRP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bg1"/>
                  </a:solidFill>
                  <a:effectLst>
                    <a:outerShdw blurRad="25400" dist="25400" dir="2700000" algn="tl">
                      <a:srgbClr val="000000">
                        <a:alpha val="25000"/>
                      </a:srgbClr>
                    </a:outerShdw>
                  </a:effectLst>
                  <a:cs typeface="+mn-ea"/>
                  <a:sym typeface="+mn-lt"/>
                </a:rPr>
                <a:t>经营产品</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19" name="矩形 10">
            <a:extLst>
              <a:ext uri="{FF2B5EF4-FFF2-40B4-BE49-F238E27FC236}">
                <a16:creationId xmlns="" xmlns:a14="http://schemas.microsoft.com/office/drawing/2010/main" xmlns:p14="http://schemas.microsoft.com/office/powerpoint/2010/main" xmlns:a16="http://schemas.microsoft.com/office/drawing/2014/main" id="{5CAD6C42-5526-4CAF-82F5-BF7241EF1DF5}"/>
              </a:ext>
            </a:extLst>
          </p:cNvPr>
          <p:cNvSpPr/>
          <p:nvPr/>
        </p:nvSpPr>
        <p:spPr>
          <a:xfrm>
            <a:off x="901799" y="2268116"/>
            <a:ext cx="3118146" cy="3901191"/>
          </a:xfrm>
          <a:prstGeom prst="roundRect">
            <a:avLst>
              <a:gd name="adj" fmla="val 5806"/>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20" name="直接连接符 19">
            <a:extLst>
              <a:ext uri="{FF2B5EF4-FFF2-40B4-BE49-F238E27FC236}">
                <a16:creationId xmlns="" xmlns:a14="http://schemas.microsoft.com/office/drawing/2010/main" xmlns:p14="http://schemas.microsoft.com/office/powerpoint/2010/main" xmlns:a16="http://schemas.microsoft.com/office/drawing/2014/main" id="{DF611665-DFED-400F-9C22-330F80D1D2F1}"/>
              </a:ext>
            </a:extLst>
          </p:cNvPr>
          <p:cNvCxnSpPr>
            <a:cxnSpLocks/>
          </p:cNvCxnSpPr>
          <p:nvPr/>
        </p:nvCxnSpPr>
        <p:spPr>
          <a:xfrm>
            <a:off x="1290118"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 xmlns:a14="http://schemas.microsoft.com/office/drawing/2010/main" xmlns:p14="http://schemas.microsoft.com/office/powerpoint/2010/main" xmlns:a16="http://schemas.microsoft.com/office/drawing/2014/main" id="{43941DD6-8550-4A25-81A1-955E54EEBC59}"/>
              </a:ext>
            </a:extLst>
          </p:cNvPr>
          <p:cNvSpPr/>
          <p:nvPr/>
        </p:nvSpPr>
        <p:spPr>
          <a:xfrm>
            <a:off x="1781750" y="2512150"/>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产品一</a:t>
            </a:r>
          </a:p>
        </p:txBody>
      </p:sp>
      <p:cxnSp>
        <p:nvCxnSpPr>
          <p:cNvPr id="22" name="直接连接符 21">
            <a:extLst>
              <a:ext uri="{FF2B5EF4-FFF2-40B4-BE49-F238E27FC236}">
                <a16:creationId xmlns="" xmlns:a14="http://schemas.microsoft.com/office/drawing/2010/main" xmlns:p14="http://schemas.microsoft.com/office/powerpoint/2010/main" xmlns:a16="http://schemas.microsoft.com/office/drawing/2014/main" id="{B68E2CB1-A13A-4065-9440-19DC62C66B78}"/>
              </a:ext>
            </a:extLst>
          </p:cNvPr>
          <p:cNvCxnSpPr>
            <a:cxnSpLocks/>
          </p:cNvCxnSpPr>
          <p:nvPr/>
        </p:nvCxnSpPr>
        <p:spPr>
          <a:xfrm flipH="1">
            <a:off x="3085021"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 xmlns:a14="http://schemas.microsoft.com/office/drawing/2010/main" xmlns:p14="http://schemas.microsoft.com/office/powerpoint/2010/main" xmlns:a16="http://schemas.microsoft.com/office/drawing/2014/main" id="{FF302D06-6BBE-4901-B4FB-1255C360FB5C}"/>
              </a:ext>
            </a:extLst>
          </p:cNvPr>
          <p:cNvSpPr/>
          <p:nvPr/>
        </p:nvSpPr>
        <p:spPr>
          <a:xfrm>
            <a:off x="1114187" y="5059495"/>
            <a:ext cx="2693370"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endParaRPr lang="en-US" altLang="zh-CN" sz="1200" kern="1400" spc="100" dirty="0">
              <a:solidFill>
                <a:schemeClr val="tx1">
                  <a:lumMod val="65000"/>
                  <a:lumOff val="35000"/>
                </a:schemeClr>
              </a:solidFill>
              <a:cs typeface="+mn-ea"/>
              <a:sym typeface="+mn-lt"/>
            </a:endParaRPr>
          </a:p>
        </p:txBody>
      </p:sp>
      <p:pic>
        <p:nvPicPr>
          <p:cNvPr id="24" name="图片 23">
            <a:extLst>
              <a:ext uri="{FF2B5EF4-FFF2-40B4-BE49-F238E27FC236}">
                <a16:creationId xmlns="" xmlns:a14="http://schemas.microsoft.com/office/drawing/2010/main" xmlns:p14="http://schemas.microsoft.com/office/powerpoint/2010/main" xmlns:a16="http://schemas.microsoft.com/office/drawing/2014/main" id="{C1412D85-67C6-486A-9527-2E44352FCD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729" y="3120881"/>
            <a:ext cx="2660286" cy="1771600"/>
          </a:xfrm>
          <a:prstGeom prst="rect">
            <a:avLst/>
          </a:prstGeom>
          <a:effectLst>
            <a:outerShdw blurRad="127000" dist="38100" dir="2700000" algn="ctr" rotWithShape="0">
              <a:srgbClr val="275B89">
                <a:alpha val="20000"/>
              </a:srgbClr>
            </a:outerShdw>
          </a:effectLst>
        </p:spPr>
      </p:pic>
      <p:sp>
        <p:nvSpPr>
          <p:cNvPr id="25" name="矩形 10">
            <a:extLst>
              <a:ext uri="{FF2B5EF4-FFF2-40B4-BE49-F238E27FC236}">
                <a16:creationId xmlns="" xmlns:a14="http://schemas.microsoft.com/office/drawing/2010/main" xmlns:p14="http://schemas.microsoft.com/office/powerpoint/2010/main" xmlns:a16="http://schemas.microsoft.com/office/drawing/2014/main" id="{21FE7DD5-A737-4167-B351-8A066CDD9657}"/>
              </a:ext>
            </a:extLst>
          </p:cNvPr>
          <p:cNvSpPr/>
          <p:nvPr/>
        </p:nvSpPr>
        <p:spPr>
          <a:xfrm>
            <a:off x="4370265" y="1828800"/>
            <a:ext cx="3469283" cy="4340507"/>
          </a:xfrm>
          <a:prstGeom prst="roundRect">
            <a:avLst>
              <a:gd name="adj" fmla="val 5278"/>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26" name="直接连接符 25">
            <a:extLst>
              <a:ext uri="{FF2B5EF4-FFF2-40B4-BE49-F238E27FC236}">
                <a16:creationId xmlns="" xmlns:a14="http://schemas.microsoft.com/office/drawing/2010/main" xmlns:p14="http://schemas.microsoft.com/office/powerpoint/2010/main" xmlns:a16="http://schemas.microsoft.com/office/drawing/2014/main" id="{6EA2409B-89BB-4C23-B209-87193EE55C74}"/>
              </a:ext>
            </a:extLst>
          </p:cNvPr>
          <p:cNvCxnSpPr>
            <a:cxnSpLocks/>
          </p:cNvCxnSpPr>
          <p:nvPr/>
        </p:nvCxnSpPr>
        <p:spPr>
          <a:xfrm>
            <a:off x="4934152" y="2356134"/>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 xmlns:a14="http://schemas.microsoft.com/office/drawing/2010/main" xmlns:p14="http://schemas.microsoft.com/office/powerpoint/2010/main" xmlns:a16="http://schemas.microsoft.com/office/drawing/2014/main" id="{678D10D3-72C8-47E7-A561-779A0DF143D1}"/>
              </a:ext>
            </a:extLst>
          </p:cNvPr>
          <p:cNvSpPr/>
          <p:nvPr/>
        </p:nvSpPr>
        <p:spPr>
          <a:xfrm>
            <a:off x="5425784" y="2099469"/>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产品二</a:t>
            </a:r>
          </a:p>
        </p:txBody>
      </p:sp>
      <p:cxnSp>
        <p:nvCxnSpPr>
          <p:cNvPr id="29" name="直接连接符 28">
            <a:extLst>
              <a:ext uri="{FF2B5EF4-FFF2-40B4-BE49-F238E27FC236}">
                <a16:creationId xmlns="" xmlns:a14="http://schemas.microsoft.com/office/drawing/2010/main" xmlns:p14="http://schemas.microsoft.com/office/powerpoint/2010/main" xmlns:a16="http://schemas.microsoft.com/office/drawing/2014/main" id="{98FE353D-7766-48B9-BB30-28674C201EEC}"/>
              </a:ext>
            </a:extLst>
          </p:cNvPr>
          <p:cNvCxnSpPr>
            <a:cxnSpLocks/>
          </p:cNvCxnSpPr>
          <p:nvPr/>
        </p:nvCxnSpPr>
        <p:spPr>
          <a:xfrm flipH="1">
            <a:off x="6729055" y="2356134"/>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 xmlns:a14="http://schemas.microsoft.com/office/drawing/2010/main" xmlns:p14="http://schemas.microsoft.com/office/powerpoint/2010/main" xmlns:a16="http://schemas.microsoft.com/office/drawing/2014/main" id="{F8684FB5-DF15-40F1-B63A-5BF888513674}"/>
              </a:ext>
            </a:extLst>
          </p:cNvPr>
          <p:cNvSpPr/>
          <p:nvPr/>
        </p:nvSpPr>
        <p:spPr>
          <a:xfrm>
            <a:off x="4650547" y="5012275"/>
            <a:ext cx="2908718"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pic>
        <p:nvPicPr>
          <p:cNvPr id="32" name="图片 31">
            <a:extLst>
              <a:ext uri="{FF2B5EF4-FFF2-40B4-BE49-F238E27FC236}">
                <a16:creationId xmlns="" xmlns:a14="http://schemas.microsoft.com/office/drawing/2010/main" xmlns:p14="http://schemas.microsoft.com/office/powerpoint/2010/main" xmlns:a16="http://schemas.microsoft.com/office/drawing/2014/main" id="{904CCBB0-89B7-48AF-8767-6BCD517D0A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9349" y="2771698"/>
            <a:ext cx="3111114" cy="2074076"/>
          </a:xfrm>
          <a:prstGeom prst="rect">
            <a:avLst/>
          </a:prstGeom>
          <a:effectLst>
            <a:outerShdw blurRad="127000" dist="38100" dir="2700000" algn="ctr" rotWithShape="0">
              <a:srgbClr val="275B89">
                <a:alpha val="20000"/>
              </a:srgbClr>
            </a:outerShdw>
          </a:effectLst>
        </p:spPr>
      </p:pic>
      <p:sp>
        <p:nvSpPr>
          <p:cNvPr id="33" name="矩形 10">
            <a:extLst>
              <a:ext uri="{FF2B5EF4-FFF2-40B4-BE49-F238E27FC236}">
                <a16:creationId xmlns="" xmlns:a14="http://schemas.microsoft.com/office/drawing/2010/main" xmlns:p14="http://schemas.microsoft.com/office/powerpoint/2010/main" xmlns:a16="http://schemas.microsoft.com/office/drawing/2014/main" id="{538A43D9-6A52-40A9-8FF1-9A3024E2263A}"/>
              </a:ext>
            </a:extLst>
          </p:cNvPr>
          <p:cNvSpPr/>
          <p:nvPr/>
        </p:nvSpPr>
        <p:spPr>
          <a:xfrm>
            <a:off x="8189867" y="2268116"/>
            <a:ext cx="3118146" cy="3901191"/>
          </a:xfrm>
          <a:prstGeom prst="roundRect">
            <a:avLst>
              <a:gd name="adj" fmla="val 5444"/>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35" name="直接连接符 34">
            <a:extLst>
              <a:ext uri="{FF2B5EF4-FFF2-40B4-BE49-F238E27FC236}">
                <a16:creationId xmlns="" xmlns:a14="http://schemas.microsoft.com/office/drawing/2010/main" xmlns:p14="http://schemas.microsoft.com/office/powerpoint/2010/main" xmlns:a16="http://schemas.microsoft.com/office/drawing/2014/main" id="{D635DDA3-A42C-4B12-A357-7DD95ABFE75C}"/>
              </a:ext>
            </a:extLst>
          </p:cNvPr>
          <p:cNvCxnSpPr>
            <a:cxnSpLocks/>
          </p:cNvCxnSpPr>
          <p:nvPr/>
        </p:nvCxnSpPr>
        <p:spPr>
          <a:xfrm>
            <a:off x="8578186"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 xmlns:a14="http://schemas.microsoft.com/office/drawing/2010/main" xmlns:p14="http://schemas.microsoft.com/office/powerpoint/2010/main" xmlns:a16="http://schemas.microsoft.com/office/drawing/2014/main" id="{8BF542C4-8DB8-4E56-816D-1C2E67E9D473}"/>
              </a:ext>
            </a:extLst>
          </p:cNvPr>
          <p:cNvSpPr/>
          <p:nvPr/>
        </p:nvSpPr>
        <p:spPr>
          <a:xfrm>
            <a:off x="9069818" y="2512150"/>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产品三</a:t>
            </a:r>
          </a:p>
        </p:txBody>
      </p:sp>
      <p:cxnSp>
        <p:nvCxnSpPr>
          <p:cNvPr id="37" name="直接连接符 36">
            <a:extLst>
              <a:ext uri="{FF2B5EF4-FFF2-40B4-BE49-F238E27FC236}">
                <a16:creationId xmlns="" xmlns:a14="http://schemas.microsoft.com/office/drawing/2010/main" xmlns:p14="http://schemas.microsoft.com/office/powerpoint/2010/main" xmlns:a16="http://schemas.microsoft.com/office/drawing/2014/main" id="{1EEF6E3B-FD44-4135-92BE-50A3A49A1F00}"/>
              </a:ext>
            </a:extLst>
          </p:cNvPr>
          <p:cNvCxnSpPr>
            <a:cxnSpLocks/>
          </p:cNvCxnSpPr>
          <p:nvPr/>
        </p:nvCxnSpPr>
        <p:spPr>
          <a:xfrm flipH="1">
            <a:off x="10373089"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 xmlns:a14="http://schemas.microsoft.com/office/drawing/2010/main" xmlns:p14="http://schemas.microsoft.com/office/powerpoint/2010/main" xmlns:a16="http://schemas.microsoft.com/office/drawing/2014/main" id="{9844071F-A55E-422E-9168-312094C0F87E}"/>
              </a:ext>
            </a:extLst>
          </p:cNvPr>
          <p:cNvSpPr/>
          <p:nvPr/>
        </p:nvSpPr>
        <p:spPr>
          <a:xfrm>
            <a:off x="8402255" y="5059495"/>
            <a:ext cx="2693370"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pic>
        <p:nvPicPr>
          <p:cNvPr id="39" name="图片 38">
            <a:extLst>
              <a:ext uri="{FF2B5EF4-FFF2-40B4-BE49-F238E27FC236}">
                <a16:creationId xmlns="" xmlns:a14="http://schemas.microsoft.com/office/drawing/2010/main" xmlns:p14="http://schemas.microsoft.com/office/powerpoint/2010/main" xmlns:a16="http://schemas.microsoft.com/office/drawing/2014/main" id="{758BC78C-3EA3-4401-BAC0-EF478A36A9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6647" y="3237554"/>
            <a:ext cx="2564585" cy="1538253"/>
          </a:xfrm>
          <a:prstGeom prst="rect">
            <a:avLst/>
          </a:prstGeom>
          <a:effectLst>
            <a:outerShdw blurRad="127000" dist="38100" dir="2700000" algn="ctr" rotWithShape="0">
              <a:srgbClr val="275B89">
                <a:alpha val="20000"/>
              </a:srgbClr>
            </a:outerShdw>
          </a:effectLst>
        </p:spPr>
      </p:pic>
      <p:grpSp>
        <p:nvGrpSpPr>
          <p:cNvPr id="40" name="组合 39"/>
          <p:cNvGrpSpPr/>
          <p:nvPr/>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1"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2" name="文本框 41"/>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rgbClr val="2351B4"/>
                  </a:solidFill>
                  <a:effectLst>
                    <a:outerShdw blurRad="25400" dist="25400" dir="2700000" algn="tl">
                      <a:srgbClr val="000000">
                        <a:alpha val="40000"/>
                      </a:srgbClr>
                    </a:outerShdw>
                  </a:effectLst>
                  <a:cs typeface="+mn-ea"/>
                  <a:sym typeface="+mn-lt"/>
                </a:rPr>
                <a:t>02</a:t>
              </a:r>
              <a:endParaRPr lang="zh-CN" altLang="en-US" sz="1800" dirty="0">
                <a:solidFill>
                  <a:srgbClr val="2351B4"/>
                </a:solidFill>
                <a:effectLst>
                  <a:outerShdw blurRad="25400" dist="25400" dir="2700000" algn="tl">
                    <a:srgbClr val="000000">
                      <a:alpha val="40000"/>
                    </a:srgbClr>
                  </a:outerShdw>
                </a:effectLst>
                <a:cs typeface="+mn-ea"/>
                <a:sym typeface="+mn-lt"/>
              </a:endParaRPr>
            </a:p>
          </p:txBody>
        </p:sp>
      </p:grpSp>
      <p:sp>
        <p:nvSpPr>
          <p:cNvPr id="43" name="Freeform 5"/>
          <p:cNvSpPr>
            <a:spLocks/>
          </p:cNvSpPr>
          <p:nvPr/>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4" name="Freeform 5"/>
          <p:cNvSpPr>
            <a:spLocks/>
          </p:cNvSpPr>
          <p:nvPr/>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Tree>
    <p:custDataLst>
      <p:tags r:id="rId1"/>
    </p:custDataLst>
    <p:extLst>
      <p:ext uri="{BB962C8B-B14F-4D97-AF65-F5344CB8AC3E}">
        <p14:creationId xmlns:p14="http://schemas.microsoft.com/office/powerpoint/2010/main" val="4127263390"/>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5" grpId="0" animBg="1"/>
      <p:bldP spid="27" grpId="0"/>
      <p:bldP spid="30" grpId="0"/>
      <p:bldP spid="33" grpId="0" animBg="1"/>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产品特色</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4" name="矩形 13">
            <a:extLst>
              <a:ext uri="{FF2B5EF4-FFF2-40B4-BE49-F238E27FC236}">
                <a16:creationId xmlns="" xmlns:a14="http://schemas.microsoft.com/office/drawing/2010/main" xmlns:p14="http://schemas.microsoft.com/office/powerpoint/2010/main" xmlns:a16="http://schemas.microsoft.com/office/drawing/2014/main" id="{93CA9AF5-4E23-481B-A94C-E81484FE5540}"/>
              </a:ext>
            </a:extLst>
          </p:cNvPr>
          <p:cNvSpPr/>
          <p:nvPr/>
        </p:nvSpPr>
        <p:spPr>
          <a:xfrm>
            <a:off x="9006554" y="0"/>
            <a:ext cx="3200957"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4="http://schemas.microsoft.com/office/drawing/2010/main" xmlns:p14="http://schemas.microsoft.com/office/powerpoint/2010/main" xmlns:a16="http://schemas.microsoft.com/office/drawing/2014/main" id="{DFC3BB00-402C-4856-B084-26CDFACF6FA4}"/>
              </a:ext>
            </a:extLst>
          </p:cNvPr>
          <p:cNvSpPr/>
          <p:nvPr/>
        </p:nvSpPr>
        <p:spPr>
          <a:xfrm>
            <a:off x="927462" y="3823384"/>
            <a:ext cx="2465935" cy="613694"/>
          </a:xfrm>
          <a:prstGeom prst="rect">
            <a:avLst/>
          </a:prstGeom>
        </p:spPr>
        <p:txBody>
          <a:bodyPr wrap="square">
            <a:spAutoFit/>
          </a:bodyPr>
          <a:lstStyle/>
          <a:p>
            <a:pPr>
              <a:lnSpc>
                <a:spcPct val="150000"/>
              </a:lnSpc>
            </a:pPr>
            <a:r>
              <a:rPr lang="zh-CN" altLang="en-US" sz="1200" kern="1400" spc="100" dirty="0" smtClean="0">
                <a:solidFill>
                  <a:schemeClr val="tx1">
                    <a:lumMod val="65000"/>
                    <a:lumOff val="35000"/>
                  </a:schemeClr>
                </a:solidFill>
                <a:cs typeface="+mn-ea"/>
                <a:sym typeface="+mn-lt"/>
              </a:rPr>
              <a:t>此处添加详细文本描述，建议与标题相关</a:t>
            </a:r>
            <a:endParaRPr lang="en-US" altLang="zh-CN" sz="1200" kern="1400" spc="100" dirty="0">
              <a:solidFill>
                <a:schemeClr val="tx1">
                  <a:lumMod val="65000"/>
                  <a:lumOff val="35000"/>
                </a:schemeClr>
              </a:solidFill>
              <a:cs typeface="+mn-ea"/>
              <a:sym typeface="+mn-lt"/>
            </a:endParaRPr>
          </a:p>
        </p:txBody>
      </p:sp>
      <p:sp>
        <p:nvSpPr>
          <p:cNvPr id="17" name="矩形 16">
            <a:extLst>
              <a:ext uri="{FF2B5EF4-FFF2-40B4-BE49-F238E27FC236}">
                <a16:creationId xmlns="" xmlns:a14="http://schemas.microsoft.com/office/drawing/2010/main" xmlns:p14="http://schemas.microsoft.com/office/powerpoint/2010/main" xmlns:a16="http://schemas.microsoft.com/office/drawing/2014/main" id="{341B66F0-618C-4D41-9CCB-8557C153F75C}"/>
              </a:ext>
            </a:extLst>
          </p:cNvPr>
          <p:cNvSpPr/>
          <p:nvPr/>
        </p:nvSpPr>
        <p:spPr>
          <a:xfrm>
            <a:off x="4200855" y="3823384"/>
            <a:ext cx="2174915"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sp>
        <p:nvSpPr>
          <p:cNvPr id="18" name="矩形 17">
            <a:extLst>
              <a:ext uri="{FF2B5EF4-FFF2-40B4-BE49-F238E27FC236}">
                <a16:creationId xmlns="" xmlns:a14="http://schemas.microsoft.com/office/drawing/2010/main" xmlns:p14="http://schemas.microsoft.com/office/powerpoint/2010/main" xmlns:a16="http://schemas.microsoft.com/office/drawing/2014/main" id="{6B9CB925-88AD-4D0B-B299-AB19A0C27566}"/>
              </a:ext>
            </a:extLst>
          </p:cNvPr>
          <p:cNvSpPr/>
          <p:nvPr/>
        </p:nvSpPr>
        <p:spPr>
          <a:xfrm>
            <a:off x="927463" y="3533543"/>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功能一</a:t>
            </a:r>
          </a:p>
        </p:txBody>
      </p:sp>
      <p:sp>
        <p:nvSpPr>
          <p:cNvPr id="19" name="矩形 18">
            <a:extLst>
              <a:ext uri="{FF2B5EF4-FFF2-40B4-BE49-F238E27FC236}">
                <a16:creationId xmlns="" xmlns:a14="http://schemas.microsoft.com/office/drawing/2010/main" xmlns:p14="http://schemas.microsoft.com/office/powerpoint/2010/main" xmlns:a16="http://schemas.microsoft.com/office/drawing/2014/main" id="{6AE8F178-2898-4DC0-A8FE-90534032F90E}"/>
              </a:ext>
            </a:extLst>
          </p:cNvPr>
          <p:cNvSpPr/>
          <p:nvPr/>
        </p:nvSpPr>
        <p:spPr>
          <a:xfrm>
            <a:off x="4200855" y="3533543"/>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功能二</a:t>
            </a:r>
          </a:p>
        </p:txBody>
      </p:sp>
      <p:sp>
        <p:nvSpPr>
          <p:cNvPr id="20" name="矩形 19">
            <a:extLst>
              <a:ext uri="{FF2B5EF4-FFF2-40B4-BE49-F238E27FC236}">
                <a16:creationId xmlns="" xmlns:a14="http://schemas.microsoft.com/office/drawing/2010/main" xmlns:p14="http://schemas.microsoft.com/office/powerpoint/2010/main" xmlns:a16="http://schemas.microsoft.com/office/drawing/2014/main" id="{E42E151A-175A-40C8-961F-DA79821AB615}"/>
              </a:ext>
            </a:extLst>
          </p:cNvPr>
          <p:cNvSpPr/>
          <p:nvPr/>
        </p:nvSpPr>
        <p:spPr>
          <a:xfrm>
            <a:off x="927463" y="5282938"/>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功能三</a:t>
            </a:r>
          </a:p>
        </p:txBody>
      </p:sp>
      <p:sp>
        <p:nvSpPr>
          <p:cNvPr id="21" name="矩形 20">
            <a:extLst>
              <a:ext uri="{FF2B5EF4-FFF2-40B4-BE49-F238E27FC236}">
                <a16:creationId xmlns="" xmlns:a14="http://schemas.microsoft.com/office/drawing/2010/main" xmlns:p14="http://schemas.microsoft.com/office/powerpoint/2010/main" xmlns:a16="http://schemas.microsoft.com/office/drawing/2014/main" id="{6125B241-8F6A-494D-8063-7DA84E166B48}"/>
              </a:ext>
            </a:extLst>
          </p:cNvPr>
          <p:cNvSpPr/>
          <p:nvPr/>
        </p:nvSpPr>
        <p:spPr>
          <a:xfrm>
            <a:off x="4200855" y="5282938"/>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功能四</a:t>
            </a:r>
          </a:p>
        </p:txBody>
      </p:sp>
      <p:sp>
        <p:nvSpPr>
          <p:cNvPr id="22" name="文本框 21">
            <a:extLst>
              <a:ext uri="{FF2B5EF4-FFF2-40B4-BE49-F238E27FC236}">
                <a16:creationId xmlns="" xmlns:a14="http://schemas.microsoft.com/office/drawing/2010/main" xmlns:p14="http://schemas.microsoft.com/office/powerpoint/2010/main" xmlns:a16="http://schemas.microsoft.com/office/drawing/2014/main" id="{6D3D76ED-6FD5-450F-9BA4-D0718E1FCB9C}"/>
              </a:ext>
            </a:extLst>
          </p:cNvPr>
          <p:cNvSpPr txBox="1"/>
          <p:nvPr/>
        </p:nvSpPr>
        <p:spPr>
          <a:xfrm>
            <a:off x="893446" y="1826044"/>
            <a:ext cx="5594440" cy="923330"/>
          </a:xfrm>
          <a:prstGeom prst="rect">
            <a:avLst/>
          </a:prstGeom>
          <a:noFill/>
        </p:spPr>
        <p:txBody>
          <a:bodyPr wrap="square">
            <a:spAutoFit/>
          </a:bodyPr>
          <a:lstStyle/>
          <a:p>
            <a:pPr>
              <a:lnSpc>
                <a:spcPct val="150000"/>
              </a:lnSpc>
            </a:pPr>
            <a:r>
              <a:rPr lang="zh-CN" altLang="en-US" sz="1200" kern="1400" spc="100" dirty="0">
                <a:solidFill>
                  <a:schemeClr val="tx1">
                    <a:lumMod val="65000"/>
                    <a:lumOff val="35000"/>
                  </a:schemeClr>
                </a:solidFill>
                <a:cs typeface="+mn-ea"/>
                <a:sym typeface="+mn-lt"/>
              </a:rPr>
              <a:t>在此输入该业务的单独介绍，插画在中国被人们俗称为插图。今天通行于国外市场的商业插画包括出版物配图、卡通吉祥物、影视海报、游戏人物设定及游戏内置的美术场景</a:t>
            </a:r>
            <a:r>
              <a:rPr lang="zh-CN" altLang="en-US" sz="1200" kern="1400" spc="100" dirty="0" smtClean="0">
                <a:solidFill>
                  <a:schemeClr val="tx1">
                    <a:lumMod val="65000"/>
                    <a:lumOff val="35000"/>
                  </a:schemeClr>
                </a:solidFill>
                <a:cs typeface="+mn-ea"/>
                <a:sym typeface="+mn-lt"/>
              </a:rPr>
              <a:t>设计</a:t>
            </a:r>
            <a:endParaRPr lang="zh-CN" altLang="en-US" sz="1200" kern="1400" spc="100" dirty="0">
              <a:solidFill>
                <a:schemeClr val="tx1">
                  <a:lumMod val="65000"/>
                  <a:lumOff val="35000"/>
                </a:schemeClr>
              </a:solidFill>
              <a:cs typeface="+mn-ea"/>
              <a:sym typeface="+mn-lt"/>
            </a:endParaRPr>
          </a:p>
        </p:txBody>
      </p:sp>
      <p:sp>
        <p:nvSpPr>
          <p:cNvPr id="23" name="矩形 22">
            <a:extLst>
              <a:ext uri="{FF2B5EF4-FFF2-40B4-BE49-F238E27FC236}">
                <a16:creationId xmlns="" xmlns:a14="http://schemas.microsoft.com/office/drawing/2010/main" xmlns:p14="http://schemas.microsoft.com/office/powerpoint/2010/main" xmlns:a16="http://schemas.microsoft.com/office/drawing/2014/main" id="{F0FAC1D7-79A6-4384-A8C0-127C50F7FFC5}"/>
              </a:ext>
            </a:extLst>
          </p:cNvPr>
          <p:cNvSpPr/>
          <p:nvPr/>
        </p:nvSpPr>
        <p:spPr>
          <a:xfrm>
            <a:off x="907961" y="1428627"/>
            <a:ext cx="2294218" cy="400110"/>
          </a:xfrm>
          <a:prstGeom prst="rect">
            <a:avLst/>
          </a:prstGeom>
          <a:noFill/>
        </p:spPr>
        <p:txBody>
          <a:bodyPr wrap="none" rtlCol="0">
            <a:spAutoFit/>
          </a:bodyPr>
          <a:lstStyle/>
          <a:p>
            <a:r>
              <a:rPr lang="zh-CN" altLang="en-US" sz="2000" b="1" dirty="0">
                <a:solidFill>
                  <a:srgbClr val="2351B4"/>
                </a:solidFill>
                <a:cs typeface="+mn-ea"/>
                <a:sym typeface="+mn-lt"/>
              </a:rPr>
              <a:t>重点单独介绍业务 </a:t>
            </a:r>
            <a:endParaRPr lang="en-US" altLang="zh-CN" sz="2000" b="1" dirty="0">
              <a:solidFill>
                <a:srgbClr val="2351B4"/>
              </a:solidFill>
              <a:cs typeface="+mn-ea"/>
              <a:sym typeface="+mn-lt"/>
            </a:endParaRPr>
          </a:p>
        </p:txBody>
      </p:sp>
      <p:sp>
        <p:nvSpPr>
          <p:cNvPr id="25" name="矩形 24">
            <a:extLst>
              <a:ext uri="{FF2B5EF4-FFF2-40B4-BE49-F238E27FC236}">
                <a16:creationId xmlns="" xmlns:a14="http://schemas.microsoft.com/office/drawing/2010/main" xmlns:p14="http://schemas.microsoft.com/office/powerpoint/2010/main" xmlns:a16="http://schemas.microsoft.com/office/drawing/2014/main" id="{DF297947-3B0F-4EFF-A53D-63908F188013}"/>
              </a:ext>
            </a:extLst>
          </p:cNvPr>
          <p:cNvSpPr/>
          <p:nvPr/>
        </p:nvSpPr>
        <p:spPr>
          <a:xfrm>
            <a:off x="927463" y="5566092"/>
            <a:ext cx="2107612"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sp>
        <p:nvSpPr>
          <p:cNvPr id="26" name="矩形 25">
            <a:extLst>
              <a:ext uri="{FF2B5EF4-FFF2-40B4-BE49-F238E27FC236}">
                <a16:creationId xmlns="" xmlns:a14="http://schemas.microsoft.com/office/drawing/2010/main" xmlns:p14="http://schemas.microsoft.com/office/powerpoint/2010/main" xmlns:a16="http://schemas.microsoft.com/office/drawing/2014/main" id="{1CA5E509-8809-404E-AFDA-0B3D809F6E86}"/>
              </a:ext>
            </a:extLst>
          </p:cNvPr>
          <p:cNvSpPr/>
          <p:nvPr/>
        </p:nvSpPr>
        <p:spPr>
          <a:xfrm>
            <a:off x="4200855" y="5566092"/>
            <a:ext cx="2174915"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grpSp>
        <p:nvGrpSpPr>
          <p:cNvPr id="28" name="Group 14">
            <a:extLst>
              <a:ext uri="{FF2B5EF4-FFF2-40B4-BE49-F238E27FC236}">
                <a16:creationId xmlns="" xmlns:a14="http://schemas.microsoft.com/office/drawing/2010/main" xmlns:p14="http://schemas.microsoft.com/office/powerpoint/2010/main" xmlns:a16="http://schemas.microsoft.com/office/drawing/2014/main" id="{DE654F09-A3EE-42CF-AB6E-043E9F910272}"/>
              </a:ext>
            </a:extLst>
          </p:cNvPr>
          <p:cNvGrpSpPr/>
          <p:nvPr/>
        </p:nvGrpSpPr>
        <p:grpSpPr>
          <a:xfrm>
            <a:off x="1121853" y="3002640"/>
            <a:ext cx="334331" cy="413462"/>
            <a:chOff x="1460789" y="3903442"/>
            <a:chExt cx="499473" cy="617689"/>
          </a:xfrm>
          <a:solidFill>
            <a:srgbClr val="2351B4"/>
          </a:solidFill>
          <a:effectLst/>
        </p:grpSpPr>
        <p:sp>
          <p:nvSpPr>
            <p:cNvPr id="29" name="图形 4" descr="原子 纯色填充">
              <a:extLst>
                <a:ext uri="{FF2B5EF4-FFF2-40B4-BE49-F238E27FC236}">
                  <a16:creationId xmlns="" xmlns:a14="http://schemas.microsoft.com/office/drawing/2010/main" xmlns:p14="http://schemas.microsoft.com/office/powerpoint/2010/main" xmlns:a16="http://schemas.microsoft.com/office/drawing/2014/main" id="{07FDE871-0EA4-4421-8A2A-B5146EBF30A2}"/>
                </a:ext>
              </a:extLst>
            </p:cNvPr>
            <p:cNvSpPr/>
            <p:nvPr/>
          </p:nvSpPr>
          <p:spPr>
            <a:xfrm>
              <a:off x="1670708" y="4165960"/>
              <a:ext cx="74920" cy="92653"/>
            </a:xfrm>
            <a:custGeom>
              <a:avLst/>
              <a:gdLst>
                <a:gd name="connsiteX0" fmla="*/ 376707 w 465255"/>
                <a:gd name="connsiteY0" fmla="*/ 359911 h 575372"/>
                <a:gd name="connsiteX1" fmla="*/ 465255 w 465255"/>
                <a:gd name="connsiteY1" fmla="*/ 521967 h 575372"/>
                <a:gd name="connsiteX2" fmla="*/ 396999 w 465255"/>
                <a:gd name="connsiteY2" fmla="*/ 512759 h 575372"/>
                <a:gd name="connsiteX3" fmla="*/ 373018 w 465255"/>
                <a:gd name="connsiteY3" fmla="*/ 575372 h 575372"/>
                <a:gd name="connsiteX4" fmla="*/ 275246 w 465255"/>
                <a:gd name="connsiteY4" fmla="*/ 407791 h 575372"/>
                <a:gd name="connsiteX5" fmla="*/ 312141 w 465255"/>
                <a:gd name="connsiteY5" fmla="*/ 393059 h 575372"/>
                <a:gd name="connsiteX6" fmla="*/ 376707 w 465255"/>
                <a:gd name="connsiteY6" fmla="*/ 359911 h 575372"/>
                <a:gd name="connsiteX7" fmla="*/ 86735 w 465255"/>
                <a:gd name="connsiteY7" fmla="*/ 352512 h 575372"/>
                <a:gd name="connsiteX8" fmla="*/ 112571 w 465255"/>
                <a:gd name="connsiteY8" fmla="*/ 363570 h 575372"/>
                <a:gd name="connsiteX9" fmla="*/ 188233 w 465255"/>
                <a:gd name="connsiteY9" fmla="*/ 405957 h 575372"/>
                <a:gd name="connsiteX10" fmla="*/ 107034 w 465255"/>
                <a:gd name="connsiteY10" fmla="*/ 571821 h 575372"/>
                <a:gd name="connsiteX11" fmla="*/ 70126 w 465255"/>
                <a:gd name="connsiteY11" fmla="*/ 514690 h 575372"/>
                <a:gd name="connsiteX12" fmla="*/ 0 w 465255"/>
                <a:gd name="connsiteY12" fmla="*/ 522062 h 575372"/>
                <a:gd name="connsiteX13" fmla="*/ 232628 w 465255"/>
                <a:gd name="connsiteY13" fmla="*/ 121956 h 575372"/>
                <a:gd name="connsiteX14" fmla="*/ 256629 w 465255"/>
                <a:gd name="connsiteY14" fmla="*/ 169858 h 575372"/>
                <a:gd name="connsiteX15" fmla="*/ 310170 w 465255"/>
                <a:gd name="connsiteY15" fmla="*/ 177227 h 575372"/>
                <a:gd name="connsiteX16" fmla="*/ 271399 w 465255"/>
                <a:gd name="connsiteY16" fmla="*/ 215917 h 575372"/>
                <a:gd name="connsiteX17" fmla="*/ 280630 w 465255"/>
                <a:gd name="connsiteY17" fmla="*/ 269346 h 575372"/>
                <a:gd name="connsiteX18" fmla="*/ 232628 w 465255"/>
                <a:gd name="connsiteY18" fmla="*/ 243553 h 575372"/>
                <a:gd name="connsiteX19" fmla="*/ 184625 w 465255"/>
                <a:gd name="connsiteY19" fmla="*/ 269346 h 575372"/>
                <a:gd name="connsiteX20" fmla="*/ 193856 w 465255"/>
                <a:gd name="connsiteY20" fmla="*/ 215917 h 575372"/>
                <a:gd name="connsiteX21" fmla="*/ 155085 w 465255"/>
                <a:gd name="connsiteY21" fmla="*/ 177227 h 575372"/>
                <a:gd name="connsiteX22" fmla="*/ 208626 w 465255"/>
                <a:gd name="connsiteY22" fmla="*/ 169858 h 575372"/>
                <a:gd name="connsiteX23" fmla="*/ 232663 w 465255"/>
                <a:gd name="connsiteY23" fmla="*/ 81359 h 575372"/>
                <a:gd name="connsiteX24" fmla="*/ 118167 w 465255"/>
                <a:gd name="connsiteY24" fmla="*/ 195685 h 575372"/>
                <a:gd name="connsiteX25" fmla="*/ 232663 w 465255"/>
                <a:gd name="connsiteY25" fmla="*/ 310011 h 575372"/>
                <a:gd name="connsiteX26" fmla="*/ 347159 w 465255"/>
                <a:gd name="connsiteY26" fmla="*/ 195685 h 575372"/>
                <a:gd name="connsiteX27" fmla="*/ 232663 w 465255"/>
                <a:gd name="connsiteY27" fmla="*/ 81359 h 575372"/>
                <a:gd name="connsiteX28" fmla="*/ 180032 w 465255"/>
                <a:gd name="connsiteY28" fmla="*/ 916 h 575372"/>
                <a:gd name="connsiteX29" fmla="*/ 204962 w 465255"/>
                <a:gd name="connsiteY29" fmla="*/ 5756 h 575372"/>
                <a:gd name="connsiteX30" fmla="*/ 260364 w 465255"/>
                <a:gd name="connsiteY30" fmla="*/ 5756 h 575372"/>
                <a:gd name="connsiteX31" fmla="*/ 302838 w 465255"/>
                <a:gd name="connsiteY31" fmla="*/ 16820 h 575372"/>
                <a:gd name="connsiteX32" fmla="*/ 350852 w 465255"/>
                <a:gd name="connsiteY32" fmla="*/ 44479 h 575372"/>
                <a:gd name="connsiteX33" fmla="*/ 384093 w 465255"/>
                <a:gd name="connsiteY33" fmla="*/ 77671 h 575372"/>
                <a:gd name="connsiteX34" fmla="*/ 409947 w 465255"/>
                <a:gd name="connsiteY34" fmla="*/ 123770 h 575372"/>
                <a:gd name="connsiteX35" fmla="*/ 422874 w 465255"/>
                <a:gd name="connsiteY35" fmla="*/ 168025 h 575372"/>
                <a:gd name="connsiteX36" fmla="*/ 422874 w 465255"/>
                <a:gd name="connsiteY36" fmla="*/ 223345 h 575372"/>
                <a:gd name="connsiteX37" fmla="*/ 409947 w 465255"/>
                <a:gd name="connsiteY37" fmla="*/ 265756 h 575372"/>
                <a:gd name="connsiteX38" fmla="*/ 384093 w 465255"/>
                <a:gd name="connsiteY38" fmla="*/ 313699 h 575372"/>
                <a:gd name="connsiteX39" fmla="*/ 350852 w 465255"/>
                <a:gd name="connsiteY39" fmla="*/ 346891 h 575372"/>
                <a:gd name="connsiteX40" fmla="*/ 302838 w 465255"/>
                <a:gd name="connsiteY40" fmla="*/ 372706 h 575372"/>
                <a:gd name="connsiteX41" fmla="*/ 260364 w 465255"/>
                <a:gd name="connsiteY41" fmla="*/ 385614 h 575372"/>
                <a:gd name="connsiteX42" fmla="*/ 204962 w 465255"/>
                <a:gd name="connsiteY42" fmla="*/ 385614 h 575372"/>
                <a:gd name="connsiteX43" fmla="*/ 160641 w 465255"/>
                <a:gd name="connsiteY43" fmla="*/ 372706 h 575372"/>
                <a:gd name="connsiteX44" fmla="*/ 114474 w 465255"/>
                <a:gd name="connsiteY44" fmla="*/ 346891 h 575372"/>
                <a:gd name="connsiteX45" fmla="*/ 81233 w 465255"/>
                <a:gd name="connsiteY45" fmla="*/ 313699 h 575372"/>
                <a:gd name="connsiteX46" fmla="*/ 53532 w 465255"/>
                <a:gd name="connsiteY46" fmla="*/ 265756 h 575372"/>
                <a:gd name="connsiteX47" fmla="*/ 42452 w 465255"/>
                <a:gd name="connsiteY47" fmla="*/ 223345 h 575372"/>
                <a:gd name="connsiteX48" fmla="*/ 42452 w 465255"/>
                <a:gd name="connsiteY48" fmla="*/ 168025 h 575372"/>
                <a:gd name="connsiteX49" fmla="*/ 53532 w 465255"/>
                <a:gd name="connsiteY49" fmla="*/ 123770 h 575372"/>
                <a:gd name="connsiteX50" fmla="*/ 81233 w 465255"/>
                <a:gd name="connsiteY50" fmla="*/ 77671 h 575372"/>
                <a:gd name="connsiteX51" fmla="*/ 114474 w 465255"/>
                <a:gd name="connsiteY51" fmla="*/ 44479 h 575372"/>
                <a:gd name="connsiteX52" fmla="*/ 160641 w 465255"/>
                <a:gd name="connsiteY52" fmla="*/ 16820 h 575372"/>
                <a:gd name="connsiteX53" fmla="*/ 180032 w 465255"/>
                <a:gd name="connsiteY53" fmla="*/ 916 h 5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5255" h="575372">
                  <a:moveTo>
                    <a:pt x="376707" y="359911"/>
                  </a:moveTo>
                  <a:lnTo>
                    <a:pt x="465255" y="521967"/>
                  </a:lnTo>
                  <a:lnTo>
                    <a:pt x="396999" y="512759"/>
                  </a:lnTo>
                  <a:lnTo>
                    <a:pt x="373018" y="575372"/>
                  </a:lnTo>
                  <a:lnTo>
                    <a:pt x="275246" y="407791"/>
                  </a:lnTo>
                  <a:cubicBezTo>
                    <a:pt x="275246" y="407791"/>
                    <a:pt x="295538" y="411474"/>
                    <a:pt x="312141" y="393059"/>
                  </a:cubicBezTo>
                  <a:cubicBezTo>
                    <a:pt x="326899" y="382010"/>
                    <a:pt x="313986" y="365436"/>
                    <a:pt x="376707" y="359911"/>
                  </a:cubicBezTo>
                  <a:close/>
                  <a:moveTo>
                    <a:pt x="86735" y="352512"/>
                  </a:moveTo>
                  <a:cubicBezTo>
                    <a:pt x="86735" y="352512"/>
                    <a:pt x="90426" y="363570"/>
                    <a:pt x="112571" y="363570"/>
                  </a:cubicBezTo>
                  <a:cubicBezTo>
                    <a:pt x="162397" y="363570"/>
                    <a:pt x="145788" y="405957"/>
                    <a:pt x="188233" y="405957"/>
                  </a:cubicBezTo>
                  <a:cubicBezTo>
                    <a:pt x="188233" y="405957"/>
                    <a:pt x="107034" y="571821"/>
                    <a:pt x="107034" y="571821"/>
                  </a:cubicBezTo>
                  <a:lnTo>
                    <a:pt x="70126" y="514690"/>
                  </a:lnTo>
                  <a:lnTo>
                    <a:pt x="0" y="522062"/>
                  </a:lnTo>
                  <a:close/>
                  <a:moveTo>
                    <a:pt x="232628" y="121956"/>
                  </a:moveTo>
                  <a:lnTo>
                    <a:pt x="256629" y="169858"/>
                  </a:lnTo>
                  <a:lnTo>
                    <a:pt x="310170" y="177227"/>
                  </a:lnTo>
                  <a:lnTo>
                    <a:pt x="271399" y="215917"/>
                  </a:lnTo>
                  <a:lnTo>
                    <a:pt x="280630" y="269346"/>
                  </a:lnTo>
                  <a:lnTo>
                    <a:pt x="232628" y="243553"/>
                  </a:lnTo>
                  <a:lnTo>
                    <a:pt x="184625" y="269346"/>
                  </a:lnTo>
                  <a:lnTo>
                    <a:pt x="193856" y="215917"/>
                  </a:lnTo>
                  <a:lnTo>
                    <a:pt x="155085" y="177227"/>
                  </a:lnTo>
                  <a:lnTo>
                    <a:pt x="208626" y="169858"/>
                  </a:lnTo>
                  <a:close/>
                  <a:moveTo>
                    <a:pt x="232663" y="81359"/>
                  </a:moveTo>
                  <a:cubicBezTo>
                    <a:pt x="168028" y="81359"/>
                    <a:pt x="118167" y="131146"/>
                    <a:pt x="118167" y="195685"/>
                  </a:cubicBezTo>
                  <a:cubicBezTo>
                    <a:pt x="118167" y="258380"/>
                    <a:pt x="168028" y="310011"/>
                    <a:pt x="232663" y="310011"/>
                  </a:cubicBezTo>
                  <a:cubicBezTo>
                    <a:pt x="295451" y="310011"/>
                    <a:pt x="347159" y="258380"/>
                    <a:pt x="347159" y="195685"/>
                  </a:cubicBezTo>
                  <a:cubicBezTo>
                    <a:pt x="347159" y="131146"/>
                    <a:pt x="295451" y="81359"/>
                    <a:pt x="232663" y="81359"/>
                  </a:cubicBezTo>
                  <a:close/>
                  <a:moveTo>
                    <a:pt x="180032" y="916"/>
                  </a:moveTo>
                  <a:cubicBezTo>
                    <a:pt x="187419" y="-1159"/>
                    <a:pt x="195729" y="224"/>
                    <a:pt x="204962" y="5756"/>
                  </a:cubicBezTo>
                  <a:cubicBezTo>
                    <a:pt x="223429" y="16820"/>
                    <a:pt x="241897" y="16820"/>
                    <a:pt x="260364" y="5756"/>
                  </a:cubicBezTo>
                  <a:cubicBezTo>
                    <a:pt x="278831" y="-5308"/>
                    <a:pt x="293604" y="224"/>
                    <a:pt x="302838" y="16820"/>
                  </a:cubicBezTo>
                  <a:cubicBezTo>
                    <a:pt x="313918" y="35259"/>
                    <a:pt x="330538" y="44479"/>
                    <a:pt x="350852" y="44479"/>
                  </a:cubicBezTo>
                  <a:cubicBezTo>
                    <a:pt x="373013" y="44479"/>
                    <a:pt x="382246" y="55543"/>
                    <a:pt x="384093" y="77671"/>
                  </a:cubicBezTo>
                  <a:cubicBezTo>
                    <a:pt x="384093" y="97954"/>
                    <a:pt x="393326" y="114550"/>
                    <a:pt x="409947" y="123770"/>
                  </a:cubicBezTo>
                  <a:cubicBezTo>
                    <a:pt x="428414" y="134834"/>
                    <a:pt x="432107" y="149586"/>
                    <a:pt x="422874" y="168025"/>
                  </a:cubicBezTo>
                  <a:cubicBezTo>
                    <a:pt x="411793" y="186465"/>
                    <a:pt x="411793" y="204905"/>
                    <a:pt x="422874" y="223345"/>
                  </a:cubicBezTo>
                  <a:cubicBezTo>
                    <a:pt x="432107" y="241784"/>
                    <a:pt x="428414" y="256536"/>
                    <a:pt x="409947" y="265756"/>
                  </a:cubicBezTo>
                  <a:cubicBezTo>
                    <a:pt x="393326" y="276820"/>
                    <a:pt x="384093" y="293416"/>
                    <a:pt x="384093" y="313699"/>
                  </a:cubicBezTo>
                  <a:cubicBezTo>
                    <a:pt x="382246" y="335827"/>
                    <a:pt x="373013" y="345047"/>
                    <a:pt x="350852" y="346891"/>
                  </a:cubicBezTo>
                  <a:cubicBezTo>
                    <a:pt x="330538" y="346891"/>
                    <a:pt x="313918" y="356111"/>
                    <a:pt x="302838" y="372706"/>
                  </a:cubicBezTo>
                  <a:cubicBezTo>
                    <a:pt x="293604" y="391146"/>
                    <a:pt x="278831" y="394834"/>
                    <a:pt x="260364" y="385614"/>
                  </a:cubicBezTo>
                  <a:cubicBezTo>
                    <a:pt x="241897" y="374550"/>
                    <a:pt x="223429" y="374550"/>
                    <a:pt x="204962" y="385614"/>
                  </a:cubicBezTo>
                  <a:cubicBezTo>
                    <a:pt x="186495" y="394834"/>
                    <a:pt x="171722" y="391146"/>
                    <a:pt x="160641" y="372706"/>
                  </a:cubicBezTo>
                  <a:cubicBezTo>
                    <a:pt x="151408" y="356111"/>
                    <a:pt x="134787" y="346891"/>
                    <a:pt x="114474" y="346891"/>
                  </a:cubicBezTo>
                  <a:cubicBezTo>
                    <a:pt x="92313" y="345047"/>
                    <a:pt x="81233" y="335827"/>
                    <a:pt x="81233" y="313699"/>
                  </a:cubicBezTo>
                  <a:cubicBezTo>
                    <a:pt x="81233" y="293416"/>
                    <a:pt x="71999" y="276820"/>
                    <a:pt x="53532" y="265756"/>
                  </a:cubicBezTo>
                  <a:cubicBezTo>
                    <a:pt x="36912" y="256536"/>
                    <a:pt x="31372" y="241784"/>
                    <a:pt x="42452" y="223345"/>
                  </a:cubicBezTo>
                  <a:cubicBezTo>
                    <a:pt x="53532" y="204905"/>
                    <a:pt x="53532" y="186465"/>
                    <a:pt x="42452" y="168025"/>
                  </a:cubicBezTo>
                  <a:cubicBezTo>
                    <a:pt x="31372" y="149586"/>
                    <a:pt x="36912" y="134834"/>
                    <a:pt x="53532" y="123770"/>
                  </a:cubicBezTo>
                  <a:cubicBezTo>
                    <a:pt x="71999" y="114550"/>
                    <a:pt x="81233" y="97954"/>
                    <a:pt x="81233" y="77671"/>
                  </a:cubicBezTo>
                  <a:cubicBezTo>
                    <a:pt x="81233" y="55543"/>
                    <a:pt x="92313" y="44479"/>
                    <a:pt x="114474" y="44479"/>
                  </a:cubicBezTo>
                  <a:cubicBezTo>
                    <a:pt x="134787" y="44479"/>
                    <a:pt x="151408" y="35259"/>
                    <a:pt x="160641" y="16820"/>
                  </a:cubicBezTo>
                  <a:cubicBezTo>
                    <a:pt x="166182" y="8522"/>
                    <a:pt x="172645" y="2990"/>
                    <a:pt x="180032" y="9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图形 4" descr="原子 纯色填充">
              <a:extLst>
                <a:ext uri="{FF2B5EF4-FFF2-40B4-BE49-F238E27FC236}">
                  <a16:creationId xmlns="" xmlns:a14="http://schemas.microsoft.com/office/drawing/2010/main" xmlns:p14="http://schemas.microsoft.com/office/powerpoint/2010/main" xmlns:a16="http://schemas.microsoft.com/office/drawing/2014/main" id="{D3FC0F7C-F83F-4288-B183-E4E61FD42F95}"/>
                </a:ext>
              </a:extLst>
            </p:cNvPr>
            <p:cNvSpPr/>
            <p:nvPr/>
          </p:nvSpPr>
          <p:spPr>
            <a:xfrm>
              <a:off x="1460789" y="3903442"/>
              <a:ext cx="499473" cy="617689"/>
            </a:xfrm>
            <a:custGeom>
              <a:avLst/>
              <a:gdLst>
                <a:gd name="connsiteX0" fmla="*/ 376707 w 465255"/>
                <a:gd name="connsiteY0" fmla="*/ 359911 h 575372"/>
                <a:gd name="connsiteX1" fmla="*/ 465255 w 465255"/>
                <a:gd name="connsiteY1" fmla="*/ 521967 h 575372"/>
                <a:gd name="connsiteX2" fmla="*/ 396999 w 465255"/>
                <a:gd name="connsiteY2" fmla="*/ 512759 h 575372"/>
                <a:gd name="connsiteX3" fmla="*/ 373018 w 465255"/>
                <a:gd name="connsiteY3" fmla="*/ 575372 h 575372"/>
                <a:gd name="connsiteX4" fmla="*/ 275246 w 465255"/>
                <a:gd name="connsiteY4" fmla="*/ 407791 h 575372"/>
                <a:gd name="connsiteX5" fmla="*/ 312141 w 465255"/>
                <a:gd name="connsiteY5" fmla="*/ 393059 h 575372"/>
                <a:gd name="connsiteX6" fmla="*/ 376707 w 465255"/>
                <a:gd name="connsiteY6" fmla="*/ 359911 h 575372"/>
                <a:gd name="connsiteX7" fmla="*/ 86735 w 465255"/>
                <a:gd name="connsiteY7" fmla="*/ 352512 h 575372"/>
                <a:gd name="connsiteX8" fmla="*/ 112571 w 465255"/>
                <a:gd name="connsiteY8" fmla="*/ 363570 h 575372"/>
                <a:gd name="connsiteX9" fmla="*/ 188233 w 465255"/>
                <a:gd name="connsiteY9" fmla="*/ 405957 h 575372"/>
                <a:gd name="connsiteX10" fmla="*/ 107034 w 465255"/>
                <a:gd name="connsiteY10" fmla="*/ 571821 h 575372"/>
                <a:gd name="connsiteX11" fmla="*/ 70126 w 465255"/>
                <a:gd name="connsiteY11" fmla="*/ 514690 h 575372"/>
                <a:gd name="connsiteX12" fmla="*/ 0 w 465255"/>
                <a:gd name="connsiteY12" fmla="*/ 522062 h 575372"/>
                <a:gd name="connsiteX13" fmla="*/ 232628 w 465255"/>
                <a:gd name="connsiteY13" fmla="*/ 121956 h 575372"/>
                <a:gd name="connsiteX14" fmla="*/ 256629 w 465255"/>
                <a:gd name="connsiteY14" fmla="*/ 169858 h 575372"/>
                <a:gd name="connsiteX15" fmla="*/ 310170 w 465255"/>
                <a:gd name="connsiteY15" fmla="*/ 177227 h 575372"/>
                <a:gd name="connsiteX16" fmla="*/ 271399 w 465255"/>
                <a:gd name="connsiteY16" fmla="*/ 215917 h 575372"/>
                <a:gd name="connsiteX17" fmla="*/ 280630 w 465255"/>
                <a:gd name="connsiteY17" fmla="*/ 269346 h 575372"/>
                <a:gd name="connsiteX18" fmla="*/ 232628 w 465255"/>
                <a:gd name="connsiteY18" fmla="*/ 243553 h 575372"/>
                <a:gd name="connsiteX19" fmla="*/ 184625 w 465255"/>
                <a:gd name="connsiteY19" fmla="*/ 269346 h 575372"/>
                <a:gd name="connsiteX20" fmla="*/ 193856 w 465255"/>
                <a:gd name="connsiteY20" fmla="*/ 215917 h 575372"/>
                <a:gd name="connsiteX21" fmla="*/ 155085 w 465255"/>
                <a:gd name="connsiteY21" fmla="*/ 177227 h 575372"/>
                <a:gd name="connsiteX22" fmla="*/ 208626 w 465255"/>
                <a:gd name="connsiteY22" fmla="*/ 169858 h 575372"/>
                <a:gd name="connsiteX23" fmla="*/ 232663 w 465255"/>
                <a:gd name="connsiteY23" fmla="*/ 81359 h 575372"/>
                <a:gd name="connsiteX24" fmla="*/ 118167 w 465255"/>
                <a:gd name="connsiteY24" fmla="*/ 195685 h 575372"/>
                <a:gd name="connsiteX25" fmla="*/ 232663 w 465255"/>
                <a:gd name="connsiteY25" fmla="*/ 310011 h 575372"/>
                <a:gd name="connsiteX26" fmla="*/ 347159 w 465255"/>
                <a:gd name="connsiteY26" fmla="*/ 195685 h 575372"/>
                <a:gd name="connsiteX27" fmla="*/ 232663 w 465255"/>
                <a:gd name="connsiteY27" fmla="*/ 81359 h 575372"/>
                <a:gd name="connsiteX28" fmla="*/ 180032 w 465255"/>
                <a:gd name="connsiteY28" fmla="*/ 916 h 575372"/>
                <a:gd name="connsiteX29" fmla="*/ 204962 w 465255"/>
                <a:gd name="connsiteY29" fmla="*/ 5756 h 575372"/>
                <a:gd name="connsiteX30" fmla="*/ 260364 w 465255"/>
                <a:gd name="connsiteY30" fmla="*/ 5756 h 575372"/>
                <a:gd name="connsiteX31" fmla="*/ 302838 w 465255"/>
                <a:gd name="connsiteY31" fmla="*/ 16820 h 575372"/>
                <a:gd name="connsiteX32" fmla="*/ 350852 w 465255"/>
                <a:gd name="connsiteY32" fmla="*/ 44479 h 575372"/>
                <a:gd name="connsiteX33" fmla="*/ 384093 w 465255"/>
                <a:gd name="connsiteY33" fmla="*/ 77671 h 575372"/>
                <a:gd name="connsiteX34" fmla="*/ 409947 w 465255"/>
                <a:gd name="connsiteY34" fmla="*/ 123770 h 575372"/>
                <a:gd name="connsiteX35" fmla="*/ 422874 w 465255"/>
                <a:gd name="connsiteY35" fmla="*/ 168025 h 575372"/>
                <a:gd name="connsiteX36" fmla="*/ 422874 w 465255"/>
                <a:gd name="connsiteY36" fmla="*/ 223345 h 575372"/>
                <a:gd name="connsiteX37" fmla="*/ 409947 w 465255"/>
                <a:gd name="connsiteY37" fmla="*/ 265756 h 575372"/>
                <a:gd name="connsiteX38" fmla="*/ 384093 w 465255"/>
                <a:gd name="connsiteY38" fmla="*/ 313699 h 575372"/>
                <a:gd name="connsiteX39" fmla="*/ 350852 w 465255"/>
                <a:gd name="connsiteY39" fmla="*/ 346891 h 575372"/>
                <a:gd name="connsiteX40" fmla="*/ 302838 w 465255"/>
                <a:gd name="connsiteY40" fmla="*/ 372706 h 575372"/>
                <a:gd name="connsiteX41" fmla="*/ 260364 w 465255"/>
                <a:gd name="connsiteY41" fmla="*/ 385614 h 575372"/>
                <a:gd name="connsiteX42" fmla="*/ 204962 w 465255"/>
                <a:gd name="connsiteY42" fmla="*/ 385614 h 575372"/>
                <a:gd name="connsiteX43" fmla="*/ 160641 w 465255"/>
                <a:gd name="connsiteY43" fmla="*/ 372706 h 575372"/>
                <a:gd name="connsiteX44" fmla="*/ 114474 w 465255"/>
                <a:gd name="connsiteY44" fmla="*/ 346891 h 575372"/>
                <a:gd name="connsiteX45" fmla="*/ 81233 w 465255"/>
                <a:gd name="connsiteY45" fmla="*/ 313699 h 575372"/>
                <a:gd name="connsiteX46" fmla="*/ 53532 w 465255"/>
                <a:gd name="connsiteY46" fmla="*/ 265756 h 575372"/>
                <a:gd name="connsiteX47" fmla="*/ 42452 w 465255"/>
                <a:gd name="connsiteY47" fmla="*/ 223345 h 575372"/>
                <a:gd name="connsiteX48" fmla="*/ 42452 w 465255"/>
                <a:gd name="connsiteY48" fmla="*/ 168025 h 575372"/>
                <a:gd name="connsiteX49" fmla="*/ 53532 w 465255"/>
                <a:gd name="connsiteY49" fmla="*/ 123770 h 575372"/>
                <a:gd name="connsiteX50" fmla="*/ 81233 w 465255"/>
                <a:gd name="connsiteY50" fmla="*/ 77671 h 575372"/>
                <a:gd name="connsiteX51" fmla="*/ 114474 w 465255"/>
                <a:gd name="connsiteY51" fmla="*/ 44479 h 575372"/>
                <a:gd name="connsiteX52" fmla="*/ 160641 w 465255"/>
                <a:gd name="connsiteY52" fmla="*/ 16820 h 575372"/>
                <a:gd name="connsiteX53" fmla="*/ 180032 w 465255"/>
                <a:gd name="connsiteY53" fmla="*/ 916 h 5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5255" h="575372">
                  <a:moveTo>
                    <a:pt x="376707" y="359911"/>
                  </a:moveTo>
                  <a:lnTo>
                    <a:pt x="465255" y="521967"/>
                  </a:lnTo>
                  <a:lnTo>
                    <a:pt x="396999" y="512759"/>
                  </a:lnTo>
                  <a:lnTo>
                    <a:pt x="373018" y="575372"/>
                  </a:lnTo>
                  <a:lnTo>
                    <a:pt x="275246" y="407791"/>
                  </a:lnTo>
                  <a:cubicBezTo>
                    <a:pt x="275246" y="407791"/>
                    <a:pt x="295538" y="411474"/>
                    <a:pt x="312141" y="393059"/>
                  </a:cubicBezTo>
                  <a:cubicBezTo>
                    <a:pt x="326899" y="382010"/>
                    <a:pt x="313986" y="365436"/>
                    <a:pt x="376707" y="359911"/>
                  </a:cubicBezTo>
                  <a:close/>
                  <a:moveTo>
                    <a:pt x="86735" y="352512"/>
                  </a:moveTo>
                  <a:cubicBezTo>
                    <a:pt x="86735" y="352512"/>
                    <a:pt x="90426" y="363570"/>
                    <a:pt x="112571" y="363570"/>
                  </a:cubicBezTo>
                  <a:cubicBezTo>
                    <a:pt x="162397" y="363570"/>
                    <a:pt x="145788" y="405957"/>
                    <a:pt x="188233" y="405957"/>
                  </a:cubicBezTo>
                  <a:cubicBezTo>
                    <a:pt x="188233" y="405957"/>
                    <a:pt x="107034" y="571821"/>
                    <a:pt x="107034" y="571821"/>
                  </a:cubicBezTo>
                  <a:lnTo>
                    <a:pt x="70126" y="514690"/>
                  </a:lnTo>
                  <a:lnTo>
                    <a:pt x="0" y="522062"/>
                  </a:lnTo>
                  <a:close/>
                  <a:moveTo>
                    <a:pt x="232628" y="121956"/>
                  </a:moveTo>
                  <a:lnTo>
                    <a:pt x="256629" y="169858"/>
                  </a:lnTo>
                  <a:lnTo>
                    <a:pt x="310170" y="177227"/>
                  </a:lnTo>
                  <a:lnTo>
                    <a:pt x="271399" y="215917"/>
                  </a:lnTo>
                  <a:lnTo>
                    <a:pt x="280630" y="269346"/>
                  </a:lnTo>
                  <a:lnTo>
                    <a:pt x="232628" y="243553"/>
                  </a:lnTo>
                  <a:lnTo>
                    <a:pt x="184625" y="269346"/>
                  </a:lnTo>
                  <a:lnTo>
                    <a:pt x="193856" y="215917"/>
                  </a:lnTo>
                  <a:lnTo>
                    <a:pt x="155085" y="177227"/>
                  </a:lnTo>
                  <a:lnTo>
                    <a:pt x="208626" y="169858"/>
                  </a:lnTo>
                  <a:close/>
                  <a:moveTo>
                    <a:pt x="232663" y="81359"/>
                  </a:moveTo>
                  <a:cubicBezTo>
                    <a:pt x="168028" y="81359"/>
                    <a:pt x="118167" y="131146"/>
                    <a:pt x="118167" y="195685"/>
                  </a:cubicBezTo>
                  <a:cubicBezTo>
                    <a:pt x="118167" y="258380"/>
                    <a:pt x="168028" y="310011"/>
                    <a:pt x="232663" y="310011"/>
                  </a:cubicBezTo>
                  <a:cubicBezTo>
                    <a:pt x="295451" y="310011"/>
                    <a:pt x="347159" y="258380"/>
                    <a:pt x="347159" y="195685"/>
                  </a:cubicBezTo>
                  <a:cubicBezTo>
                    <a:pt x="347159" y="131146"/>
                    <a:pt x="295451" y="81359"/>
                    <a:pt x="232663" y="81359"/>
                  </a:cubicBezTo>
                  <a:close/>
                  <a:moveTo>
                    <a:pt x="180032" y="916"/>
                  </a:moveTo>
                  <a:cubicBezTo>
                    <a:pt x="187419" y="-1159"/>
                    <a:pt x="195729" y="224"/>
                    <a:pt x="204962" y="5756"/>
                  </a:cubicBezTo>
                  <a:cubicBezTo>
                    <a:pt x="223429" y="16820"/>
                    <a:pt x="241897" y="16820"/>
                    <a:pt x="260364" y="5756"/>
                  </a:cubicBezTo>
                  <a:cubicBezTo>
                    <a:pt x="278831" y="-5308"/>
                    <a:pt x="293604" y="224"/>
                    <a:pt x="302838" y="16820"/>
                  </a:cubicBezTo>
                  <a:cubicBezTo>
                    <a:pt x="313918" y="35259"/>
                    <a:pt x="330538" y="44479"/>
                    <a:pt x="350852" y="44479"/>
                  </a:cubicBezTo>
                  <a:cubicBezTo>
                    <a:pt x="373013" y="44479"/>
                    <a:pt x="382246" y="55543"/>
                    <a:pt x="384093" y="77671"/>
                  </a:cubicBezTo>
                  <a:cubicBezTo>
                    <a:pt x="384093" y="97954"/>
                    <a:pt x="393326" y="114550"/>
                    <a:pt x="409947" y="123770"/>
                  </a:cubicBezTo>
                  <a:cubicBezTo>
                    <a:pt x="428414" y="134834"/>
                    <a:pt x="432107" y="149586"/>
                    <a:pt x="422874" y="168025"/>
                  </a:cubicBezTo>
                  <a:cubicBezTo>
                    <a:pt x="411793" y="186465"/>
                    <a:pt x="411793" y="204905"/>
                    <a:pt x="422874" y="223345"/>
                  </a:cubicBezTo>
                  <a:cubicBezTo>
                    <a:pt x="432107" y="241784"/>
                    <a:pt x="428414" y="256536"/>
                    <a:pt x="409947" y="265756"/>
                  </a:cubicBezTo>
                  <a:cubicBezTo>
                    <a:pt x="393326" y="276820"/>
                    <a:pt x="384093" y="293416"/>
                    <a:pt x="384093" y="313699"/>
                  </a:cubicBezTo>
                  <a:cubicBezTo>
                    <a:pt x="382246" y="335827"/>
                    <a:pt x="373013" y="345047"/>
                    <a:pt x="350852" y="346891"/>
                  </a:cubicBezTo>
                  <a:cubicBezTo>
                    <a:pt x="330538" y="346891"/>
                    <a:pt x="313918" y="356111"/>
                    <a:pt x="302838" y="372706"/>
                  </a:cubicBezTo>
                  <a:cubicBezTo>
                    <a:pt x="293604" y="391146"/>
                    <a:pt x="278831" y="394834"/>
                    <a:pt x="260364" y="385614"/>
                  </a:cubicBezTo>
                  <a:cubicBezTo>
                    <a:pt x="241897" y="374550"/>
                    <a:pt x="223429" y="374550"/>
                    <a:pt x="204962" y="385614"/>
                  </a:cubicBezTo>
                  <a:cubicBezTo>
                    <a:pt x="186495" y="394834"/>
                    <a:pt x="171722" y="391146"/>
                    <a:pt x="160641" y="372706"/>
                  </a:cubicBezTo>
                  <a:cubicBezTo>
                    <a:pt x="151408" y="356111"/>
                    <a:pt x="134787" y="346891"/>
                    <a:pt x="114474" y="346891"/>
                  </a:cubicBezTo>
                  <a:cubicBezTo>
                    <a:pt x="92313" y="345047"/>
                    <a:pt x="81233" y="335827"/>
                    <a:pt x="81233" y="313699"/>
                  </a:cubicBezTo>
                  <a:cubicBezTo>
                    <a:pt x="81233" y="293416"/>
                    <a:pt x="71999" y="276820"/>
                    <a:pt x="53532" y="265756"/>
                  </a:cubicBezTo>
                  <a:cubicBezTo>
                    <a:pt x="36912" y="256536"/>
                    <a:pt x="31372" y="241784"/>
                    <a:pt x="42452" y="223345"/>
                  </a:cubicBezTo>
                  <a:cubicBezTo>
                    <a:pt x="53532" y="204905"/>
                    <a:pt x="53532" y="186465"/>
                    <a:pt x="42452" y="168025"/>
                  </a:cubicBezTo>
                  <a:cubicBezTo>
                    <a:pt x="31372" y="149586"/>
                    <a:pt x="36912" y="134834"/>
                    <a:pt x="53532" y="123770"/>
                  </a:cubicBezTo>
                  <a:cubicBezTo>
                    <a:pt x="71999" y="114550"/>
                    <a:pt x="81233" y="97954"/>
                    <a:pt x="81233" y="77671"/>
                  </a:cubicBezTo>
                  <a:cubicBezTo>
                    <a:pt x="81233" y="55543"/>
                    <a:pt x="92313" y="44479"/>
                    <a:pt x="114474" y="44479"/>
                  </a:cubicBezTo>
                  <a:cubicBezTo>
                    <a:pt x="134787" y="44479"/>
                    <a:pt x="151408" y="35259"/>
                    <a:pt x="160641" y="16820"/>
                  </a:cubicBezTo>
                  <a:cubicBezTo>
                    <a:pt x="166182" y="8522"/>
                    <a:pt x="172645" y="2990"/>
                    <a:pt x="180032" y="9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Group 20">
            <a:extLst>
              <a:ext uri="{FF2B5EF4-FFF2-40B4-BE49-F238E27FC236}">
                <a16:creationId xmlns="" xmlns:a14="http://schemas.microsoft.com/office/drawing/2010/main" xmlns:p14="http://schemas.microsoft.com/office/powerpoint/2010/main" xmlns:a16="http://schemas.microsoft.com/office/drawing/2014/main" id="{2727E16F-4BC7-4E9A-B275-54DA5D13B641}"/>
              </a:ext>
            </a:extLst>
          </p:cNvPr>
          <p:cNvGrpSpPr/>
          <p:nvPr/>
        </p:nvGrpSpPr>
        <p:grpSpPr>
          <a:xfrm>
            <a:off x="4258887" y="3044825"/>
            <a:ext cx="413462" cy="412834"/>
            <a:chOff x="1401682" y="3903908"/>
            <a:chExt cx="617689" cy="616755"/>
          </a:xfrm>
          <a:solidFill>
            <a:srgbClr val="2351B4"/>
          </a:solidFill>
          <a:effectLst/>
        </p:grpSpPr>
        <p:sp>
          <p:nvSpPr>
            <p:cNvPr id="32" name="图形 4" descr="原子 纯色填充">
              <a:extLst>
                <a:ext uri="{FF2B5EF4-FFF2-40B4-BE49-F238E27FC236}">
                  <a16:creationId xmlns="" xmlns:a14="http://schemas.microsoft.com/office/drawing/2010/main" xmlns:p14="http://schemas.microsoft.com/office/powerpoint/2010/main" xmlns:a16="http://schemas.microsoft.com/office/drawing/2014/main" id="{6A89F82B-40D6-4AF7-800D-48BD2CB22021}"/>
                </a:ext>
              </a:extLst>
            </p:cNvPr>
            <p:cNvSpPr/>
            <p:nvPr/>
          </p:nvSpPr>
          <p:spPr>
            <a:xfrm>
              <a:off x="1661842" y="4166029"/>
              <a:ext cx="92653" cy="92513"/>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图形 4" descr="原子 纯色填充">
              <a:extLst>
                <a:ext uri="{FF2B5EF4-FFF2-40B4-BE49-F238E27FC236}">
                  <a16:creationId xmlns="" xmlns:a14="http://schemas.microsoft.com/office/drawing/2010/main" xmlns:p14="http://schemas.microsoft.com/office/powerpoint/2010/main" xmlns:a16="http://schemas.microsoft.com/office/drawing/2014/main" id="{A577496E-A91F-4729-BB86-AF10DE7E5A17}"/>
                </a:ext>
              </a:extLst>
            </p:cNvPr>
            <p:cNvSpPr/>
            <p:nvPr/>
          </p:nvSpPr>
          <p:spPr>
            <a:xfrm>
              <a:off x="1401682" y="3903908"/>
              <a:ext cx="617689" cy="616755"/>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Group 26">
            <a:extLst>
              <a:ext uri="{FF2B5EF4-FFF2-40B4-BE49-F238E27FC236}">
                <a16:creationId xmlns="" xmlns:a14="http://schemas.microsoft.com/office/drawing/2010/main" xmlns:p14="http://schemas.microsoft.com/office/powerpoint/2010/main" xmlns:a16="http://schemas.microsoft.com/office/drawing/2014/main" id="{656D95BF-3598-449B-9CB6-071160DFF5AD}"/>
              </a:ext>
            </a:extLst>
          </p:cNvPr>
          <p:cNvGrpSpPr/>
          <p:nvPr/>
        </p:nvGrpSpPr>
        <p:grpSpPr>
          <a:xfrm>
            <a:off x="1059464" y="4759349"/>
            <a:ext cx="348211" cy="413462"/>
            <a:chOff x="1450422" y="3903442"/>
            <a:chExt cx="520207" cy="617689"/>
          </a:xfrm>
          <a:solidFill>
            <a:srgbClr val="2351B4"/>
          </a:solidFill>
          <a:effectLst/>
        </p:grpSpPr>
        <p:sp>
          <p:nvSpPr>
            <p:cNvPr id="35" name="图形 4" descr="原子 纯色填充">
              <a:extLst>
                <a:ext uri="{FF2B5EF4-FFF2-40B4-BE49-F238E27FC236}">
                  <a16:creationId xmlns="" xmlns:a14="http://schemas.microsoft.com/office/drawing/2010/main" xmlns:p14="http://schemas.microsoft.com/office/powerpoint/2010/main" xmlns:a16="http://schemas.microsoft.com/office/drawing/2014/main" id="{10363F41-EDAB-401A-BE55-E5B8AEEBD227}"/>
                </a:ext>
              </a:extLst>
            </p:cNvPr>
            <p:cNvSpPr/>
            <p:nvPr/>
          </p:nvSpPr>
          <p:spPr>
            <a:xfrm>
              <a:off x="1669153" y="4165960"/>
              <a:ext cx="78030" cy="92653"/>
            </a:xfrm>
            <a:custGeom>
              <a:avLst/>
              <a:gdLst>
                <a:gd name="T0" fmla="*/ 6672 w 10672"/>
                <a:gd name="T1" fmla="*/ 1344 h 12672"/>
                <a:gd name="T2" fmla="*/ 6672 w 10672"/>
                <a:gd name="T3" fmla="*/ 9344 h 12672"/>
                <a:gd name="T4" fmla="*/ 4000 w 10672"/>
                <a:gd name="T5" fmla="*/ 9344 h 12672"/>
                <a:gd name="T6" fmla="*/ 4000 w 10672"/>
                <a:gd name="T7" fmla="*/ 1344 h 12672"/>
                <a:gd name="T8" fmla="*/ 4392 w 10672"/>
                <a:gd name="T9" fmla="*/ 392 h 12672"/>
                <a:gd name="T10" fmla="*/ 5328 w 10672"/>
                <a:gd name="T11" fmla="*/ 0 h 12672"/>
                <a:gd name="T12" fmla="*/ 6280 w 10672"/>
                <a:gd name="T13" fmla="*/ 392 h 12672"/>
                <a:gd name="T14" fmla="*/ 6672 w 10672"/>
                <a:gd name="T15" fmla="*/ 1344 h 12672"/>
                <a:gd name="T16" fmla="*/ 10000 w 10672"/>
                <a:gd name="T17" fmla="*/ 4000 h 12672"/>
                <a:gd name="T18" fmla="*/ 10000 w 10672"/>
                <a:gd name="T19" fmla="*/ 9344 h 12672"/>
                <a:gd name="T20" fmla="*/ 7328 w 10672"/>
                <a:gd name="T21" fmla="*/ 9344 h 12672"/>
                <a:gd name="T22" fmla="*/ 7328 w 10672"/>
                <a:gd name="T23" fmla="*/ 4000 h 12672"/>
                <a:gd name="T24" fmla="*/ 7720 w 10672"/>
                <a:gd name="T25" fmla="*/ 3064 h 12672"/>
                <a:gd name="T26" fmla="*/ 8672 w 10672"/>
                <a:gd name="T27" fmla="*/ 2672 h 12672"/>
                <a:gd name="T28" fmla="*/ 9608 w 10672"/>
                <a:gd name="T29" fmla="*/ 3056 h 12672"/>
                <a:gd name="T30" fmla="*/ 10000 w 10672"/>
                <a:gd name="T31" fmla="*/ 4000 h 12672"/>
                <a:gd name="T32" fmla="*/ 3328 w 10672"/>
                <a:gd name="T33" fmla="*/ 6000 h 12672"/>
                <a:gd name="T34" fmla="*/ 3328 w 10672"/>
                <a:gd name="T35" fmla="*/ 9344 h 12672"/>
                <a:gd name="T36" fmla="*/ 672 w 10672"/>
                <a:gd name="T37" fmla="*/ 9344 h 12672"/>
                <a:gd name="T38" fmla="*/ 672 w 10672"/>
                <a:gd name="T39" fmla="*/ 6000 h 12672"/>
                <a:gd name="T40" fmla="*/ 1056 w 10672"/>
                <a:gd name="T41" fmla="*/ 5064 h 12672"/>
                <a:gd name="T42" fmla="*/ 2000 w 10672"/>
                <a:gd name="T43" fmla="*/ 4672 h 12672"/>
                <a:gd name="T44" fmla="*/ 2944 w 10672"/>
                <a:gd name="T45" fmla="*/ 5064 h 12672"/>
                <a:gd name="T46" fmla="*/ 3328 w 10672"/>
                <a:gd name="T47" fmla="*/ 6000 h 12672"/>
                <a:gd name="T48" fmla="*/ 10000 w 10672"/>
                <a:gd name="T49" fmla="*/ 11344 h 12672"/>
                <a:gd name="T50" fmla="*/ 10472 w 10672"/>
                <a:gd name="T51" fmla="*/ 11536 h 12672"/>
                <a:gd name="T52" fmla="*/ 10672 w 10672"/>
                <a:gd name="T53" fmla="*/ 12000 h 12672"/>
                <a:gd name="T54" fmla="*/ 10472 w 10672"/>
                <a:gd name="T55" fmla="*/ 12472 h 12672"/>
                <a:gd name="T56" fmla="*/ 10000 w 10672"/>
                <a:gd name="T57" fmla="*/ 12672 h 12672"/>
                <a:gd name="T58" fmla="*/ 672 w 10672"/>
                <a:gd name="T59" fmla="*/ 12672 h 12672"/>
                <a:gd name="T60" fmla="*/ 200 w 10672"/>
                <a:gd name="T61" fmla="*/ 12472 h 12672"/>
                <a:gd name="T62" fmla="*/ 0 w 10672"/>
                <a:gd name="T63" fmla="*/ 12000 h 12672"/>
                <a:gd name="T64" fmla="*/ 200 w 10672"/>
                <a:gd name="T65" fmla="*/ 11536 h 12672"/>
                <a:gd name="T66" fmla="*/ 672 w 10672"/>
                <a:gd name="T67" fmla="*/ 11344 h 12672"/>
                <a:gd name="T68" fmla="*/ 10000 w 10672"/>
                <a:gd name="T69" fmla="*/ 11344 h 1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72" h="12672">
                  <a:moveTo>
                    <a:pt x="6672" y="1344"/>
                  </a:moveTo>
                  <a:lnTo>
                    <a:pt x="6672" y="9344"/>
                  </a:lnTo>
                  <a:lnTo>
                    <a:pt x="4000" y="9344"/>
                  </a:lnTo>
                  <a:lnTo>
                    <a:pt x="4000" y="1344"/>
                  </a:lnTo>
                  <a:cubicBezTo>
                    <a:pt x="4000" y="971"/>
                    <a:pt x="4131" y="653"/>
                    <a:pt x="4392" y="392"/>
                  </a:cubicBezTo>
                  <a:cubicBezTo>
                    <a:pt x="4654" y="131"/>
                    <a:pt x="4966" y="0"/>
                    <a:pt x="5328" y="0"/>
                  </a:cubicBezTo>
                  <a:cubicBezTo>
                    <a:pt x="5702" y="0"/>
                    <a:pt x="6019" y="131"/>
                    <a:pt x="6280" y="392"/>
                  </a:cubicBezTo>
                  <a:cubicBezTo>
                    <a:pt x="6542" y="653"/>
                    <a:pt x="6672" y="971"/>
                    <a:pt x="6672" y="1344"/>
                  </a:cubicBezTo>
                  <a:close/>
                  <a:moveTo>
                    <a:pt x="10000" y="4000"/>
                  </a:moveTo>
                  <a:lnTo>
                    <a:pt x="10000" y="9344"/>
                  </a:lnTo>
                  <a:lnTo>
                    <a:pt x="7328" y="9344"/>
                  </a:lnTo>
                  <a:lnTo>
                    <a:pt x="7328" y="4000"/>
                  </a:lnTo>
                  <a:cubicBezTo>
                    <a:pt x="7328" y="3637"/>
                    <a:pt x="7459" y="3325"/>
                    <a:pt x="7720" y="3064"/>
                  </a:cubicBezTo>
                  <a:cubicBezTo>
                    <a:pt x="7982" y="2803"/>
                    <a:pt x="8299" y="2672"/>
                    <a:pt x="8672" y="2672"/>
                  </a:cubicBezTo>
                  <a:cubicBezTo>
                    <a:pt x="9035" y="2672"/>
                    <a:pt x="9347" y="2800"/>
                    <a:pt x="9608" y="3056"/>
                  </a:cubicBezTo>
                  <a:cubicBezTo>
                    <a:pt x="9870" y="3312"/>
                    <a:pt x="10000" y="3627"/>
                    <a:pt x="10000" y="4000"/>
                  </a:cubicBezTo>
                  <a:close/>
                  <a:moveTo>
                    <a:pt x="3328" y="6000"/>
                  </a:moveTo>
                  <a:lnTo>
                    <a:pt x="3328" y="9344"/>
                  </a:lnTo>
                  <a:lnTo>
                    <a:pt x="672" y="9344"/>
                  </a:lnTo>
                  <a:lnTo>
                    <a:pt x="672" y="6000"/>
                  </a:lnTo>
                  <a:cubicBezTo>
                    <a:pt x="672" y="5637"/>
                    <a:pt x="800" y="5325"/>
                    <a:pt x="1056" y="5064"/>
                  </a:cubicBezTo>
                  <a:cubicBezTo>
                    <a:pt x="1312" y="4803"/>
                    <a:pt x="1627" y="4672"/>
                    <a:pt x="2000" y="4672"/>
                  </a:cubicBezTo>
                  <a:cubicBezTo>
                    <a:pt x="2374" y="4672"/>
                    <a:pt x="2688" y="4803"/>
                    <a:pt x="2944" y="5064"/>
                  </a:cubicBezTo>
                  <a:cubicBezTo>
                    <a:pt x="3200" y="5325"/>
                    <a:pt x="3328" y="5637"/>
                    <a:pt x="3328" y="6000"/>
                  </a:cubicBezTo>
                  <a:close/>
                  <a:moveTo>
                    <a:pt x="10000" y="11344"/>
                  </a:moveTo>
                  <a:cubicBezTo>
                    <a:pt x="10182" y="11344"/>
                    <a:pt x="10339" y="11408"/>
                    <a:pt x="10472" y="11536"/>
                  </a:cubicBezTo>
                  <a:cubicBezTo>
                    <a:pt x="10606" y="11664"/>
                    <a:pt x="10672" y="11819"/>
                    <a:pt x="10672" y="12000"/>
                  </a:cubicBezTo>
                  <a:cubicBezTo>
                    <a:pt x="10672" y="12181"/>
                    <a:pt x="10606" y="12339"/>
                    <a:pt x="10472" y="12472"/>
                  </a:cubicBezTo>
                  <a:cubicBezTo>
                    <a:pt x="10339" y="12605"/>
                    <a:pt x="10182" y="12672"/>
                    <a:pt x="10000" y="12672"/>
                  </a:cubicBezTo>
                  <a:lnTo>
                    <a:pt x="672" y="12672"/>
                  </a:lnTo>
                  <a:cubicBezTo>
                    <a:pt x="491" y="12672"/>
                    <a:pt x="334" y="12605"/>
                    <a:pt x="200" y="12472"/>
                  </a:cubicBezTo>
                  <a:cubicBezTo>
                    <a:pt x="67" y="12339"/>
                    <a:pt x="0" y="12181"/>
                    <a:pt x="0" y="12000"/>
                  </a:cubicBezTo>
                  <a:cubicBezTo>
                    <a:pt x="0" y="11819"/>
                    <a:pt x="67" y="11664"/>
                    <a:pt x="200" y="11536"/>
                  </a:cubicBezTo>
                  <a:cubicBezTo>
                    <a:pt x="334" y="11408"/>
                    <a:pt x="491" y="11344"/>
                    <a:pt x="672" y="11344"/>
                  </a:cubicBezTo>
                  <a:lnTo>
                    <a:pt x="10000" y="113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4" descr="原子 纯色填充">
              <a:extLst>
                <a:ext uri="{FF2B5EF4-FFF2-40B4-BE49-F238E27FC236}">
                  <a16:creationId xmlns="" xmlns:a14="http://schemas.microsoft.com/office/drawing/2010/main" xmlns:p14="http://schemas.microsoft.com/office/powerpoint/2010/main" xmlns:a16="http://schemas.microsoft.com/office/drawing/2014/main" id="{74979222-717C-44BB-BC19-47EB0BEEEFE7}"/>
                </a:ext>
              </a:extLst>
            </p:cNvPr>
            <p:cNvSpPr/>
            <p:nvPr/>
          </p:nvSpPr>
          <p:spPr>
            <a:xfrm>
              <a:off x="1450422" y="3903442"/>
              <a:ext cx="520207" cy="617689"/>
            </a:xfrm>
            <a:custGeom>
              <a:avLst/>
              <a:gdLst>
                <a:gd name="T0" fmla="*/ 6672 w 10672"/>
                <a:gd name="T1" fmla="*/ 1344 h 12672"/>
                <a:gd name="T2" fmla="*/ 6672 w 10672"/>
                <a:gd name="T3" fmla="*/ 9344 h 12672"/>
                <a:gd name="T4" fmla="*/ 4000 w 10672"/>
                <a:gd name="T5" fmla="*/ 9344 h 12672"/>
                <a:gd name="T6" fmla="*/ 4000 w 10672"/>
                <a:gd name="T7" fmla="*/ 1344 h 12672"/>
                <a:gd name="T8" fmla="*/ 4392 w 10672"/>
                <a:gd name="T9" fmla="*/ 392 h 12672"/>
                <a:gd name="T10" fmla="*/ 5328 w 10672"/>
                <a:gd name="T11" fmla="*/ 0 h 12672"/>
                <a:gd name="T12" fmla="*/ 6280 w 10672"/>
                <a:gd name="T13" fmla="*/ 392 h 12672"/>
                <a:gd name="T14" fmla="*/ 6672 w 10672"/>
                <a:gd name="T15" fmla="*/ 1344 h 12672"/>
                <a:gd name="T16" fmla="*/ 10000 w 10672"/>
                <a:gd name="T17" fmla="*/ 4000 h 12672"/>
                <a:gd name="T18" fmla="*/ 10000 w 10672"/>
                <a:gd name="T19" fmla="*/ 9344 h 12672"/>
                <a:gd name="T20" fmla="*/ 7328 w 10672"/>
                <a:gd name="T21" fmla="*/ 9344 h 12672"/>
                <a:gd name="T22" fmla="*/ 7328 w 10672"/>
                <a:gd name="T23" fmla="*/ 4000 h 12672"/>
                <a:gd name="T24" fmla="*/ 7720 w 10672"/>
                <a:gd name="T25" fmla="*/ 3064 h 12672"/>
                <a:gd name="T26" fmla="*/ 8672 w 10672"/>
                <a:gd name="T27" fmla="*/ 2672 h 12672"/>
                <a:gd name="T28" fmla="*/ 9608 w 10672"/>
                <a:gd name="T29" fmla="*/ 3056 h 12672"/>
                <a:gd name="T30" fmla="*/ 10000 w 10672"/>
                <a:gd name="T31" fmla="*/ 4000 h 12672"/>
                <a:gd name="T32" fmla="*/ 3328 w 10672"/>
                <a:gd name="T33" fmla="*/ 6000 h 12672"/>
                <a:gd name="T34" fmla="*/ 3328 w 10672"/>
                <a:gd name="T35" fmla="*/ 9344 h 12672"/>
                <a:gd name="T36" fmla="*/ 672 w 10672"/>
                <a:gd name="T37" fmla="*/ 9344 h 12672"/>
                <a:gd name="T38" fmla="*/ 672 w 10672"/>
                <a:gd name="T39" fmla="*/ 6000 h 12672"/>
                <a:gd name="T40" fmla="*/ 1056 w 10672"/>
                <a:gd name="T41" fmla="*/ 5064 h 12672"/>
                <a:gd name="T42" fmla="*/ 2000 w 10672"/>
                <a:gd name="T43" fmla="*/ 4672 h 12672"/>
                <a:gd name="T44" fmla="*/ 2944 w 10672"/>
                <a:gd name="T45" fmla="*/ 5064 h 12672"/>
                <a:gd name="T46" fmla="*/ 3328 w 10672"/>
                <a:gd name="T47" fmla="*/ 6000 h 12672"/>
                <a:gd name="T48" fmla="*/ 10000 w 10672"/>
                <a:gd name="T49" fmla="*/ 11344 h 12672"/>
                <a:gd name="T50" fmla="*/ 10472 w 10672"/>
                <a:gd name="T51" fmla="*/ 11536 h 12672"/>
                <a:gd name="T52" fmla="*/ 10672 w 10672"/>
                <a:gd name="T53" fmla="*/ 12000 h 12672"/>
                <a:gd name="T54" fmla="*/ 10472 w 10672"/>
                <a:gd name="T55" fmla="*/ 12472 h 12672"/>
                <a:gd name="T56" fmla="*/ 10000 w 10672"/>
                <a:gd name="T57" fmla="*/ 12672 h 12672"/>
                <a:gd name="T58" fmla="*/ 672 w 10672"/>
                <a:gd name="T59" fmla="*/ 12672 h 12672"/>
                <a:gd name="T60" fmla="*/ 200 w 10672"/>
                <a:gd name="T61" fmla="*/ 12472 h 12672"/>
                <a:gd name="T62" fmla="*/ 0 w 10672"/>
                <a:gd name="T63" fmla="*/ 12000 h 12672"/>
                <a:gd name="T64" fmla="*/ 200 w 10672"/>
                <a:gd name="T65" fmla="*/ 11536 h 12672"/>
                <a:gd name="T66" fmla="*/ 672 w 10672"/>
                <a:gd name="T67" fmla="*/ 11344 h 12672"/>
                <a:gd name="T68" fmla="*/ 10000 w 10672"/>
                <a:gd name="T69" fmla="*/ 11344 h 1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72" h="12672">
                  <a:moveTo>
                    <a:pt x="6672" y="1344"/>
                  </a:moveTo>
                  <a:lnTo>
                    <a:pt x="6672" y="9344"/>
                  </a:lnTo>
                  <a:lnTo>
                    <a:pt x="4000" y="9344"/>
                  </a:lnTo>
                  <a:lnTo>
                    <a:pt x="4000" y="1344"/>
                  </a:lnTo>
                  <a:cubicBezTo>
                    <a:pt x="4000" y="971"/>
                    <a:pt x="4131" y="653"/>
                    <a:pt x="4392" y="392"/>
                  </a:cubicBezTo>
                  <a:cubicBezTo>
                    <a:pt x="4654" y="131"/>
                    <a:pt x="4966" y="0"/>
                    <a:pt x="5328" y="0"/>
                  </a:cubicBezTo>
                  <a:cubicBezTo>
                    <a:pt x="5702" y="0"/>
                    <a:pt x="6019" y="131"/>
                    <a:pt x="6280" y="392"/>
                  </a:cubicBezTo>
                  <a:cubicBezTo>
                    <a:pt x="6542" y="653"/>
                    <a:pt x="6672" y="971"/>
                    <a:pt x="6672" y="1344"/>
                  </a:cubicBezTo>
                  <a:close/>
                  <a:moveTo>
                    <a:pt x="10000" y="4000"/>
                  </a:moveTo>
                  <a:lnTo>
                    <a:pt x="10000" y="9344"/>
                  </a:lnTo>
                  <a:lnTo>
                    <a:pt x="7328" y="9344"/>
                  </a:lnTo>
                  <a:lnTo>
                    <a:pt x="7328" y="4000"/>
                  </a:lnTo>
                  <a:cubicBezTo>
                    <a:pt x="7328" y="3637"/>
                    <a:pt x="7459" y="3325"/>
                    <a:pt x="7720" y="3064"/>
                  </a:cubicBezTo>
                  <a:cubicBezTo>
                    <a:pt x="7982" y="2803"/>
                    <a:pt x="8299" y="2672"/>
                    <a:pt x="8672" y="2672"/>
                  </a:cubicBezTo>
                  <a:cubicBezTo>
                    <a:pt x="9035" y="2672"/>
                    <a:pt x="9347" y="2800"/>
                    <a:pt x="9608" y="3056"/>
                  </a:cubicBezTo>
                  <a:cubicBezTo>
                    <a:pt x="9870" y="3312"/>
                    <a:pt x="10000" y="3627"/>
                    <a:pt x="10000" y="4000"/>
                  </a:cubicBezTo>
                  <a:close/>
                  <a:moveTo>
                    <a:pt x="3328" y="6000"/>
                  </a:moveTo>
                  <a:lnTo>
                    <a:pt x="3328" y="9344"/>
                  </a:lnTo>
                  <a:lnTo>
                    <a:pt x="672" y="9344"/>
                  </a:lnTo>
                  <a:lnTo>
                    <a:pt x="672" y="6000"/>
                  </a:lnTo>
                  <a:cubicBezTo>
                    <a:pt x="672" y="5637"/>
                    <a:pt x="800" y="5325"/>
                    <a:pt x="1056" y="5064"/>
                  </a:cubicBezTo>
                  <a:cubicBezTo>
                    <a:pt x="1312" y="4803"/>
                    <a:pt x="1627" y="4672"/>
                    <a:pt x="2000" y="4672"/>
                  </a:cubicBezTo>
                  <a:cubicBezTo>
                    <a:pt x="2374" y="4672"/>
                    <a:pt x="2688" y="4803"/>
                    <a:pt x="2944" y="5064"/>
                  </a:cubicBezTo>
                  <a:cubicBezTo>
                    <a:pt x="3200" y="5325"/>
                    <a:pt x="3328" y="5637"/>
                    <a:pt x="3328" y="6000"/>
                  </a:cubicBezTo>
                  <a:close/>
                  <a:moveTo>
                    <a:pt x="10000" y="11344"/>
                  </a:moveTo>
                  <a:cubicBezTo>
                    <a:pt x="10182" y="11344"/>
                    <a:pt x="10339" y="11408"/>
                    <a:pt x="10472" y="11536"/>
                  </a:cubicBezTo>
                  <a:cubicBezTo>
                    <a:pt x="10606" y="11664"/>
                    <a:pt x="10672" y="11819"/>
                    <a:pt x="10672" y="12000"/>
                  </a:cubicBezTo>
                  <a:cubicBezTo>
                    <a:pt x="10672" y="12181"/>
                    <a:pt x="10606" y="12339"/>
                    <a:pt x="10472" y="12472"/>
                  </a:cubicBezTo>
                  <a:cubicBezTo>
                    <a:pt x="10339" y="12605"/>
                    <a:pt x="10182" y="12672"/>
                    <a:pt x="10000" y="12672"/>
                  </a:cubicBezTo>
                  <a:lnTo>
                    <a:pt x="672" y="12672"/>
                  </a:lnTo>
                  <a:cubicBezTo>
                    <a:pt x="491" y="12672"/>
                    <a:pt x="334" y="12605"/>
                    <a:pt x="200" y="12472"/>
                  </a:cubicBezTo>
                  <a:cubicBezTo>
                    <a:pt x="67" y="12339"/>
                    <a:pt x="0" y="12181"/>
                    <a:pt x="0" y="12000"/>
                  </a:cubicBezTo>
                  <a:cubicBezTo>
                    <a:pt x="0" y="11819"/>
                    <a:pt x="67" y="11664"/>
                    <a:pt x="200" y="11536"/>
                  </a:cubicBezTo>
                  <a:cubicBezTo>
                    <a:pt x="334" y="11408"/>
                    <a:pt x="491" y="11344"/>
                    <a:pt x="672" y="11344"/>
                  </a:cubicBezTo>
                  <a:lnTo>
                    <a:pt x="10000" y="113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Group 32">
            <a:extLst>
              <a:ext uri="{FF2B5EF4-FFF2-40B4-BE49-F238E27FC236}">
                <a16:creationId xmlns="" xmlns:a14="http://schemas.microsoft.com/office/drawing/2010/main" xmlns:p14="http://schemas.microsoft.com/office/powerpoint/2010/main" xmlns:a16="http://schemas.microsoft.com/office/drawing/2014/main" id="{B3AC0C8B-0E25-46C0-800C-3EF14B6696B0}"/>
              </a:ext>
            </a:extLst>
          </p:cNvPr>
          <p:cNvGrpSpPr/>
          <p:nvPr/>
        </p:nvGrpSpPr>
        <p:grpSpPr>
          <a:xfrm>
            <a:off x="4303189" y="4811275"/>
            <a:ext cx="413462" cy="385018"/>
            <a:chOff x="1401682" y="3924689"/>
            <a:chExt cx="617689" cy="575193"/>
          </a:xfrm>
          <a:solidFill>
            <a:srgbClr val="2351B4"/>
          </a:solidFill>
          <a:effectLst/>
        </p:grpSpPr>
        <p:sp>
          <p:nvSpPr>
            <p:cNvPr id="41" name="图形 4" descr="原子 纯色填充">
              <a:extLst>
                <a:ext uri="{FF2B5EF4-FFF2-40B4-BE49-F238E27FC236}">
                  <a16:creationId xmlns="" xmlns:a14="http://schemas.microsoft.com/office/drawing/2010/main" xmlns:p14="http://schemas.microsoft.com/office/powerpoint/2010/main" xmlns:a16="http://schemas.microsoft.com/office/drawing/2014/main" id="{4FC1BB5F-C865-4BD1-9053-8C73855F0D80}"/>
                </a:ext>
              </a:extLst>
            </p:cNvPr>
            <p:cNvSpPr/>
            <p:nvPr/>
          </p:nvSpPr>
          <p:spPr>
            <a:xfrm>
              <a:off x="1661842" y="4169147"/>
              <a:ext cx="92653" cy="86278"/>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图形 4" descr="原子 纯色填充">
              <a:extLst>
                <a:ext uri="{FF2B5EF4-FFF2-40B4-BE49-F238E27FC236}">
                  <a16:creationId xmlns="" xmlns:a14="http://schemas.microsoft.com/office/drawing/2010/main" xmlns:p14="http://schemas.microsoft.com/office/powerpoint/2010/main" xmlns:a16="http://schemas.microsoft.com/office/drawing/2014/main" id="{2747E184-9BD9-4108-9855-8BE987921319}"/>
                </a:ext>
              </a:extLst>
            </p:cNvPr>
            <p:cNvSpPr/>
            <p:nvPr/>
          </p:nvSpPr>
          <p:spPr>
            <a:xfrm>
              <a:off x="1401682" y="3924689"/>
              <a:ext cx="617689" cy="575193"/>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矩形 42">
            <a:extLst>
              <a:ext uri="{FF2B5EF4-FFF2-40B4-BE49-F238E27FC236}">
                <a16:creationId xmlns="" xmlns:a14="http://schemas.microsoft.com/office/drawing/2010/main" xmlns:p14="http://schemas.microsoft.com/office/powerpoint/2010/main" xmlns:a16="http://schemas.microsoft.com/office/drawing/2014/main" id="{93CA9AF5-4E23-481B-A94C-E81484FE5540}"/>
              </a:ext>
            </a:extLst>
          </p:cNvPr>
          <p:cNvSpPr/>
          <p:nvPr/>
        </p:nvSpPr>
        <p:spPr>
          <a:xfrm>
            <a:off x="9006554" y="0"/>
            <a:ext cx="3200957"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9594496" y="2394342"/>
            <a:ext cx="1598332" cy="29122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475621" y="1869168"/>
            <a:ext cx="2133600" cy="379761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1013068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0-#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0-#ppt_w/2"/>
                                          </p:val>
                                        </p:tav>
                                        <p:tav tm="100000">
                                          <p:val>
                                            <p:strVal val="#ppt_x"/>
                                          </p:val>
                                        </p:tav>
                                      </p:tavLst>
                                    </p:anim>
                                    <p:anim calcmode="lin" valueType="num">
                                      <p:cBhvr additive="base">
                                        <p:cTn id="74" dur="5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0-#ppt_w/2"/>
                                          </p:val>
                                        </p:tav>
                                        <p:tav tm="100000">
                                          <p:val>
                                            <p:strVal val="#ppt_x"/>
                                          </p:val>
                                        </p:tav>
                                      </p:tavLst>
                                    </p:anim>
                                    <p:anim calcmode="lin" valueType="num">
                                      <p:cBhvr additive="base">
                                        <p:cTn id="7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18" grpId="0"/>
      <p:bldP spid="19" grpId="0"/>
      <p:bldP spid="20" grpId="0"/>
      <p:bldP spid="21" grpId="0"/>
      <p:bldP spid="22" grpId="0"/>
      <p:bldP spid="23" grpId="0"/>
      <p:bldP spid="25" grpId="0"/>
      <p:bldP spid="26" grpId="0"/>
      <p:bldP spid="43" grpId="0" animBg="1"/>
      <p:bldP spid="4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rot="16200000">
            <a:off x="-1509849" y="3150027"/>
            <a:ext cx="4460725" cy="1015663"/>
          </a:xfrm>
          <a:prstGeom prst="rect">
            <a:avLst/>
          </a:prstGeom>
          <a:noFill/>
        </p:spPr>
        <p:txBody>
          <a:bodyPr wrap="square" rtlCol="0">
            <a:spAutoFit/>
          </a:bodyPr>
          <a:lstStyle/>
          <a:p>
            <a:pPr algn="dist"/>
            <a:r>
              <a:rPr lang="en-US" altLang="zh-CN" sz="6000" b="1" dirty="0" smtClean="0">
                <a:solidFill>
                  <a:srgbClr val="2351B4">
                    <a:alpha val="17000"/>
                  </a:srgbClr>
                </a:solidFill>
                <a:cs typeface="+mn-ea"/>
                <a:sym typeface="+mn-lt"/>
              </a:rPr>
              <a:t>CONTENTS</a:t>
            </a:r>
            <a:endParaRPr lang="zh-CN" altLang="en-US" sz="6000" b="1" dirty="0">
              <a:solidFill>
                <a:srgbClr val="2351B4">
                  <a:alpha val="17000"/>
                </a:srgbClr>
              </a:solidFill>
              <a:cs typeface="+mn-ea"/>
              <a:sym typeface="+mn-lt"/>
            </a:endParaRPr>
          </a:p>
        </p:txBody>
      </p:sp>
      <p:sp>
        <p:nvSpPr>
          <p:cNvPr id="15" name="矩形 14"/>
          <p:cNvSpPr/>
          <p:nvPr/>
        </p:nvSpPr>
        <p:spPr>
          <a:xfrm>
            <a:off x="8150772" y="0"/>
            <a:ext cx="4041228" cy="6858000"/>
          </a:xfrm>
          <a:prstGeom prst="rect">
            <a:avLst/>
          </a:prstGeom>
          <a:blipFill dpi="0" rotWithShape="1">
            <a:blip r:embed="rId2" cstate="screen">
              <a:extLst>
                <a:ext uri="{BEBA8EAE-BF5A-486C-A8C5-ECC9F3942E4B}">
                  <a14:imgProps xmlns:a14="http://schemas.microsoft.com/office/drawing/2010/main">
                    <a14:imgLayer>
                      <a14:imgEffect>
                        <a14:colorTemperature colorTemp="53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rot="5400000">
            <a:off x="2482132" y="-323548"/>
            <a:ext cx="6882535" cy="7529632"/>
          </a:xfrm>
          <a:custGeom>
            <a:avLst/>
            <a:gdLst>
              <a:gd name="connsiteX0" fmla="*/ 0 w 6882535"/>
              <a:gd name="connsiteY0" fmla="*/ 7529632 h 7529632"/>
              <a:gd name="connsiteX1" fmla="*/ 0 w 6882535"/>
              <a:gd name="connsiteY1" fmla="*/ 439285 h 7529632"/>
              <a:gd name="connsiteX2" fmla="*/ 1124264 w 6882535"/>
              <a:gd name="connsiteY2" fmla="*/ 439285 h 7529632"/>
              <a:gd name="connsiteX3" fmla="*/ 1603949 w 6882535"/>
              <a:gd name="connsiteY3" fmla="*/ 0 h 7529632"/>
              <a:gd name="connsiteX4" fmla="*/ 2083633 w 6882535"/>
              <a:gd name="connsiteY4" fmla="*/ 439285 h 7529632"/>
              <a:gd name="connsiteX5" fmla="*/ 6882535 w 6882535"/>
              <a:gd name="connsiteY5" fmla="*/ 439285 h 7529632"/>
              <a:gd name="connsiteX6" fmla="*/ 6882535 w 6882535"/>
              <a:gd name="connsiteY6" fmla="*/ 7529632 h 7529632"/>
              <a:gd name="connsiteX7" fmla="*/ 2072248 w 6882535"/>
              <a:gd name="connsiteY7" fmla="*/ 7529632 h 7529632"/>
              <a:gd name="connsiteX8" fmla="*/ 1603950 w 6882535"/>
              <a:gd name="connsiteY8" fmla="*/ 7105236 h 7529632"/>
              <a:gd name="connsiteX9" fmla="*/ 1135651 w 6882535"/>
              <a:gd name="connsiteY9" fmla="*/ 7529632 h 752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2535" h="7529632">
                <a:moveTo>
                  <a:pt x="0" y="7529632"/>
                </a:moveTo>
                <a:lnTo>
                  <a:pt x="0" y="439285"/>
                </a:lnTo>
                <a:lnTo>
                  <a:pt x="1124264" y="439285"/>
                </a:lnTo>
                <a:lnTo>
                  <a:pt x="1603949" y="0"/>
                </a:lnTo>
                <a:lnTo>
                  <a:pt x="2083633" y="439285"/>
                </a:lnTo>
                <a:lnTo>
                  <a:pt x="6882535" y="439285"/>
                </a:lnTo>
                <a:lnTo>
                  <a:pt x="6882535" y="7529632"/>
                </a:lnTo>
                <a:lnTo>
                  <a:pt x="2072248" y="7529632"/>
                </a:lnTo>
                <a:lnTo>
                  <a:pt x="1603950" y="7105236"/>
                </a:lnTo>
                <a:lnTo>
                  <a:pt x="1135651" y="7529632"/>
                </a:lnTo>
                <a:close/>
              </a:path>
            </a:pathLst>
          </a:custGeom>
          <a:solidFill>
            <a:srgbClr val="2351B4"/>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779451" y="4216990"/>
            <a:ext cx="1200329" cy="2158476"/>
          </a:xfrm>
          <a:prstGeom prst="rect">
            <a:avLst/>
          </a:prstGeom>
          <a:noFill/>
        </p:spPr>
        <p:txBody>
          <a:bodyPr vert="eaVert" wrap="square" rtlCol="0">
            <a:spAutoFit/>
          </a:bodyPr>
          <a:lstStyle/>
          <a:p>
            <a:pPr algn="dist"/>
            <a:r>
              <a:rPr lang="zh-CN" altLang="en-US" sz="6600" b="1" dirty="0" smtClean="0">
                <a:solidFill>
                  <a:schemeClr val="tx1">
                    <a:lumMod val="85000"/>
                    <a:lumOff val="15000"/>
                  </a:schemeClr>
                </a:solidFill>
                <a:effectLst>
                  <a:outerShdw blurRad="25400" dist="25400" dir="2700000" algn="tl">
                    <a:srgbClr val="000000">
                      <a:alpha val="25000"/>
                    </a:srgbClr>
                  </a:outerShdw>
                </a:effectLst>
                <a:cs typeface="+mn-ea"/>
                <a:sym typeface="+mn-lt"/>
              </a:rPr>
              <a:t>目录</a:t>
            </a:r>
            <a:endParaRPr lang="zh-CN" altLang="en-US" sz="6600" b="1"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grpSp>
        <p:nvGrpSpPr>
          <p:cNvPr id="17" name="组合 16"/>
          <p:cNvGrpSpPr/>
          <p:nvPr/>
        </p:nvGrpSpPr>
        <p:grpSpPr>
          <a:xfrm rot="5400000" flipH="1">
            <a:off x="1085918" y="1675103"/>
            <a:ext cx="152461" cy="135125"/>
            <a:chOff x="3385822" y="2342962"/>
            <a:chExt cx="2463822" cy="2183669"/>
          </a:xfrm>
          <a:solidFill>
            <a:srgbClr val="2351B4"/>
          </a:solidFill>
        </p:grpSpPr>
        <p:sp>
          <p:nvSpPr>
            <p:cNvPr id="18"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9" name="Freeform 5"/>
            <p:cNvSpPr>
              <a:spLocks/>
            </p:cNvSpPr>
            <p:nvPr/>
          </p:nvSpPr>
          <p:spPr bwMode="auto">
            <a:xfrm rot="10800000">
              <a:off x="3450417" y="2400214"/>
              <a:ext cx="2334630" cy="20691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cs typeface="+mn-ea"/>
                <a:sym typeface="+mn-lt"/>
              </a:endParaRPr>
            </a:p>
          </p:txBody>
        </p:sp>
      </p:grpSp>
      <p:grpSp>
        <p:nvGrpSpPr>
          <p:cNvPr id="40" name="组合 39"/>
          <p:cNvGrpSpPr/>
          <p:nvPr/>
        </p:nvGrpSpPr>
        <p:grpSpPr>
          <a:xfrm>
            <a:off x="3814285" y="1134779"/>
            <a:ext cx="4647990" cy="766485"/>
            <a:chOff x="3893115" y="997619"/>
            <a:chExt cx="4647990" cy="766485"/>
          </a:xfrm>
        </p:grpSpPr>
        <p:grpSp>
          <p:nvGrpSpPr>
            <p:cNvPr id="10" name="组合 9"/>
            <p:cNvGrpSpPr/>
            <p:nvPr/>
          </p:nvGrpSpPr>
          <p:grpSpPr>
            <a:xfrm>
              <a:off x="4826865" y="997619"/>
              <a:ext cx="3714240" cy="705734"/>
              <a:chOff x="5332942" y="2638072"/>
              <a:chExt cx="3714240" cy="705734"/>
            </a:xfrm>
          </p:grpSpPr>
          <p:sp>
            <p:nvSpPr>
              <p:cNvPr id="12" name="文本框 11"/>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smtClean="0">
                    <a:solidFill>
                      <a:schemeClr val="bg1"/>
                    </a:solidFill>
                    <a:effectLst>
                      <a:outerShdw blurRad="25400" dist="25400" dir="2700000" algn="tl">
                        <a:srgbClr val="000000">
                          <a:alpha val="25000"/>
                        </a:srgbClr>
                      </a:outerShdw>
                    </a:effectLst>
                    <a:cs typeface="+mn-ea"/>
                    <a:sym typeface="+mn-lt"/>
                  </a:rPr>
                  <a:t>公司与结构</a:t>
                </a:r>
                <a:endParaRPr lang="zh-CN" altLang="en-US" sz="2400" dirty="0">
                  <a:solidFill>
                    <a:schemeClr val="bg1"/>
                  </a:solidFill>
                  <a:effectLst>
                    <a:outerShdw blurRad="25400" dist="25400" dir="2700000" algn="tl">
                      <a:srgbClr val="000000">
                        <a:alpha val="25000"/>
                      </a:srgbClr>
                    </a:outerShdw>
                  </a:effectLst>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39" name="组合 38"/>
            <p:cNvGrpSpPr/>
            <p:nvPr/>
          </p:nvGrpSpPr>
          <p:grpSpPr>
            <a:xfrm>
              <a:off x="3893115" y="1054189"/>
              <a:ext cx="629194" cy="709915"/>
              <a:chOff x="3893115" y="1054189"/>
              <a:chExt cx="629194" cy="709915"/>
            </a:xfrm>
          </p:grpSpPr>
          <p:sp>
            <p:nvSpPr>
              <p:cNvPr id="21"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1" name="文本框 10"/>
              <p:cNvSpPr txBox="1"/>
              <p:nvPr/>
            </p:nvSpPr>
            <p:spPr>
              <a:xfrm rot="16200000">
                <a:off x="3920633" y="1172385"/>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01</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grpSp>
        <p:nvGrpSpPr>
          <p:cNvPr id="41" name="组合 40"/>
          <p:cNvGrpSpPr/>
          <p:nvPr/>
        </p:nvGrpSpPr>
        <p:grpSpPr>
          <a:xfrm>
            <a:off x="3814285" y="2170559"/>
            <a:ext cx="4647990" cy="766485"/>
            <a:chOff x="3893115" y="997619"/>
            <a:chExt cx="4647990" cy="766485"/>
          </a:xfrm>
        </p:grpSpPr>
        <p:grpSp>
          <p:nvGrpSpPr>
            <p:cNvPr id="42" name="组合 41"/>
            <p:cNvGrpSpPr/>
            <p:nvPr/>
          </p:nvGrpSpPr>
          <p:grpSpPr>
            <a:xfrm>
              <a:off x="4826865" y="997619"/>
              <a:ext cx="3714240" cy="705734"/>
              <a:chOff x="5332942" y="2638072"/>
              <a:chExt cx="3714240" cy="705734"/>
            </a:xfrm>
          </p:grpSpPr>
          <p:sp>
            <p:nvSpPr>
              <p:cNvPr id="46" name="文本框 45"/>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产品与服务</a:t>
                </a:r>
              </a:p>
            </p:txBody>
          </p:sp>
          <p:sp>
            <p:nvSpPr>
              <p:cNvPr id="47" name="文本框 4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43" name="组合 42"/>
            <p:cNvGrpSpPr/>
            <p:nvPr/>
          </p:nvGrpSpPr>
          <p:grpSpPr>
            <a:xfrm>
              <a:off x="3893115" y="1054189"/>
              <a:ext cx="629194" cy="709915"/>
              <a:chOff x="3893115" y="1054189"/>
              <a:chExt cx="629194" cy="709915"/>
            </a:xfrm>
          </p:grpSpPr>
          <p:sp>
            <p:nvSpPr>
              <p:cNvPr id="44"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5" name="文本框 44"/>
              <p:cNvSpPr txBox="1"/>
              <p:nvPr/>
            </p:nvSpPr>
            <p:spPr>
              <a:xfrm rot="16200000">
                <a:off x="3920633" y="1172383"/>
                <a:ext cx="553998" cy="454612"/>
              </a:xfrm>
              <a:prstGeom prst="rect">
                <a:avLst/>
              </a:prstGeom>
              <a:noFill/>
            </p:spPr>
            <p:txBody>
              <a:bodyPr vert="eaVert" wrap="none" rtlCol="0">
                <a:spAutoFit/>
              </a:bodyPr>
              <a:lstStyle/>
              <a:p>
                <a:pPr algn="ctr"/>
                <a:r>
                  <a:rPr lang="en-US" altLang="zh-CN" sz="2400" dirty="0" smtClean="0">
                    <a:solidFill>
                      <a:srgbClr val="2351B4"/>
                    </a:solidFill>
                    <a:effectLst>
                      <a:outerShdw blurRad="25400" dist="25400" dir="2700000" algn="tl">
                        <a:srgbClr val="000000">
                          <a:alpha val="40000"/>
                        </a:srgbClr>
                      </a:outerShdw>
                    </a:effectLst>
                    <a:cs typeface="+mn-ea"/>
                    <a:sym typeface="+mn-lt"/>
                  </a:rPr>
                  <a:t>02</a:t>
                </a:r>
                <a:endParaRPr lang="zh-CN" altLang="en-US" sz="2000" dirty="0">
                  <a:solidFill>
                    <a:srgbClr val="2351B4"/>
                  </a:solidFill>
                  <a:effectLst>
                    <a:outerShdw blurRad="25400" dist="25400" dir="2700000" algn="tl">
                      <a:srgbClr val="000000">
                        <a:alpha val="40000"/>
                      </a:srgbClr>
                    </a:outerShdw>
                  </a:effectLst>
                  <a:cs typeface="+mn-ea"/>
                  <a:sym typeface="+mn-lt"/>
                </a:endParaRPr>
              </a:p>
            </p:txBody>
          </p:sp>
        </p:grpSp>
      </p:grpSp>
      <p:grpSp>
        <p:nvGrpSpPr>
          <p:cNvPr id="48" name="组合 47"/>
          <p:cNvGrpSpPr/>
          <p:nvPr/>
        </p:nvGrpSpPr>
        <p:grpSpPr>
          <a:xfrm>
            <a:off x="3814285" y="3206339"/>
            <a:ext cx="4647990" cy="766485"/>
            <a:chOff x="3893115" y="997619"/>
            <a:chExt cx="4647990" cy="766485"/>
          </a:xfrm>
        </p:grpSpPr>
        <p:grpSp>
          <p:nvGrpSpPr>
            <p:cNvPr id="49" name="组合 48"/>
            <p:cNvGrpSpPr/>
            <p:nvPr/>
          </p:nvGrpSpPr>
          <p:grpSpPr>
            <a:xfrm>
              <a:off x="4826865" y="997619"/>
              <a:ext cx="3714240" cy="705734"/>
              <a:chOff x="5332942" y="2638072"/>
              <a:chExt cx="3714240" cy="705734"/>
            </a:xfrm>
          </p:grpSpPr>
          <p:sp>
            <p:nvSpPr>
              <p:cNvPr id="53" name="文本框 52"/>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文化及荣誉</a:t>
                </a: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50" name="组合 49"/>
            <p:cNvGrpSpPr/>
            <p:nvPr/>
          </p:nvGrpSpPr>
          <p:grpSpPr>
            <a:xfrm>
              <a:off x="3893115" y="1054189"/>
              <a:ext cx="629194" cy="709915"/>
              <a:chOff x="3893115" y="1054189"/>
              <a:chExt cx="629194" cy="709915"/>
            </a:xfrm>
          </p:grpSpPr>
          <p:sp>
            <p:nvSpPr>
              <p:cNvPr id="51"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2" name="文本框 51"/>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03</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grpSp>
        <p:nvGrpSpPr>
          <p:cNvPr id="55" name="组合 54"/>
          <p:cNvGrpSpPr/>
          <p:nvPr/>
        </p:nvGrpSpPr>
        <p:grpSpPr>
          <a:xfrm>
            <a:off x="3814285" y="4242119"/>
            <a:ext cx="4647990" cy="766485"/>
            <a:chOff x="3893115" y="997619"/>
            <a:chExt cx="4647990" cy="766485"/>
          </a:xfrm>
        </p:grpSpPr>
        <p:grpSp>
          <p:nvGrpSpPr>
            <p:cNvPr id="56" name="组合 55"/>
            <p:cNvGrpSpPr/>
            <p:nvPr/>
          </p:nvGrpSpPr>
          <p:grpSpPr>
            <a:xfrm>
              <a:off x="4826865" y="997619"/>
              <a:ext cx="3714240" cy="705734"/>
              <a:chOff x="5332942" y="2638072"/>
              <a:chExt cx="3714240" cy="705734"/>
            </a:xfrm>
          </p:grpSpPr>
          <p:sp>
            <p:nvSpPr>
              <p:cNvPr id="60" name="文本框 59"/>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smtClean="0">
                    <a:solidFill>
                      <a:schemeClr val="bg1"/>
                    </a:solidFill>
                    <a:effectLst>
                      <a:outerShdw blurRad="25400" dist="25400" dir="2700000" algn="tl">
                        <a:srgbClr val="000000">
                          <a:alpha val="25000"/>
                        </a:srgbClr>
                      </a:outerShdw>
                    </a:effectLst>
                    <a:cs typeface="+mn-ea"/>
                    <a:sym typeface="+mn-lt"/>
                  </a:rPr>
                  <a:t>市场与营销</a:t>
                </a:r>
                <a:endParaRPr lang="zh-CN" altLang="en-US" sz="2400" dirty="0">
                  <a:solidFill>
                    <a:schemeClr val="bg1"/>
                  </a:solidFill>
                  <a:effectLst>
                    <a:outerShdw blurRad="25400" dist="25400" dir="2700000" algn="tl">
                      <a:srgbClr val="000000">
                        <a:alpha val="25000"/>
                      </a:srgbClr>
                    </a:outerShdw>
                  </a:effectLst>
                  <a:cs typeface="+mn-ea"/>
                  <a:sym typeface="+mn-lt"/>
                </a:endParaRPr>
              </a:p>
            </p:txBody>
          </p:sp>
          <p:sp>
            <p:nvSpPr>
              <p:cNvPr id="61" name="文本框 6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57" name="组合 56"/>
            <p:cNvGrpSpPr/>
            <p:nvPr/>
          </p:nvGrpSpPr>
          <p:grpSpPr>
            <a:xfrm>
              <a:off x="3893115" y="1054189"/>
              <a:ext cx="629194" cy="709915"/>
              <a:chOff x="3893115" y="1054189"/>
              <a:chExt cx="629194" cy="709915"/>
            </a:xfrm>
          </p:grpSpPr>
          <p:sp>
            <p:nvSpPr>
              <p:cNvPr id="58"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9" name="文本框 58"/>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rgbClr val="2351B4"/>
                    </a:solidFill>
                    <a:effectLst>
                      <a:outerShdw blurRad="25400" dist="25400" dir="2700000" algn="tl">
                        <a:srgbClr val="000000">
                          <a:alpha val="40000"/>
                        </a:srgbClr>
                      </a:outerShdw>
                    </a:effectLst>
                    <a:cs typeface="+mn-ea"/>
                    <a:sym typeface="+mn-lt"/>
                  </a:rPr>
                  <a:t>04</a:t>
                </a:r>
                <a:endParaRPr lang="zh-CN" altLang="en-US" sz="2000" dirty="0">
                  <a:solidFill>
                    <a:srgbClr val="2351B4"/>
                  </a:solidFill>
                  <a:effectLst>
                    <a:outerShdw blurRad="25400" dist="25400" dir="2700000" algn="tl">
                      <a:srgbClr val="000000">
                        <a:alpha val="40000"/>
                      </a:srgbClr>
                    </a:outerShdw>
                  </a:effectLst>
                  <a:cs typeface="+mn-ea"/>
                  <a:sym typeface="+mn-lt"/>
                </a:endParaRPr>
              </a:p>
            </p:txBody>
          </p:sp>
        </p:grpSp>
      </p:grpSp>
      <p:grpSp>
        <p:nvGrpSpPr>
          <p:cNvPr id="62" name="组合 61"/>
          <p:cNvGrpSpPr/>
          <p:nvPr/>
        </p:nvGrpSpPr>
        <p:grpSpPr>
          <a:xfrm>
            <a:off x="3814285" y="5277898"/>
            <a:ext cx="4647990" cy="766485"/>
            <a:chOff x="3893115" y="997619"/>
            <a:chExt cx="4647990" cy="766485"/>
          </a:xfrm>
        </p:grpSpPr>
        <p:grpSp>
          <p:nvGrpSpPr>
            <p:cNvPr id="63" name="组合 62"/>
            <p:cNvGrpSpPr/>
            <p:nvPr/>
          </p:nvGrpSpPr>
          <p:grpSpPr>
            <a:xfrm>
              <a:off x="4826865" y="997619"/>
              <a:ext cx="3714240" cy="705734"/>
              <a:chOff x="5332942" y="2638072"/>
              <a:chExt cx="3714240" cy="705734"/>
            </a:xfrm>
          </p:grpSpPr>
          <p:sp>
            <p:nvSpPr>
              <p:cNvPr id="67" name="文本框 66"/>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规划与未来</a:t>
                </a:r>
              </a:p>
            </p:txBody>
          </p:sp>
          <p:sp>
            <p:nvSpPr>
              <p:cNvPr id="68" name="文本框 6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64" name="组合 63"/>
            <p:cNvGrpSpPr/>
            <p:nvPr/>
          </p:nvGrpSpPr>
          <p:grpSpPr>
            <a:xfrm>
              <a:off x="3893115" y="1054189"/>
              <a:ext cx="629194" cy="709915"/>
              <a:chOff x="3893115" y="1054189"/>
              <a:chExt cx="629194" cy="709915"/>
            </a:xfrm>
          </p:grpSpPr>
          <p:sp>
            <p:nvSpPr>
              <p:cNvPr id="65"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66" name="文本框 65"/>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05</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spTree>
    <p:extLst>
      <p:ext uri="{BB962C8B-B14F-4D97-AF65-F5344CB8AC3E}">
        <p14:creationId xmlns:p14="http://schemas.microsoft.com/office/powerpoint/2010/main" val="1285547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par>
                                    <p:cTn id="16" presetID="2" presetClass="entr" presetSubtype="1" fill="hold" nodeType="withEffect" p14:presetBounceEnd="40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40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9" dur="1000" fill="hold"/>
                                            <p:tgtEl>
                                              <p:spTgt spid="17"/>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74" grpId="0" animBg="1"/>
          <p:bldP spid="16" grpId="0"/>
        </p:bldLst>
      </p:timing>
    </mc:Choice>
    <mc:Fallback xmlns="" xmlns:a14="http://schemas.microsoft.com/office/drawing/2010/main" xmlns:a16="http://schemas.microsoft.com/office/drawing/2014/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74" grpId="0" animBg="1"/>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a:spLocks noChangeArrowheads="1"/>
          </p:cNvSpPr>
          <p:nvPr/>
        </p:nvSpPr>
        <p:spPr bwMode="auto">
          <a:xfrm>
            <a:off x="4943872" y="2833802"/>
            <a:ext cx="23791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mn-lt"/>
                <a:ea typeface="+mn-ea"/>
                <a:cs typeface="+mn-ea"/>
                <a:sym typeface="+mn-lt"/>
              </a:rPr>
              <a:t>右键点击图片择设置图片格式可直接替换图片。您的容打在或者通过复制您的文本后，在此框中选择粘贴，并选择只保。</a:t>
            </a:r>
            <a:endParaRPr lang="en-US" altLang="zh-CN" sz="1000" dirty="0">
              <a:solidFill>
                <a:schemeClr val="bg1"/>
              </a:solidFill>
              <a:latin typeface="+mn-lt"/>
              <a:ea typeface="+mn-ea"/>
              <a:cs typeface="+mn-ea"/>
              <a:sym typeface="+mn-lt"/>
            </a:endParaRP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项目简述</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矩形: 圆角 32">
            <a:extLst>
              <a:ext uri="{FF2B5EF4-FFF2-40B4-BE49-F238E27FC236}">
                <a16:creationId xmlns="" xmlns:a14="http://schemas.microsoft.com/office/drawing/2010/main" xmlns:p14="http://schemas.microsoft.com/office/powerpoint/2010/main" xmlns:a16="http://schemas.microsoft.com/office/drawing/2014/main" id="{0938E130-161F-4D01-A72E-BAA9F83C0553}"/>
              </a:ext>
            </a:extLst>
          </p:cNvPr>
          <p:cNvSpPr/>
          <p:nvPr/>
        </p:nvSpPr>
        <p:spPr>
          <a:xfrm>
            <a:off x="6048913" y="1840985"/>
            <a:ext cx="2634029" cy="4304158"/>
          </a:xfrm>
          <a:prstGeom prst="roundRect">
            <a:avLst>
              <a:gd name="adj" fmla="val 3454"/>
            </a:avLst>
          </a:prstGeom>
          <a:solidFill>
            <a:srgbClr val="2351B4"/>
          </a:solidFill>
          <a:ln>
            <a:noFill/>
          </a:ln>
          <a:effectLst>
            <a:outerShdw blurRad="254000" dist="254000" dir="5400000" sx="93000" sy="93000" algn="ctr" rotWithShape="0">
              <a:srgbClr val="275B89">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圆角 5">
            <a:extLst>
              <a:ext uri="{FF2B5EF4-FFF2-40B4-BE49-F238E27FC236}">
                <a16:creationId xmlns="" xmlns:a14="http://schemas.microsoft.com/office/drawing/2010/main" xmlns:p14="http://schemas.microsoft.com/office/powerpoint/2010/main" xmlns:a16="http://schemas.microsoft.com/office/drawing/2014/main" id="{B48A2274-C32F-405A-BE41-A30F7D5C90D6}"/>
              </a:ext>
            </a:extLst>
          </p:cNvPr>
          <p:cNvSpPr/>
          <p:nvPr/>
        </p:nvSpPr>
        <p:spPr>
          <a:xfrm>
            <a:off x="8862646" y="1842085"/>
            <a:ext cx="2634029" cy="4304158"/>
          </a:xfrm>
          <a:prstGeom prst="roundRect">
            <a:avLst>
              <a:gd name="adj" fmla="val 3454"/>
            </a:avLst>
          </a:prstGeom>
          <a:solidFill>
            <a:schemeClr val="bg1"/>
          </a:solidFill>
          <a:ln>
            <a:solidFill>
              <a:schemeClr val="bg1">
                <a:lumMod val="85000"/>
              </a:schemeClr>
            </a:solidFill>
          </a:ln>
          <a:effectLst>
            <a:outerShdw blurRad="254000" dist="254000" dir="5400000" sx="93000" sy="93000" algn="ctr" rotWithShape="0">
              <a:srgbClr val="275B89">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a16="http://schemas.microsoft.com/office/drawing/2014/main" id="{749B7274-4C3D-4AC1-9ABB-0890026843A6}"/>
              </a:ext>
            </a:extLst>
          </p:cNvPr>
          <p:cNvSpPr txBox="1"/>
          <p:nvPr/>
        </p:nvSpPr>
        <p:spPr>
          <a:xfrm>
            <a:off x="9262897" y="3294443"/>
            <a:ext cx="1833526"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0C7FD"/>
                </a:solidFill>
                <a:latin typeface="+mn-lt"/>
                <a:ea typeface="+mn-ea"/>
                <a:sym typeface="+mn-lt"/>
              </a:rPr>
              <a:t>产品特色方案</a:t>
            </a: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7E1CB17-A917-43B8-B46F-03ED24243C22}"/>
              </a:ext>
            </a:extLst>
          </p:cNvPr>
          <p:cNvSpPr txBox="1"/>
          <p:nvPr/>
        </p:nvSpPr>
        <p:spPr>
          <a:xfrm>
            <a:off x="9119790" y="4055337"/>
            <a:ext cx="2119741" cy="1754326"/>
          </a:xfrm>
          <a:prstGeom prst="rect">
            <a:avLst/>
          </a:prstGeom>
        </p:spPr>
        <p:txBody>
          <a:bodyPr wrap="square">
            <a:spAutoFit/>
          </a:bodyPr>
          <a:lstStyle>
            <a:defPPr>
              <a:defRPr lang="zh-CN"/>
            </a:defPPr>
            <a:lvl1pPr algn="ctr">
              <a:lnSpc>
                <a:spcPct val="150000"/>
              </a:lnSpc>
              <a:defRPr sz="1200" kern="1400" spc="100">
                <a:solidFill>
                  <a:schemeClr val="bg1"/>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bg2">
                    <a:lumMod val="25000"/>
                  </a:schemeClr>
                </a:solidFill>
                <a:latin typeface="+mn-lt"/>
                <a:ea typeface="+mn-ea"/>
                <a:cs typeface="+mn-ea"/>
                <a:sym typeface="+mn-lt"/>
              </a:rPr>
              <a:t>此处添加详细文本</a:t>
            </a:r>
            <a:r>
              <a:rPr lang="zh-CN" altLang="en-US" dirty="0" smtClean="0">
                <a:solidFill>
                  <a:schemeClr val="bg2">
                    <a:lumMod val="25000"/>
                  </a:schemeClr>
                </a:solidFill>
                <a:latin typeface="+mn-lt"/>
                <a:ea typeface="+mn-ea"/>
                <a:cs typeface="+mn-ea"/>
                <a:sym typeface="+mn-lt"/>
              </a:rPr>
              <a:t>描述建议</a:t>
            </a:r>
            <a:r>
              <a:rPr lang="zh-CN" altLang="en-US" dirty="0">
                <a:solidFill>
                  <a:schemeClr val="bg2">
                    <a:lumMod val="25000"/>
                  </a:schemeClr>
                </a:solidFill>
                <a:latin typeface="+mn-lt"/>
                <a:ea typeface="+mn-ea"/>
                <a:cs typeface="+mn-ea"/>
                <a:sym typeface="+mn-lt"/>
              </a:rPr>
              <a:t>与标题相关并符合整体语言风格，建议与标题相关此处添加详细文本此处添加详细文本描述，建议与标题相关</a:t>
            </a:r>
            <a:endParaRPr lang="en-US" altLang="zh-CN" dirty="0">
              <a:solidFill>
                <a:schemeClr val="bg2">
                  <a:lumMod val="25000"/>
                </a:schemeClr>
              </a:solidFill>
              <a:latin typeface="+mn-lt"/>
              <a:ea typeface="+mn-ea"/>
              <a:cs typeface="+mn-ea"/>
              <a:sym typeface="+mn-lt"/>
            </a:endParaRPr>
          </a:p>
        </p:txBody>
      </p:sp>
      <p:sp>
        <p:nvSpPr>
          <p:cNvPr id="18" name="平行四边形 17">
            <a:extLst>
              <a:ext uri="{FF2B5EF4-FFF2-40B4-BE49-F238E27FC236}">
                <a16:creationId xmlns="" xmlns:a14="http://schemas.microsoft.com/office/drawing/2010/main" xmlns:p14="http://schemas.microsoft.com/office/powerpoint/2010/main" xmlns:a16="http://schemas.microsoft.com/office/drawing/2014/main" id="{74E56BA3-C5FC-45FC-9CFF-2AD90FCE0CE6}"/>
              </a:ext>
            </a:extLst>
          </p:cNvPr>
          <p:cNvSpPr/>
          <p:nvPr/>
        </p:nvSpPr>
        <p:spPr>
          <a:xfrm>
            <a:off x="5910260" y="184098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a16="http://schemas.microsoft.com/office/drawing/2014/main" id="{5CE56EF0-F092-44D2-BD96-2EF3DDC8958F}"/>
              </a:ext>
            </a:extLst>
          </p:cNvPr>
          <p:cNvSpPr txBox="1"/>
          <p:nvPr/>
        </p:nvSpPr>
        <p:spPr>
          <a:xfrm>
            <a:off x="6501037" y="3309158"/>
            <a:ext cx="1729780" cy="400110"/>
          </a:xfrm>
          <a:prstGeom prst="rect">
            <a:avLst/>
          </a:prstGeom>
          <a:noFill/>
        </p:spPr>
        <p:txBody>
          <a:bodyPr wrap="square" rtlCol="0">
            <a:spAutoFit/>
          </a:bodyPr>
          <a:lstStyle/>
          <a:p>
            <a:pPr algn="ctr"/>
            <a:r>
              <a:rPr lang="zh-CN" altLang="en-US" sz="2000" b="1" dirty="0">
                <a:solidFill>
                  <a:schemeClr val="bg1"/>
                </a:solidFill>
                <a:cs typeface="+mn-ea"/>
                <a:sym typeface="+mn-lt"/>
              </a:rPr>
              <a:t>项目简要概述</a:t>
            </a:r>
          </a:p>
        </p:txBody>
      </p:sp>
      <p:sp>
        <p:nvSpPr>
          <p:cNvPr id="22" name="文本框 21">
            <a:extLst>
              <a:ext uri="{FF2B5EF4-FFF2-40B4-BE49-F238E27FC236}">
                <a16:creationId xmlns="" xmlns:a14="http://schemas.microsoft.com/office/drawing/2010/main" xmlns:p14="http://schemas.microsoft.com/office/powerpoint/2010/main" xmlns:a16="http://schemas.microsoft.com/office/drawing/2014/main" id="{373854D4-761C-403C-B04F-04033A3D7368}"/>
              </a:ext>
            </a:extLst>
          </p:cNvPr>
          <p:cNvSpPr txBox="1"/>
          <p:nvPr/>
        </p:nvSpPr>
        <p:spPr>
          <a:xfrm>
            <a:off x="6333845" y="4070052"/>
            <a:ext cx="2119741" cy="1754326"/>
          </a:xfrm>
          <a:prstGeom prst="rect">
            <a:avLst/>
          </a:prstGeom>
        </p:spPr>
        <p:txBody>
          <a:bodyPr wrap="square">
            <a:spAutoFit/>
          </a:bodyPr>
          <a:lstStyle>
            <a:defPPr>
              <a:defRPr lang="zh-CN"/>
            </a:defPPr>
            <a:lvl1pPr>
              <a:lnSpc>
                <a:spcPct val="150000"/>
              </a:lnSpc>
              <a:defRPr sz="14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1200" dirty="0">
                <a:solidFill>
                  <a:schemeClr val="bg1"/>
                </a:solidFill>
                <a:latin typeface="+mn-lt"/>
                <a:ea typeface="+mn-ea"/>
                <a:cs typeface="+mn-ea"/>
                <a:sym typeface="+mn-lt"/>
              </a:rPr>
              <a:t>此处添加详细文本</a:t>
            </a:r>
            <a:r>
              <a:rPr lang="zh-CN" altLang="en-US" sz="1200" dirty="0" smtClean="0">
                <a:solidFill>
                  <a:schemeClr val="bg1"/>
                </a:solidFill>
                <a:latin typeface="+mn-lt"/>
                <a:ea typeface="+mn-ea"/>
                <a:cs typeface="+mn-ea"/>
                <a:sym typeface="+mn-lt"/>
              </a:rPr>
              <a:t>描述建议</a:t>
            </a:r>
            <a:r>
              <a:rPr lang="zh-CN" altLang="en-US" sz="1200" dirty="0">
                <a:solidFill>
                  <a:schemeClr val="bg1"/>
                </a:solidFill>
                <a:latin typeface="+mn-lt"/>
                <a:ea typeface="+mn-ea"/>
                <a:cs typeface="+mn-ea"/>
                <a:sym typeface="+mn-lt"/>
              </a:rPr>
              <a:t>与标题相关并符合整体语言风格，建议与标题相关此处添加详细</a:t>
            </a:r>
            <a:r>
              <a:rPr lang="zh-CN" altLang="en-US" sz="1200" dirty="0" smtClean="0">
                <a:solidFill>
                  <a:schemeClr val="bg1"/>
                </a:solidFill>
                <a:latin typeface="+mn-lt"/>
                <a:ea typeface="+mn-ea"/>
                <a:cs typeface="+mn-ea"/>
                <a:sym typeface="+mn-lt"/>
              </a:rPr>
              <a:t>文本</a:t>
            </a:r>
            <a:r>
              <a:rPr lang="zh-CN" altLang="en-US" sz="1200" dirty="0">
                <a:solidFill>
                  <a:schemeClr val="bg1"/>
                </a:solidFill>
                <a:latin typeface="+mn-lt"/>
                <a:ea typeface="+mn-ea"/>
                <a:cs typeface="+mn-ea"/>
                <a:sym typeface="+mn-lt"/>
              </a:rPr>
              <a:t>此处添加详细文本描述，建议与标题</a:t>
            </a:r>
            <a:r>
              <a:rPr lang="zh-CN" altLang="en-US" sz="1200" dirty="0" smtClean="0">
                <a:solidFill>
                  <a:schemeClr val="bg1"/>
                </a:solidFill>
                <a:latin typeface="+mn-lt"/>
                <a:ea typeface="+mn-ea"/>
                <a:cs typeface="+mn-ea"/>
                <a:sym typeface="+mn-lt"/>
              </a:rPr>
              <a:t>相关</a:t>
            </a:r>
            <a:endParaRPr lang="en-US" altLang="zh-CN" sz="1200" dirty="0">
              <a:solidFill>
                <a:schemeClr val="bg1"/>
              </a:solidFill>
              <a:latin typeface="+mn-lt"/>
              <a:ea typeface="+mn-ea"/>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a16="http://schemas.microsoft.com/office/drawing/2014/main" id="{03B4C5CF-4BF5-43E0-A025-F473393AC0A9}"/>
              </a:ext>
            </a:extLst>
          </p:cNvPr>
          <p:cNvSpPr txBox="1"/>
          <p:nvPr/>
        </p:nvSpPr>
        <p:spPr>
          <a:xfrm>
            <a:off x="596532" y="2150672"/>
            <a:ext cx="2561900" cy="488724"/>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pPr algn="l"/>
            <a:r>
              <a:rPr lang="zh-CN" altLang="en-US" sz="2400" b="1" dirty="0">
                <a:solidFill>
                  <a:srgbClr val="2351B4"/>
                </a:solidFill>
                <a:latin typeface="+mn-lt"/>
                <a:ea typeface="+mn-ea"/>
                <a:sym typeface="+mn-lt"/>
              </a:rPr>
              <a:t>项目营销方案</a:t>
            </a:r>
          </a:p>
        </p:txBody>
      </p:sp>
      <p:sp>
        <p:nvSpPr>
          <p:cNvPr id="24" name="矩形: 圆角 38">
            <a:extLst>
              <a:ext uri="{FF2B5EF4-FFF2-40B4-BE49-F238E27FC236}">
                <a16:creationId xmlns="" xmlns:a14="http://schemas.microsoft.com/office/drawing/2010/main" xmlns:p14="http://schemas.microsoft.com/office/powerpoint/2010/main" xmlns:a16="http://schemas.microsoft.com/office/drawing/2014/main" id="{8876E8A2-40C1-4856-8B88-27743F4FE83B}"/>
              </a:ext>
            </a:extLst>
          </p:cNvPr>
          <p:cNvSpPr/>
          <p:nvPr/>
        </p:nvSpPr>
        <p:spPr>
          <a:xfrm>
            <a:off x="958797" y="5250801"/>
            <a:ext cx="1270377" cy="319307"/>
          </a:xfrm>
          <a:prstGeom prst="roundRect">
            <a:avLst>
              <a:gd name="adj" fmla="val 50000"/>
            </a:avLst>
          </a:prstGeom>
          <a:solidFill>
            <a:srgbClr val="20C7FD"/>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a16="http://schemas.microsoft.com/office/drawing/2014/main" id="{33AE86C1-3F49-478A-9F4C-19CAAA751A8F}"/>
              </a:ext>
            </a:extLst>
          </p:cNvPr>
          <p:cNvSpPr txBox="1"/>
          <p:nvPr/>
        </p:nvSpPr>
        <p:spPr>
          <a:xfrm>
            <a:off x="1185049"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营销策划</a:t>
            </a:r>
            <a:endParaRPr lang="zh-CN" altLang="en-US" sz="1400" dirty="0">
              <a:solidFill>
                <a:schemeClr val="bg1"/>
              </a:solidFill>
              <a:cs typeface="+mn-ea"/>
              <a:sym typeface="+mn-lt"/>
            </a:endParaRPr>
          </a:p>
        </p:txBody>
      </p:sp>
      <p:sp>
        <p:nvSpPr>
          <p:cNvPr id="26" name="矩形: 圆角 41">
            <a:extLst>
              <a:ext uri="{FF2B5EF4-FFF2-40B4-BE49-F238E27FC236}">
                <a16:creationId xmlns="" xmlns:a14="http://schemas.microsoft.com/office/drawing/2010/main" xmlns:p14="http://schemas.microsoft.com/office/powerpoint/2010/main" xmlns:a16="http://schemas.microsoft.com/office/drawing/2014/main" id="{3913932B-A3C3-4DF3-8193-E0D97FD38CDE}"/>
              </a:ext>
            </a:extLst>
          </p:cNvPr>
          <p:cNvSpPr/>
          <p:nvPr/>
        </p:nvSpPr>
        <p:spPr>
          <a:xfrm>
            <a:off x="2481518" y="5250801"/>
            <a:ext cx="1270377" cy="319307"/>
          </a:xfrm>
          <a:prstGeom prst="roundRect">
            <a:avLst>
              <a:gd name="adj" fmla="val 50000"/>
            </a:avLst>
          </a:prstGeom>
          <a:solidFill>
            <a:srgbClr val="2351B4"/>
          </a:solidFill>
          <a:ln>
            <a:noFill/>
          </a:ln>
          <a:effectLst>
            <a:outerShdw blurRad="127000" dist="76200" dir="5400000" sx="93000" sy="93000" algn="t" rotWithShape="0">
              <a:srgbClr val="ED813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a16="http://schemas.microsoft.com/office/drawing/2014/main" id="{37944D39-912B-4301-8F7D-B7616BF20021}"/>
              </a:ext>
            </a:extLst>
          </p:cNvPr>
          <p:cNvSpPr txBox="1"/>
          <p:nvPr/>
        </p:nvSpPr>
        <p:spPr>
          <a:xfrm>
            <a:off x="2707770"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营销方案</a:t>
            </a:r>
            <a:endParaRPr lang="zh-CN" altLang="en-US" sz="1400" dirty="0">
              <a:solidFill>
                <a:schemeClr val="bg1"/>
              </a:solidFill>
              <a:cs typeface="+mn-ea"/>
              <a:sym typeface="+mn-lt"/>
            </a:endParaRPr>
          </a:p>
        </p:txBody>
      </p:sp>
      <p:sp>
        <p:nvSpPr>
          <p:cNvPr id="28" name="矩形: 圆角 44">
            <a:extLst>
              <a:ext uri="{FF2B5EF4-FFF2-40B4-BE49-F238E27FC236}">
                <a16:creationId xmlns="" xmlns:a14="http://schemas.microsoft.com/office/drawing/2010/main" xmlns:p14="http://schemas.microsoft.com/office/powerpoint/2010/main" xmlns:a16="http://schemas.microsoft.com/office/drawing/2014/main" id="{C33F5EF9-38DF-4468-83E0-166EBD299343}"/>
              </a:ext>
            </a:extLst>
          </p:cNvPr>
          <p:cNvSpPr/>
          <p:nvPr/>
        </p:nvSpPr>
        <p:spPr>
          <a:xfrm>
            <a:off x="4004239" y="5250801"/>
            <a:ext cx="1270377" cy="319307"/>
          </a:xfrm>
          <a:prstGeom prst="roundRect">
            <a:avLst>
              <a:gd name="adj" fmla="val 50000"/>
            </a:avLst>
          </a:prstGeom>
          <a:solidFill>
            <a:srgbClr val="20C7FD"/>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E6A9DC8E-0AE9-4C42-A17B-59D7B54EA1EB}"/>
              </a:ext>
            </a:extLst>
          </p:cNvPr>
          <p:cNvSpPr txBox="1"/>
          <p:nvPr/>
        </p:nvSpPr>
        <p:spPr>
          <a:xfrm>
            <a:off x="4230491"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市场营销</a:t>
            </a:r>
            <a:endParaRPr lang="zh-CN" altLang="en-US" sz="1400" dirty="0">
              <a:solidFill>
                <a:schemeClr val="bg1"/>
              </a:solidFill>
              <a:cs typeface="+mn-ea"/>
              <a:sym typeface="+mn-lt"/>
            </a:endParaRPr>
          </a:p>
        </p:txBody>
      </p:sp>
      <p:cxnSp>
        <p:nvCxnSpPr>
          <p:cNvPr id="30" name="直接连接符 29"/>
          <p:cNvCxnSpPr/>
          <p:nvPr/>
        </p:nvCxnSpPr>
        <p:spPr>
          <a:xfrm>
            <a:off x="7155862" y="3844717"/>
            <a:ext cx="420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969595" y="3844717"/>
            <a:ext cx="420130" cy="0"/>
          </a:xfrm>
          <a:prstGeom prst="line">
            <a:avLst/>
          </a:prstGeom>
          <a:ln w="19050">
            <a:solidFill>
              <a:srgbClr val="20C7FD"/>
            </a:solidFill>
          </a:ln>
        </p:spPr>
        <p:style>
          <a:lnRef idx="1">
            <a:schemeClr val="accent1"/>
          </a:lnRef>
          <a:fillRef idx="0">
            <a:schemeClr val="accent1"/>
          </a:fillRef>
          <a:effectRef idx="0">
            <a:schemeClr val="accent1"/>
          </a:effectRef>
          <a:fontRef idx="minor">
            <a:schemeClr val="tx1"/>
          </a:fontRef>
        </p:style>
      </p:cxnSp>
      <p:sp>
        <p:nvSpPr>
          <p:cNvPr id="32" name="Shape 1871">
            <a:extLst>
              <a:ext uri="{FF2B5EF4-FFF2-40B4-BE49-F238E27FC236}">
                <a16:creationId xmlns="" xmlns:a14="http://schemas.microsoft.com/office/drawing/2010/main" xmlns:p14="http://schemas.microsoft.com/office/powerpoint/2010/main" xmlns:a16="http://schemas.microsoft.com/office/drawing/2014/main" id="{FF36D678-3946-463E-8A30-ADF79B5FD8C6}"/>
              </a:ext>
            </a:extLst>
          </p:cNvPr>
          <p:cNvSpPr/>
          <p:nvPr/>
        </p:nvSpPr>
        <p:spPr>
          <a:xfrm>
            <a:off x="7033515" y="2542477"/>
            <a:ext cx="664824" cy="4787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33" name="Shape 1844">
            <a:extLst>
              <a:ext uri="{FF2B5EF4-FFF2-40B4-BE49-F238E27FC236}">
                <a16:creationId xmlns="" xmlns:a14="http://schemas.microsoft.com/office/drawing/2010/main" xmlns:p14="http://schemas.microsoft.com/office/powerpoint/2010/main" xmlns:a16="http://schemas.microsoft.com/office/drawing/2014/main" id="{F6DFF561-2BE2-4E8C-8BBD-B0C6C79D0C3C}"/>
              </a:ext>
            </a:extLst>
          </p:cNvPr>
          <p:cNvSpPr/>
          <p:nvPr/>
        </p:nvSpPr>
        <p:spPr>
          <a:xfrm>
            <a:off x="9866531" y="2479882"/>
            <a:ext cx="626258" cy="603942"/>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a16="http://schemas.microsoft.com/office/drawing/2014/main" id="{001C5DD6-6371-4672-AFA3-46D4DE91EDCC}"/>
              </a:ext>
            </a:extLst>
          </p:cNvPr>
          <p:cNvSpPr/>
          <p:nvPr/>
        </p:nvSpPr>
        <p:spPr>
          <a:xfrm>
            <a:off x="611046" y="2698270"/>
            <a:ext cx="5258163"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sp>
        <p:nvSpPr>
          <p:cNvPr id="35" name="矩形 34">
            <a:extLst>
              <a:ext uri="{FF2B5EF4-FFF2-40B4-BE49-F238E27FC236}">
                <a16:creationId xmlns="" xmlns:a14="http://schemas.microsoft.com/office/drawing/2010/main" xmlns:p14="http://schemas.microsoft.com/office/powerpoint/2010/main" xmlns:a16="http://schemas.microsoft.com/office/drawing/2014/main" id="{001C5DD6-6371-4672-AFA3-46D4DE91EDCC}"/>
              </a:ext>
            </a:extLst>
          </p:cNvPr>
          <p:cNvSpPr/>
          <p:nvPr/>
        </p:nvSpPr>
        <p:spPr>
          <a:xfrm>
            <a:off x="611046" y="3732171"/>
            <a:ext cx="5258163"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sp>
        <p:nvSpPr>
          <p:cNvPr id="36" name="任意多边形 35">
            <a:extLst>
              <a:ext uri="{FF2B5EF4-FFF2-40B4-BE49-F238E27FC236}">
                <a16:creationId xmlns="" xmlns:a14="http://schemas.microsoft.com/office/drawing/2010/main" xmlns:p14="http://schemas.microsoft.com/office/powerpoint/2010/main" xmlns:a16="http://schemas.microsoft.com/office/drawing/2014/main" id="{74E56BA3-C5FC-45FC-9CFF-2AD90FCE0CE6}"/>
              </a:ext>
            </a:extLst>
          </p:cNvPr>
          <p:cNvSpPr/>
          <p:nvPr/>
        </p:nvSpPr>
        <p:spPr>
          <a:xfrm rot="900052">
            <a:off x="8853721" y="1781117"/>
            <a:ext cx="360625" cy="839019"/>
          </a:xfrm>
          <a:custGeom>
            <a:avLst/>
            <a:gdLst>
              <a:gd name="connsiteX0" fmla="*/ 99027 w 360625"/>
              <a:gd name="connsiteY0" fmla="*/ 70100 h 839019"/>
              <a:gd name="connsiteX1" fmla="*/ 360625 w 360625"/>
              <a:gd name="connsiteY1" fmla="*/ 0 h 839019"/>
              <a:gd name="connsiteX2" fmla="*/ 115294 w 360625"/>
              <a:gd name="connsiteY2" fmla="*/ 839019 h 839019"/>
              <a:gd name="connsiteX3" fmla="*/ 0 w 360625"/>
              <a:gd name="connsiteY3" fmla="*/ 408765 h 839019"/>
            </a:gdLst>
            <a:ahLst/>
            <a:cxnLst>
              <a:cxn ang="0">
                <a:pos x="connsiteX0" y="connsiteY0"/>
              </a:cxn>
              <a:cxn ang="0">
                <a:pos x="connsiteX1" y="connsiteY1"/>
              </a:cxn>
              <a:cxn ang="0">
                <a:pos x="connsiteX2" y="connsiteY2"/>
              </a:cxn>
              <a:cxn ang="0">
                <a:pos x="connsiteX3" y="connsiteY3"/>
              </a:cxn>
            </a:cxnLst>
            <a:rect l="l" t="t" r="r" b="b"/>
            <a:pathLst>
              <a:path w="360625" h="839019">
                <a:moveTo>
                  <a:pt x="99027" y="70100"/>
                </a:moveTo>
                <a:lnTo>
                  <a:pt x="360625" y="0"/>
                </a:lnTo>
                <a:lnTo>
                  <a:pt x="115294" y="839019"/>
                </a:lnTo>
                <a:lnTo>
                  <a:pt x="0" y="408765"/>
                </a:lnTo>
                <a:close/>
              </a:path>
            </a:pathLst>
          </a:cu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4975861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3" grpId="0" animBg="1"/>
      <p:bldP spid="14" grpId="0" animBg="1"/>
      <p:bldP spid="15" grpId="0"/>
      <p:bldP spid="17" grpId="0"/>
      <p:bldP spid="18" grpId="0" animBg="1"/>
      <p:bldP spid="21" grpId="0"/>
      <p:bldP spid="22" grpId="0"/>
      <p:bldP spid="23" grpId="0"/>
      <p:bldP spid="24" grpId="0" animBg="1"/>
      <p:bldP spid="25" grpId="0"/>
      <p:bldP spid="26" grpId="0" animBg="1"/>
      <p:bldP spid="27" grpId="0"/>
      <p:bldP spid="28" grpId="0" animBg="1"/>
      <p:bldP spid="29" grpId="0"/>
      <p:bldP spid="32" grpId="0" animBg="1"/>
      <p:bldP spid="33" grpId="0" animBg="1"/>
      <p:bldP spid="34" grpId="0"/>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业务模式</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8" name="Rectangle 15">
            <a:extLst>
              <a:ext uri="{FF2B5EF4-FFF2-40B4-BE49-F238E27FC236}">
                <a16:creationId xmlns="" xmlns:a14="http://schemas.microsoft.com/office/drawing/2010/main" xmlns:p14="http://schemas.microsoft.com/office/powerpoint/2010/main" xmlns:a16="http://schemas.microsoft.com/office/drawing/2014/main" id="{D0485CC3-3990-45BF-AF24-DD9AE15F7F66}"/>
              </a:ext>
            </a:extLst>
          </p:cNvPr>
          <p:cNvSpPr/>
          <p:nvPr/>
        </p:nvSpPr>
        <p:spPr>
          <a:xfrm>
            <a:off x="4473895" y="1870616"/>
            <a:ext cx="3244211" cy="4260006"/>
          </a:xfrm>
          <a:prstGeom prst="rect">
            <a:avLst/>
          </a:prstGeom>
          <a:solidFill>
            <a:schemeClr val="bg1"/>
          </a:solidFill>
          <a:ln>
            <a:noFill/>
          </a:ln>
          <a:effectLst>
            <a:outerShdw blurRad="241300" dist="50800" dir="5400000" algn="ctr"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9" name="Freeform 19">
            <a:extLst>
              <a:ext uri="{FF2B5EF4-FFF2-40B4-BE49-F238E27FC236}">
                <a16:creationId xmlns="" xmlns:a14="http://schemas.microsoft.com/office/drawing/2010/main" xmlns:p14="http://schemas.microsoft.com/office/powerpoint/2010/main" xmlns:a16="http://schemas.microsoft.com/office/drawing/2014/main" id="{7570CBFF-23F4-4D81-A882-F96A1B08BBD7}"/>
              </a:ext>
            </a:extLst>
          </p:cNvPr>
          <p:cNvSpPr>
            <a:spLocks/>
          </p:cNvSpPr>
          <p:nvPr/>
        </p:nvSpPr>
        <p:spPr bwMode="auto">
          <a:xfrm>
            <a:off x="5233539"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nvGrpSpPr>
          <p:cNvPr id="20" name="Group 34">
            <a:extLst>
              <a:ext uri="{FF2B5EF4-FFF2-40B4-BE49-F238E27FC236}">
                <a16:creationId xmlns="" xmlns:a14="http://schemas.microsoft.com/office/drawing/2010/main" xmlns:p14="http://schemas.microsoft.com/office/powerpoint/2010/main" xmlns:a16="http://schemas.microsoft.com/office/drawing/2014/main" id="{85ECE2D1-32A3-4CE8-8DED-982D80E82BBE}"/>
              </a:ext>
            </a:extLst>
          </p:cNvPr>
          <p:cNvGrpSpPr/>
          <p:nvPr/>
        </p:nvGrpSpPr>
        <p:grpSpPr>
          <a:xfrm>
            <a:off x="5700712" y="2529220"/>
            <a:ext cx="790575" cy="728663"/>
            <a:chOff x="2051051" y="1819275"/>
            <a:chExt cx="790575" cy="728663"/>
          </a:xfrm>
        </p:grpSpPr>
        <p:sp>
          <p:nvSpPr>
            <p:cNvPr id="21" name="Freeform 5">
              <a:extLst>
                <a:ext uri="{FF2B5EF4-FFF2-40B4-BE49-F238E27FC236}">
                  <a16:creationId xmlns="" xmlns:a14="http://schemas.microsoft.com/office/drawing/2010/main" xmlns:p14="http://schemas.microsoft.com/office/powerpoint/2010/main" xmlns:a16="http://schemas.microsoft.com/office/drawing/2014/main" id="{576CD70F-4188-4EAD-8987-0EA10A966BED}"/>
                </a:ext>
              </a:extLst>
            </p:cNvPr>
            <p:cNvSpPr>
              <a:spLocks noEditPoints="1"/>
            </p:cNvSpPr>
            <p:nvPr/>
          </p:nvSpPr>
          <p:spPr bwMode="auto">
            <a:xfrm>
              <a:off x="2051051" y="1819275"/>
              <a:ext cx="790575" cy="728663"/>
            </a:xfrm>
            <a:custGeom>
              <a:avLst/>
              <a:gdLst>
                <a:gd name="T0" fmla="*/ 406 w 406"/>
                <a:gd name="T1" fmla="*/ 161 h 376"/>
                <a:gd name="T2" fmla="*/ 406 w 406"/>
                <a:gd name="T3" fmla="*/ 369 h 376"/>
                <a:gd name="T4" fmla="*/ 399 w 406"/>
                <a:gd name="T5" fmla="*/ 376 h 376"/>
                <a:gd name="T6" fmla="*/ 7 w 406"/>
                <a:gd name="T7" fmla="*/ 376 h 376"/>
                <a:gd name="T8" fmla="*/ 0 w 406"/>
                <a:gd name="T9" fmla="*/ 369 h 376"/>
                <a:gd name="T10" fmla="*/ 0 w 406"/>
                <a:gd name="T11" fmla="*/ 161 h 376"/>
                <a:gd name="T12" fmla="*/ 3 w 406"/>
                <a:gd name="T13" fmla="*/ 155 h 376"/>
                <a:gd name="T14" fmla="*/ 55 w 406"/>
                <a:gd name="T15" fmla="*/ 121 h 376"/>
                <a:gd name="T16" fmla="*/ 55 w 406"/>
                <a:gd name="T17" fmla="*/ 6 h 376"/>
                <a:gd name="T18" fmla="*/ 61 w 406"/>
                <a:gd name="T19" fmla="*/ 0 h 376"/>
                <a:gd name="T20" fmla="*/ 344 w 406"/>
                <a:gd name="T21" fmla="*/ 0 h 376"/>
                <a:gd name="T22" fmla="*/ 351 w 406"/>
                <a:gd name="T23" fmla="*/ 6 h 376"/>
                <a:gd name="T24" fmla="*/ 351 w 406"/>
                <a:gd name="T25" fmla="*/ 121 h 376"/>
                <a:gd name="T26" fmla="*/ 403 w 406"/>
                <a:gd name="T27" fmla="*/ 155 h 376"/>
                <a:gd name="T28" fmla="*/ 406 w 406"/>
                <a:gd name="T29" fmla="*/ 161 h 376"/>
                <a:gd name="T30" fmla="*/ 392 w 406"/>
                <a:gd name="T31" fmla="*/ 357 h 376"/>
                <a:gd name="T32" fmla="*/ 392 w 406"/>
                <a:gd name="T33" fmla="*/ 172 h 376"/>
                <a:gd name="T34" fmla="*/ 238 w 406"/>
                <a:gd name="T35" fmla="*/ 254 h 376"/>
                <a:gd name="T36" fmla="*/ 392 w 406"/>
                <a:gd name="T37" fmla="*/ 357 h 376"/>
                <a:gd name="T38" fmla="*/ 351 w 406"/>
                <a:gd name="T39" fmla="*/ 154 h 376"/>
                <a:gd name="T40" fmla="*/ 377 w 406"/>
                <a:gd name="T41" fmla="*/ 154 h 376"/>
                <a:gd name="T42" fmla="*/ 351 w 406"/>
                <a:gd name="T43" fmla="*/ 137 h 376"/>
                <a:gd name="T44" fmla="*/ 351 w 406"/>
                <a:gd name="T45" fmla="*/ 154 h 376"/>
                <a:gd name="T46" fmla="*/ 29 w 406"/>
                <a:gd name="T47" fmla="*/ 363 h 376"/>
                <a:gd name="T48" fmla="*/ 377 w 406"/>
                <a:gd name="T49" fmla="*/ 363 h 376"/>
                <a:gd name="T50" fmla="*/ 203 w 406"/>
                <a:gd name="T51" fmla="*/ 247 h 376"/>
                <a:gd name="T52" fmla="*/ 29 w 406"/>
                <a:gd name="T53" fmla="*/ 363 h 376"/>
                <a:gd name="T54" fmla="*/ 351 w 406"/>
                <a:gd name="T55" fmla="*/ 179 h 376"/>
                <a:gd name="T56" fmla="*/ 372 w 406"/>
                <a:gd name="T57" fmla="*/ 168 h 376"/>
                <a:gd name="T58" fmla="*/ 351 w 406"/>
                <a:gd name="T59" fmla="*/ 168 h 376"/>
                <a:gd name="T60" fmla="*/ 351 w 406"/>
                <a:gd name="T61" fmla="*/ 179 h 376"/>
                <a:gd name="T62" fmla="*/ 338 w 406"/>
                <a:gd name="T63" fmla="*/ 186 h 376"/>
                <a:gd name="T64" fmla="*/ 338 w 406"/>
                <a:gd name="T65" fmla="*/ 13 h 376"/>
                <a:gd name="T66" fmla="*/ 68 w 406"/>
                <a:gd name="T67" fmla="*/ 13 h 376"/>
                <a:gd name="T68" fmla="*/ 68 w 406"/>
                <a:gd name="T69" fmla="*/ 186 h 376"/>
                <a:gd name="T70" fmla="*/ 181 w 406"/>
                <a:gd name="T71" fmla="*/ 246 h 376"/>
                <a:gd name="T72" fmla="*/ 199 w 406"/>
                <a:gd name="T73" fmla="*/ 234 h 376"/>
                <a:gd name="T74" fmla="*/ 207 w 406"/>
                <a:gd name="T75" fmla="*/ 234 h 376"/>
                <a:gd name="T76" fmla="*/ 225 w 406"/>
                <a:gd name="T77" fmla="*/ 246 h 376"/>
                <a:gd name="T78" fmla="*/ 338 w 406"/>
                <a:gd name="T79" fmla="*/ 186 h 376"/>
                <a:gd name="T80" fmla="*/ 13 w 406"/>
                <a:gd name="T81" fmla="*/ 357 h 376"/>
                <a:gd name="T82" fmla="*/ 168 w 406"/>
                <a:gd name="T83" fmla="*/ 254 h 376"/>
                <a:gd name="T84" fmla="*/ 13 w 406"/>
                <a:gd name="T85" fmla="*/ 172 h 376"/>
                <a:gd name="T86" fmla="*/ 13 w 406"/>
                <a:gd name="T87" fmla="*/ 357 h 376"/>
                <a:gd name="T88" fmla="*/ 55 w 406"/>
                <a:gd name="T89" fmla="*/ 179 h 376"/>
                <a:gd name="T90" fmla="*/ 55 w 406"/>
                <a:gd name="T91" fmla="*/ 168 h 376"/>
                <a:gd name="T92" fmla="*/ 34 w 406"/>
                <a:gd name="T93" fmla="*/ 168 h 376"/>
                <a:gd name="T94" fmla="*/ 55 w 406"/>
                <a:gd name="T95" fmla="*/ 179 h 376"/>
                <a:gd name="T96" fmla="*/ 55 w 406"/>
                <a:gd name="T97" fmla="*/ 154 h 376"/>
                <a:gd name="T98" fmla="*/ 55 w 406"/>
                <a:gd name="T99" fmla="*/ 137 h 376"/>
                <a:gd name="T100" fmla="*/ 29 w 406"/>
                <a:gd name="T101" fmla="*/ 154 h 376"/>
                <a:gd name="T102" fmla="*/ 55 w 406"/>
                <a:gd name="T103" fmla="*/ 15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 h="376">
                  <a:moveTo>
                    <a:pt x="406" y="161"/>
                  </a:moveTo>
                  <a:cubicBezTo>
                    <a:pt x="406" y="369"/>
                    <a:pt x="406" y="369"/>
                    <a:pt x="406" y="369"/>
                  </a:cubicBezTo>
                  <a:cubicBezTo>
                    <a:pt x="406" y="373"/>
                    <a:pt x="403" y="376"/>
                    <a:pt x="399" y="376"/>
                  </a:cubicBezTo>
                  <a:cubicBezTo>
                    <a:pt x="7" y="376"/>
                    <a:pt x="7" y="376"/>
                    <a:pt x="7" y="376"/>
                  </a:cubicBezTo>
                  <a:cubicBezTo>
                    <a:pt x="3" y="376"/>
                    <a:pt x="0" y="373"/>
                    <a:pt x="0" y="369"/>
                  </a:cubicBezTo>
                  <a:cubicBezTo>
                    <a:pt x="0" y="161"/>
                    <a:pt x="0" y="161"/>
                    <a:pt x="0" y="161"/>
                  </a:cubicBezTo>
                  <a:cubicBezTo>
                    <a:pt x="0" y="159"/>
                    <a:pt x="1" y="157"/>
                    <a:pt x="3" y="155"/>
                  </a:cubicBezTo>
                  <a:cubicBezTo>
                    <a:pt x="55" y="121"/>
                    <a:pt x="55" y="121"/>
                    <a:pt x="55" y="121"/>
                  </a:cubicBezTo>
                  <a:cubicBezTo>
                    <a:pt x="55" y="6"/>
                    <a:pt x="55" y="6"/>
                    <a:pt x="55" y="6"/>
                  </a:cubicBezTo>
                  <a:cubicBezTo>
                    <a:pt x="55" y="3"/>
                    <a:pt x="58" y="0"/>
                    <a:pt x="61" y="0"/>
                  </a:cubicBezTo>
                  <a:cubicBezTo>
                    <a:pt x="344" y="0"/>
                    <a:pt x="344" y="0"/>
                    <a:pt x="344" y="0"/>
                  </a:cubicBezTo>
                  <a:cubicBezTo>
                    <a:pt x="348" y="0"/>
                    <a:pt x="351" y="3"/>
                    <a:pt x="351" y="6"/>
                  </a:cubicBezTo>
                  <a:cubicBezTo>
                    <a:pt x="351" y="121"/>
                    <a:pt x="351" y="121"/>
                    <a:pt x="351" y="121"/>
                  </a:cubicBezTo>
                  <a:cubicBezTo>
                    <a:pt x="403" y="155"/>
                    <a:pt x="403" y="155"/>
                    <a:pt x="403" y="155"/>
                  </a:cubicBezTo>
                  <a:cubicBezTo>
                    <a:pt x="405" y="157"/>
                    <a:pt x="406" y="159"/>
                    <a:pt x="406" y="161"/>
                  </a:cubicBezTo>
                  <a:close/>
                  <a:moveTo>
                    <a:pt x="392" y="357"/>
                  </a:moveTo>
                  <a:cubicBezTo>
                    <a:pt x="392" y="172"/>
                    <a:pt x="392" y="172"/>
                    <a:pt x="392" y="172"/>
                  </a:cubicBezTo>
                  <a:cubicBezTo>
                    <a:pt x="238" y="254"/>
                    <a:pt x="238" y="254"/>
                    <a:pt x="238" y="254"/>
                  </a:cubicBezTo>
                  <a:lnTo>
                    <a:pt x="392" y="357"/>
                  </a:lnTo>
                  <a:close/>
                  <a:moveTo>
                    <a:pt x="351" y="154"/>
                  </a:moveTo>
                  <a:cubicBezTo>
                    <a:pt x="377" y="154"/>
                    <a:pt x="377" y="154"/>
                    <a:pt x="377" y="154"/>
                  </a:cubicBezTo>
                  <a:cubicBezTo>
                    <a:pt x="351" y="137"/>
                    <a:pt x="351" y="137"/>
                    <a:pt x="351" y="137"/>
                  </a:cubicBezTo>
                  <a:lnTo>
                    <a:pt x="351" y="154"/>
                  </a:lnTo>
                  <a:close/>
                  <a:moveTo>
                    <a:pt x="29" y="363"/>
                  </a:moveTo>
                  <a:cubicBezTo>
                    <a:pt x="377" y="363"/>
                    <a:pt x="377" y="363"/>
                    <a:pt x="377" y="363"/>
                  </a:cubicBezTo>
                  <a:cubicBezTo>
                    <a:pt x="203" y="247"/>
                    <a:pt x="203" y="247"/>
                    <a:pt x="203" y="247"/>
                  </a:cubicBezTo>
                  <a:lnTo>
                    <a:pt x="29" y="363"/>
                  </a:lnTo>
                  <a:close/>
                  <a:moveTo>
                    <a:pt x="351" y="179"/>
                  </a:moveTo>
                  <a:cubicBezTo>
                    <a:pt x="372" y="168"/>
                    <a:pt x="372" y="168"/>
                    <a:pt x="372" y="168"/>
                  </a:cubicBezTo>
                  <a:cubicBezTo>
                    <a:pt x="351" y="168"/>
                    <a:pt x="351" y="168"/>
                    <a:pt x="351" y="168"/>
                  </a:cubicBezTo>
                  <a:lnTo>
                    <a:pt x="351" y="179"/>
                  </a:lnTo>
                  <a:close/>
                  <a:moveTo>
                    <a:pt x="338" y="186"/>
                  </a:moveTo>
                  <a:cubicBezTo>
                    <a:pt x="338" y="13"/>
                    <a:pt x="338" y="13"/>
                    <a:pt x="338" y="13"/>
                  </a:cubicBezTo>
                  <a:cubicBezTo>
                    <a:pt x="68" y="13"/>
                    <a:pt x="68" y="13"/>
                    <a:pt x="68" y="13"/>
                  </a:cubicBezTo>
                  <a:cubicBezTo>
                    <a:pt x="68" y="186"/>
                    <a:pt x="68" y="186"/>
                    <a:pt x="68" y="186"/>
                  </a:cubicBezTo>
                  <a:cubicBezTo>
                    <a:pt x="181" y="246"/>
                    <a:pt x="181" y="246"/>
                    <a:pt x="181" y="246"/>
                  </a:cubicBezTo>
                  <a:cubicBezTo>
                    <a:pt x="199" y="234"/>
                    <a:pt x="199" y="234"/>
                    <a:pt x="199" y="234"/>
                  </a:cubicBezTo>
                  <a:cubicBezTo>
                    <a:pt x="201" y="232"/>
                    <a:pt x="204" y="232"/>
                    <a:pt x="207" y="234"/>
                  </a:cubicBezTo>
                  <a:cubicBezTo>
                    <a:pt x="225" y="246"/>
                    <a:pt x="225" y="246"/>
                    <a:pt x="225" y="246"/>
                  </a:cubicBezTo>
                  <a:lnTo>
                    <a:pt x="338" y="186"/>
                  </a:lnTo>
                  <a:close/>
                  <a:moveTo>
                    <a:pt x="13" y="357"/>
                  </a:moveTo>
                  <a:cubicBezTo>
                    <a:pt x="168" y="254"/>
                    <a:pt x="168" y="254"/>
                    <a:pt x="168" y="254"/>
                  </a:cubicBezTo>
                  <a:cubicBezTo>
                    <a:pt x="13" y="172"/>
                    <a:pt x="13" y="172"/>
                    <a:pt x="13" y="172"/>
                  </a:cubicBezTo>
                  <a:lnTo>
                    <a:pt x="13" y="357"/>
                  </a:lnTo>
                  <a:close/>
                  <a:moveTo>
                    <a:pt x="55" y="179"/>
                  </a:moveTo>
                  <a:cubicBezTo>
                    <a:pt x="55" y="168"/>
                    <a:pt x="55" y="168"/>
                    <a:pt x="55" y="168"/>
                  </a:cubicBezTo>
                  <a:cubicBezTo>
                    <a:pt x="34" y="168"/>
                    <a:pt x="34" y="168"/>
                    <a:pt x="34" y="168"/>
                  </a:cubicBezTo>
                  <a:lnTo>
                    <a:pt x="55" y="179"/>
                  </a:lnTo>
                  <a:close/>
                  <a:moveTo>
                    <a:pt x="55" y="154"/>
                  </a:moveTo>
                  <a:cubicBezTo>
                    <a:pt x="55" y="137"/>
                    <a:pt x="55" y="137"/>
                    <a:pt x="55" y="137"/>
                  </a:cubicBezTo>
                  <a:cubicBezTo>
                    <a:pt x="29" y="154"/>
                    <a:pt x="29" y="154"/>
                    <a:pt x="29" y="154"/>
                  </a:cubicBezTo>
                  <a:lnTo>
                    <a:pt x="55" y="15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cs typeface="+mn-ea"/>
                <a:sym typeface="+mn-lt"/>
              </a:endParaRPr>
            </a:p>
          </p:txBody>
        </p:sp>
        <p:sp>
          <p:nvSpPr>
            <p:cNvPr id="22" name="Freeform 6">
              <a:extLst>
                <a:ext uri="{FF2B5EF4-FFF2-40B4-BE49-F238E27FC236}">
                  <a16:creationId xmlns="" xmlns:a14="http://schemas.microsoft.com/office/drawing/2010/main" xmlns:p14="http://schemas.microsoft.com/office/powerpoint/2010/main" xmlns:a16="http://schemas.microsoft.com/office/drawing/2014/main" id="{F6A277B6-D555-4876-B6E5-281C4D3CA799}"/>
                </a:ext>
              </a:extLst>
            </p:cNvPr>
            <p:cNvSpPr>
              <a:spLocks/>
            </p:cNvSpPr>
            <p:nvPr/>
          </p:nvSpPr>
          <p:spPr bwMode="auto">
            <a:xfrm>
              <a:off x="2514601" y="2152650"/>
              <a:ext cx="300038" cy="358775"/>
            </a:xfrm>
            <a:custGeom>
              <a:avLst/>
              <a:gdLst>
                <a:gd name="T0" fmla="*/ 189 w 189"/>
                <a:gd name="T1" fmla="*/ 0 h 226"/>
                <a:gd name="T2" fmla="*/ 189 w 189"/>
                <a:gd name="T3" fmla="*/ 226 h 226"/>
                <a:gd name="T4" fmla="*/ 0 w 189"/>
                <a:gd name="T5" fmla="*/ 100 h 226"/>
                <a:gd name="T6" fmla="*/ 189 w 189"/>
                <a:gd name="T7" fmla="*/ 0 h 226"/>
              </a:gdLst>
              <a:ahLst/>
              <a:cxnLst>
                <a:cxn ang="0">
                  <a:pos x="T0" y="T1"/>
                </a:cxn>
                <a:cxn ang="0">
                  <a:pos x="T2" y="T3"/>
                </a:cxn>
                <a:cxn ang="0">
                  <a:pos x="T4" y="T5"/>
                </a:cxn>
                <a:cxn ang="0">
                  <a:pos x="T6" y="T7"/>
                </a:cxn>
              </a:cxnLst>
              <a:rect l="0" t="0" r="r" b="b"/>
              <a:pathLst>
                <a:path w="189" h="226">
                  <a:moveTo>
                    <a:pt x="189" y="0"/>
                  </a:moveTo>
                  <a:lnTo>
                    <a:pt x="189" y="226"/>
                  </a:lnTo>
                  <a:lnTo>
                    <a:pt x="0" y="100"/>
                  </a:lnTo>
                  <a:lnTo>
                    <a:pt x="189" y="0"/>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3" name="Freeform 7">
              <a:extLst>
                <a:ext uri="{FF2B5EF4-FFF2-40B4-BE49-F238E27FC236}">
                  <a16:creationId xmlns="" xmlns:a14="http://schemas.microsoft.com/office/drawing/2010/main" xmlns:p14="http://schemas.microsoft.com/office/powerpoint/2010/main" xmlns:a16="http://schemas.microsoft.com/office/drawing/2014/main" id="{E8A8058B-022B-4AC9-AC3B-186275B71920}"/>
                </a:ext>
              </a:extLst>
            </p:cNvPr>
            <p:cNvSpPr>
              <a:spLocks/>
            </p:cNvSpPr>
            <p:nvPr/>
          </p:nvSpPr>
          <p:spPr bwMode="auto">
            <a:xfrm>
              <a:off x="2733676" y="2084388"/>
              <a:ext cx="50800" cy="33338"/>
            </a:xfrm>
            <a:custGeom>
              <a:avLst/>
              <a:gdLst>
                <a:gd name="T0" fmla="*/ 32 w 32"/>
                <a:gd name="T1" fmla="*/ 21 h 21"/>
                <a:gd name="T2" fmla="*/ 0 w 32"/>
                <a:gd name="T3" fmla="*/ 21 h 21"/>
                <a:gd name="T4" fmla="*/ 0 w 32"/>
                <a:gd name="T5" fmla="*/ 0 h 21"/>
                <a:gd name="T6" fmla="*/ 32 w 32"/>
                <a:gd name="T7" fmla="*/ 21 h 21"/>
              </a:gdLst>
              <a:ahLst/>
              <a:cxnLst>
                <a:cxn ang="0">
                  <a:pos x="T0" y="T1"/>
                </a:cxn>
                <a:cxn ang="0">
                  <a:pos x="T2" y="T3"/>
                </a:cxn>
                <a:cxn ang="0">
                  <a:pos x="T4" y="T5"/>
                </a:cxn>
                <a:cxn ang="0">
                  <a:pos x="T6" y="T7"/>
                </a:cxn>
              </a:cxnLst>
              <a:rect l="0" t="0" r="r" b="b"/>
              <a:pathLst>
                <a:path w="32" h="21">
                  <a:moveTo>
                    <a:pt x="32" y="21"/>
                  </a:moveTo>
                  <a:lnTo>
                    <a:pt x="0" y="21"/>
                  </a:lnTo>
                  <a:lnTo>
                    <a:pt x="0" y="0"/>
                  </a:lnTo>
                  <a:lnTo>
                    <a:pt x="32" y="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4" name="Freeform 8">
              <a:extLst>
                <a:ext uri="{FF2B5EF4-FFF2-40B4-BE49-F238E27FC236}">
                  <a16:creationId xmlns="" xmlns:a14="http://schemas.microsoft.com/office/drawing/2010/main" xmlns:p14="http://schemas.microsoft.com/office/powerpoint/2010/main" xmlns:a16="http://schemas.microsoft.com/office/drawing/2014/main" id="{C3AEE4B6-15A0-47DD-8A9A-C37A11A294AE}"/>
                </a:ext>
              </a:extLst>
            </p:cNvPr>
            <p:cNvSpPr>
              <a:spLocks/>
            </p:cNvSpPr>
            <p:nvPr/>
          </p:nvSpPr>
          <p:spPr bwMode="auto">
            <a:xfrm>
              <a:off x="2108201" y="2298700"/>
              <a:ext cx="676275" cy="223838"/>
            </a:xfrm>
            <a:custGeom>
              <a:avLst/>
              <a:gdLst>
                <a:gd name="T0" fmla="*/ 426 w 426"/>
                <a:gd name="T1" fmla="*/ 141 h 141"/>
                <a:gd name="T2" fmla="*/ 0 w 426"/>
                <a:gd name="T3" fmla="*/ 141 h 141"/>
                <a:gd name="T4" fmla="*/ 213 w 426"/>
                <a:gd name="T5" fmla="*/ 0 h 141"/>
                <a:gd name="T6" fmla="*/ 426 w 426"/>
                <a:gd name="T7" fmla="*/ 141 h 141"/>
              </a:gdLst>
              <a:ahLst/>
              <a:cxnLst>
                <a:cxn ang="0">
                  <a:pos x="T0" y="T1"/>
                </a:cxn>
                <a:cxn ang="0">
                  <a:pos x="T2" y="T3"/>
                </a:cxn>
                <a:cxn ang="0">
                  <a:pos x="T4" y="T5"/>
                </a:cxn>
                <a:cxn ang="0">
                  <a:pos x="T6" y="T7"/>
                </a:cxn>
              </a:cxnLst>
              <a:rect l="0" t="0" r="r" b="b"/>
              <a:pathLst>
                <a:path w="426" h="141">
                  <a:moveTo>
                    <a:pt x="426" y="141"/>
                  </a:moveTo>
                  <a:lnTo>
                    <a:pt x="0" y="141"/>
                  </a:lnTo>
                  <a:lnTo>
                    <a:pt x="213" y="0"/>
                  </a:lnTo>
                  <a:lnTo>
                    <a:pt x="426" y="141"/>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5" name="Freeform 9">
              <a:extLst>
                <a:ext uri="{FF2B5EF4-FFF2-40B4-BE49-F238E27FC236}">
                  <a16:creationId xmlns="" xmlns:a14="http://schemas.microsoft.com/office/drawing/2010/main" xmlns:p14="http://schemas.microsoft.com/office/powerpoint/2010/main" xmlns:a16="http://schemas.microsoft.com/office/drawing/2014/main" id="{600A3C4B-F748-4387-BAD6-E2FA51B48783}"/>
                </a:ext>
              </a:extLst>
            </p:cNvPr>
            <p:cNvSpPr>
              <a:spLocks/>
            </p:cNvSpPr>
            <p:nvPr/>
          </p:nvSpPr>
          <p:spPr bwMode="auto">
            <a:xfrm>
              <a:off x="2733676" y="2144713"/>
              <a:ext cx="41275" cy="22225"/>
            </a:xfrm>
            <a:custGeom>
              <a:avLst/>
              <a:gdLst>
                <a:gd name="T0" fmla="*/ 26 w 26"/>
                <a:gd name="T1" fmla="*/ 0 h 14"/>
                <a:gd name="T2" fmla="*/ 0 w 26"/>
                <a:gd name="T3" fmla="*/ 14 h 14"/>
                <a:gd name="T4" fmla="*/ 0 w 26"/>
                <a:gd name="T5" fmla="*/ 0 h 14"/>
                <a:gd name="T6" fmla="*/ 26 w 26"/>
                <a:gd name="T7" fmla="*/ 0 h 14"/>
              </a:gdLst>
              <a:ahLst/>
              <a:cxnLst>
                <a:cxn ang="0">
                  <a:pos x="T0" y="T1"/>
                </a:cxn>
                <a:cxn ang="0">
                  <a:pos x="T2" y="T3"/>
                </a:cxn>
                <a:cxn ang="0">
                  <a:pos x="T4" y="T5"/>
                </a:cxn>
                <a:cxn ang="0">
                  <a:pos x="T6" y="T7"/>
                </a:cxn>
              </a:cxnLst>
              <a:rect l="0" t="0" r="r" b="b"/>
              <a:pathLst>
                <a:path w="26" h="14">
                  <a:moveTo>
                    <a:pt x="26" y="0"/>
                  </a:moveTo>
                  <a:lnTo>
                    <a:pt x="0" y="14"/>
                  </a:lnTo>
                  <a:lnTo>
                    <a:pt x="0" y="0"/>
                  </a:lnTo>
                  <a:lnTo>
                    <a:pt x="2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6" name="Freeform 10">
              <a:extLst>
                <a:ext uri="{FF2B5EF4-FFF2-40B4-BE49-F238E27FC236}">
                  <a16:creationId xmlns="" xmlns:a14="http://schemas.microsoft.com/office/drawing/2010/main" xmlns:p14="http://schemas.microsoft.com/office/powerpoint/2010/main" xmlns:a16="http://schemas.microsoft.com/office/drawing/2014/main" id="{1F2A920D-D147-401E-8F1B-8EBB7E06D99C}"/>
                </a:ext>
              </a:extLst>
            </p:cNvPr>
            <p:cNvSpPr>
              <a:spLocks noEditPoints="1"/>
            </p:cNvSpPr>
            <p:nvPr/>
          </p:nvSpPr>
          <p:spPr bwMode="auto">
            <a:xfrm>
              <a:off x="2184401" y="1844675"/>
              <a:ext cx="523875" cy="450850"/>
            </a:xfrm>
            <a:custGeom>
              <a:avLst/>
              <a:gdLst>
                <a:gd name="T0" fmla="*/ 270 w 270"/>
                <a:gd name="T1" fmla="*/ 0 h 233"/>
                <a:gd name="T2" fmla="*/ 270 w 270"/>
                <a:gd name="T3" fmla="*/ 173 h 233"/>
                <a:gd name="T4" fmla="*/ 157 w 270"/>
                <a:gd name="T5" fmla="*/ 233 h 233"/>
                <a:gd name="T6" fmla="*/ 139 w 270"/>
                <a:gd name="T7" fmla="*/ 221 h 233"/>
                <a:gd name="T8" fmla="*/ 131 w 270"/>
                <a:gd name="T9" fmla="*/ 221 h 233"/>
                <a:gd name="T10" fmla="*/ 113 w 270"/>
                <a:gd name="T11" fmla="*/ 233 h 233"/>
                <a:gd name="T12" fmla="*/ 0 w 270"/>
                <a:gd name="T13" fmla="*/ 173 h 233"/>
                <a:gd name="T14" fmla="*/ 0 w 270"/>
                <a:gd name="T15" fmla="*/ 0 h 233"/>
                <a:gd name="T16" fmla="*/ 270 w 270"/>
                <a:gd name="T17" fmla="*/ 0 h 233"/>
                <a:gd name="T18" fmla="*/ 195 w 270"/>
                <a:gd name="T19" fmla="*/ 106 h 233"/>
                <a:gd name="T20" fmla="*/ 195 w 270"/>
                <a:gd name="T21" fmla="*/ 101 h 233"/>
                <a:gd name="T22" fmla="*/ 135 w 270"/>
                <a:gd name="T23" fmla="*/ 41 h 233"/>
                <a:gd name="T24" fmla="*/ 75 w 270"/>
                <a:gd name="T25" fmla="*/ 101 h 233"/>
                <a:gd name="T26" fmla="*/ 75 w 270"/>
                <a:gd name="T27" fmla="*/ 103 h 233"/>
                <a:gd name="T28" fmla="*/ 135 w 270"/>
                <a:gd name="T29" fmla="*/ 163 h 233"/>
                <a:gd name="T30" fmla="*/ 188 w 270"/>
                <a:gd name="T31" fmla="*/ 163 h 233"/>
                <a:gd name="T32" fmla="*/ 195 w 270"/>
                <a:gd name="T33" fmla="*/ 157 h 233"/>
                <a:gd name="T34" fmla="*/ 188 w 270"/>
                <a:gd name="T35" fmla="*/ 150 h 233"/>
                <a:gd name="T36" fmla="*/ 135 w 270"/>
                <a:gd name="T37" fmla="*/ 150 h 233"/>
                <a:gd name="T38" fmla="*/ 88 w 270"/>
                <a:gd name="T39" fmla="*/ 103 h 233"/>
                <a:gd name="T40" fmla="*/ 88 w 270"/>
                <a:gd name="T41" fmla="*/ 101 h 233"/>
                <a:gd name="T42" fmla="*/ 135 w 270"/>
                <a:gd name="T43" fmla="*/ 54 h 233"/>
                <a:gd name="T44" fmla="*/ 182 w 270"/>
                <a:gd name="T45" fmla="*/ 101 h 233"/>
                <a:gd name="T46" fmla="*/ 182 w 270"/>
                <a:gd name="T47" fmla="*/ 106 h 233"/>
                <a:gd name="T48" fmla="*/ 172 w 270"/>
                <a:gd name="T49" fmla="*/ 116 h 233"/>
                <a:gd name="T50" fmla="*/ 161 w 270"/>
                <a:gd name="T51" fmla="*/ 106 h 233"/>
                <a:gd name="T52" fmla="*/ 161 w 270"/>
                <a:gd name="T53" fmla="*/ 97 h 233"/>
                <a:gd name="T54" fmla="*/ 132 w 270"/>
                <a:gd name="T55" fmla="*/ 68 h 233"/>
                <a:gd name="T56" fmla="*/ 103 w 270"/>
                <a:gd name="T57" fmla="*/ 97 h 233"/>
                <a:gd name="T58" fmla="*/ 132 w 270"/>
                <a:gd name="T59" fmla="*/ 126 h 233"/>
                <a:gd name="T60" fmla="*/ 152 w 270"/>
                <a:gd name="T61" fmla="*/ 118 h 233"/>
                <a:gd name="T62" fmla="*/ 172 w 270"/>
                <a:gd name="T63" fmla="*/ 130 h 233"/>
                <a:gd name="T64" fmla="*/ 195 w 270"/>
                <a:gd name="T65"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33">
                  <a:moveTo>
                    <a:pt x="270" y="0"/>
                  </a:moveTo>
                  <a:cubicBezTo>
                    <a:pt x="270" y="173"/>
                    <a:pt x="270" y="173"/>
                    <a:pt x="270" y="173"/>
                  </a:cubicBezTo>
                  <a:cubicBezTo>
                    <a:pt x="157" y="233"/>
                    <a:pt x="157" y="233"/>
                    <a:pt x="157" y="233"/>
                  </a:cubicBezTo>
                  <a:cubicBezTo>
                    <a:pt x="139" y="221"/>
                    <a:pt x="139" y="221"/>
                    <a:pt x="139" y="221"/>
                  </a:cubicBezTo>
                  <a:cubicBezTo>
                    <a:pt x="136" y="219"/>
                    <a:pt x="133" y="219"/>
                    <a:pt x="131" y="221"/>
                  </a:cubicBezTo>
                  <a:cubicBezTo>
                    <a:pt x="113" y="233"/>
                    <a:pt x="113" y="233"/>
                    <a:pt x="113" y="233"/>
                  </a:cubicBezTo>
                  <a:cubicBezTo>
                    <a:pt x="0" y="173"/>
                    <a:pt x="0" y="173"/>
                    <a:pt x="0" y="173"/>
                  </a:cubicBezTo>
                  <a:cubicBezTo>
                    <a:pt x="0" y="0"/>
                    <a:pt x="0" y="0"/>
                    <a:pt x="0" y="0"/>
                  </a:cubicBezTo>
                  <a:lnTo>
                    <a:pt x="270" y="0"/>
                  </a:lnTo>
                  <a:close/>
                  <a:moveTo>
                    <a:pt x="195" y="106"/>
                  </a:moveTo>
                  <a:cubicBezTo>
                    <a:pt x="195" y="101"/>
                    <a:pt x="195" y="101"/>
                    <a:pt x="195" y="101"/>
                  </a:cubicBezTo>
                  <a:cubicBezTo>
                    <a:pt x="195" y="68"/>
                    <a:pt x="168" y="41"/>
                    <a:pt x="135" y="41"/>
                  </a:cubicBezTo>
                  <a:cubicBezTo>
                    <a:pt x="102" y="41"/>
                    <a:pt x="75" y="68"/>
                    <a:pt x="75" y="101"/>
                  </a:cubicBezTo>
                  <a:cubicBezTo>
                    <a:pt x="75" y="103"/>
                    <a:pt x="75" y="103"/>
                    <a:pt x="75" y="103"/>
                  </a:cubicBezTo>
                  <a:cubicBezTo>
                    <a:pt x="75" y="136"/>
                    <a:pt x="102" y="163"/>
                    <a:pt x="135" y="163"/>
                  </a:cubicBezTo>
                  <a:cubicBezTo>
                    <a:pt x="188" y="163"/>
                    <a:pt x="188" y="163"/>
                    <a:pt x="188" y="163"/>
                  </a:cubicBezTo>
                  <a:cubicBezTo>
                    <a:pt x="192" y="163"/>
                    <a:pt x="195" y="160"/>
                    <a:pt x="195" y="157"/>
                  </a:cubicBezTo>
                  <a:cubicBezTo>
                    <a:pt x="195" y="153"/>
                    <a:pt x="192" y="150"/>
                    <a:pt x="188" y="150"/>
                  </a:cubicBezTo>
                  <a:cubicBezTo>
                    <a:pt x="135" y="150"/>
                    <a:pt x="135" y="150"/>
                    <a:pt x="135" y="150"/>
                  </a:cubicBezTo>
                  <a:cubicBezTo>
                    <a:pt x="109" y="150"/>
                    <a:pt x="88" y="129"/>
                    <a:pt x="88" y="103"/>
                  </a:cubicBezTo>
                  <a:cubicBezTo>
                    <a:pt x="88" y="101"/>
                    <a:pt x="88" y="101"/>
                    <a:pt x="88" y="101"/>
                  </a:cubicBezTo>
                  <a:cubicBezTo>
                    <a:pt x="88" y="75"/>
                    <a:pt x="109" y="54"/>
                    <a:pt x="135" y="54"/>
                  </a:cubicBezTo>
                  <a:cubicBezTo>
                    <a:pt x="161" y="54"/>
                    <a:pt x="182" y="75"/>
                    <a:pt x="182" y="101"/>
                  </a:cubicBezTo>
                  <a:cubicBezTo>
                    <a:pt x="182" y="106"/>
                    <a:pt x="182" y="106"/>
                    <a:pt x="182" y="106"/>
                  </a:cubicBezTo>
                  <a:cubicBezTo>
                    <a:pt x="182" y="112"/>
                    <a:pt x="177" y="116"/>
                    <a:pt x="172" y="116"/>
                  </a:cubicBezTo>
                  <a:cubicBezTo>
                    <a:pt x="166" y="116"/>
                    <a:pt x="161" y="112"/>
                    <a:pt x="161" y="106"/>
                  </a:cubicBezTo>
                  <a:cubicBezTo>
                    <a:pt x="161" y="97"/>
                    <a:pt x="161" y="97"/>
                    <a:pt x="161" y="97"/>
                  </a:cubicBezTo>
                  <a:cubicBezTo>
                    <a:pt x="161" y="81"/>
                    <a:pt x="148" y="68"/>
                    <a:pt x="132" y="68"/>
                  </a:cubicBezTo>
                  <a:cubicBezTo>
                    <a:pt x="116" y="68"/>
                    <a:pt x="103" y="81"/>
                    <a:pt x="103" y="97"/>
                  </a:cubicBezTo>
                  <a:cubicBezTo>
                    <a:pt x="103" y="113"/>
                    <a:pt x="116" y="126"/>
                    <a:pt x="132" y="126"/>
                  </a:cubicBezTo>
                  <a:cubicBezTo>
                    <a:pt x="140" y="126"/>
                    <a:pt x="146" y="123"/>
                    <a:pt x="152" y="118"/>
                  </a:cubicBezTo>
                  <a:cubicBezTo>
                    <a:pt x="156" y="125"/>
                    <a:pt x="163" y="130"/>
                    <a:pt x="172" y="130"/>
                  </a:cubicBezTo>
                  <a:cubicBezTo>
                    <a:pt x="185" y="130"/>
                    <a:pt x="195" y="119"/>
                    <a:pt x="195"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7" name="Freeform 11">
              <a:extLst>
                <a:ext uri="{FF2B5EF4-FFF2-40B4-BE49-F238E27FC236}">
                  <a16:creationId xmlns="" xmlns:a14="http://schemas.microsoft.com/office/drawing/2010/main" xmlns:p14="http://schemas.microsoft.com/office/powerpoint/2010/main" xmlns:a16="http://schemas.microsoft.com/office/drawing/2014/main" id="{7682C7E6-E113-4637-B31E-839807138618}"/>
                </a:ext>
              </a:extLst>
            </p:cNvPr>
            <p:cNvSpPr>
              <a:spLocks noEditPoints="1"/>
            </p:cNvSpPr>
            <p:nvPr/>
          </p:nvSpPr>
          <p:spPr bwMode="auto">
            <a:xfrm>
              <a:off x="2328863" y="1924050"/>
              <a:ext cx="234950" cy="236538"/>
            </a:xfrm>
            <a:custGeom>
              <a:avLst/>
              <a:gdLst>
                <a:gd name="T0" fmla="*/ 120 w 120"/>
                <a:gd name="T1" fmla="*/ 60 h 122"/>
                <a:gd name="T2" fmla="*/ 120 w 120"/>
                <a:gd name="T3" fmla="*/ 65 h 122"/>
                <a:gd name="T4" fmla="*/ 97 w 120"/>
                <a:gd name="T5" fmla="*/ 89 h 122"/>
                <a:gd name="T6" fmla="*/ 77 w 120"/>
                <a:gd name="T7" fmla="*/ 77 h 122"/>
                <a:gd name="T8" fmla="*/ 57 w 120"/>
                <a:gd name="T9" fmla="*/ 85 h 122"/>
                <a:gd name="T10" fmla="*/ 28 w 120"/>
                <a:gd name="T11" fmla="*/ 56 h 122"/>
                <a:gd name="T12" fmla="*/ 57 w 120"/>
                <a:gd name="T13" fmla="*/ 27 h 122"/>
                <a:gd name="T14" fmla="*/ 86 w 120"/>
                <a:gd name="T15" fmla="*/ 56 h 122"/>
                <a:gd name="T16" fmla="*/ 86 w 120"/>
                <a:gd name="T17" fmla="*/ 65 h 122"/>
                <a:gd name="T18" fmla="*/ 97 w 120"/>
                <a:gd name="T19" fmla="*/ 75 h 122"/>
                <a:gd name="T20" fmla="*/ 107 w 120"/>
                <a:gd name="T21" fmla="*/ 65 h 122"/>
                <a:gd name="T22" fmla="*/ 107 w 120"/>
                <a:gd name="T23" fmla="*/ 60 h 122"/>
                <a:gd name="T24" fmla="*/ 60 w 120"/>
                <a:gd name="T25" fmla="*/ 13 h 122"/>
                <a:gd name="T26" fmla="*/ 13 w 120"/>
                <a:gd name="T27" fmla="*/ 60 h 122"/>
                <a:gd name="T28" fmla="*/ 13 w 120"/>
                <a:gd name="T29" fmla="*/ 62 h 122"/>
                <a:gd name="T30" fmla="*/ 60 w 120"/>
                <a:gd name="T31" fmla="*/ 109 h 122"/>
                <a:gd name="T32" fmla="*/ 113 w 120"/>
                <a:gd name="T33" fmla="*/ 109 h 122"/>
                <a:gd name="T34" fmla="*/ 120 w 120"/>
                <a:gd name="T35" fmla="*/ 116 h 122"/>
                <a:gd name="T36" fmla="*/ 113 w 120"/>
                <a:gd name="T37" fmla="*/ 122 h 122"/>
                <a:gd name="T38" fmla="*/ 60 w 120"/>
                <a:gd name="T39" fmla="*/ 122 h 122"/>
                <a:gd name="T40" fmla="*/ 0 w 120"/>
                <a:gd name="T41" fmla="*/ 62 h 122"/>
                <a:gd name="T42" fmla="*/ 0 w 120"/>
                <a:gd name="T43" fmla="*/ 60 h 122"/>
                <a:gd name="T44" fmla="*/ 60 w 120"/>
                <a:gd name="T45" fmla="*/ 0 h 122"/>
                <a:gd name="T46" fmla="*/ 120 w 120"/>
                <a:gd name="T47" fmla="*/ 60 h 122"/>
                <a:gd name="T48" fmla="*/ 73 w 120"/>
                <a:gd name="T49" fmla="*/ 56 h 122"/>
                <a:gd name="T50" fmla="*/ 57 w 120"/>
                <a:gd name="T51" fmla="*/ 40 h 122"/>
                <a:gd name="T52" fmla="*/ 42 w 120"/>
                <a:gd name="T53" fmla="*/ 56 h 122"/>
                <a:gd name="T54" fmla="*/ 57 w 120"/>
                <a:gd name="T55" fmla="*/ 71 h 122"/>
                <a:gd name="T56" fmla="*/ 73 w 120"/>
                <a:gd name="T57"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22">
                  <a:moveTo>
                    <a:pt x="120" y="60"/>
                  </a:moveTo>
                  <a:cubicBezTo>
                    <a:pt x="120" y="65"/>
                    <a:pt x="120" y="65"/>
                    <a:pt x="120" y="65"/>
                  </a:cubicBezTo>
                  <a:cubicBezTo>
                    <a:pt x="120" y="78"/>
                    <a:pt x="110" y="89"/>
                    <a:pt x="97" y="89"/>
                  </a:cubicBezTo>
                  <a:cubicBezTo>
                    <a:pt x="88" y="89"/>
                    <a:pt x="81" y="84"/>
                    <a:pt x="77" y="77"/>
                  </a:cubicBezTo>
                  <a:cubicBezTo>
                    <a:pt x="71" y="82"/>
                    <a:pt x="65" y="85"/>
                    <a:pt x="57" y="85"/>
                  </a:cubicBezTo>
                  <a:cubicBezTo>
                    <a:pt x="41" y="85"/>
                    <a:pt x="28" y="72"/>
                    <a:pt x="28" y="56"/>
                  </a:cubicBezTo>
                  <a:cubicBezTo>
                    <a:pt x="28" y="40"/>
                    <a:pt x="41" y="27"/>
                    <a:pt x="57" y="27"/>
                  </a:cubicBezTo>
                  <a:cubicBezTo>
                    <a:pt x="73" y="27"/>
                    <a:pt x="86" y="40"/>
                    <a:pt x="86" y="56"/>
                  </a:cubicBezTo>
                  <a:cubicBezTo>
                    <a:pt x="86" y="65"/>
                    <a:pt x="86" y="65"/>
                    <a:pt x="86" y="65"/>
                  </a:cubicBezTo>
                  <a:cubicBezTo>
                    <a:pt x="86" y="71"/>
                    <a:pt x="91" y="75"/>
                    <a:pt x="97" y="75"/>
                  </a:cubicBezTo>
                  <a:cubicBezTo>
                    <a:pt x="102" y="75"/>
                    <a:pt x="107" y="71"/>
                    <a:pt x="107" y="65"/>
                  </a:cubicBezTo>
                  <a:cubicBezTo>
                    <a:pt x="107" y="60"/>
                    <a:pt x="107" y="60"/>
                    <a:pt x="107" y="60"/>
                  </a:cubicBezTo>
                  <a:cubicBezTo>
                    <a:pt x="107" y="34"/>
                    <a:pt x="86" y="13"/>
                    <a:pt x="60" y="13"/>
                  </a:cubicBezTo>
                  <a:cubicBezTo>
                    <a:pt x="34" y="13"/>
                    <a:pt x="13" y="34"/>
                    <a:pt x="13" y="60"/>
                  </a:cubicBezTo>
                  <a:cubicBezTo>
                    <a:pt x="13" y="62"/>
                    <a:pt x="13" y="62"/>
                    <a:pt x="13" y="62"/>
                  </a:cubicBezTo>
                  <a:cubicBezTo>
                    <a:pt x="13" y="88"/>
                    <a:pt x="34" y="109"/>
                    <a:pt x="60" y="109"/>
                  </a:cubicBezTo>
                  <a:cubicBezTo>
                    <a:pt x="113" y="109"/>
                    <a:pt x="113" y="109"/>
                    <a:pt x="113" y="109"/>
                  </a:cubicBezTo>
                  <a:cubicBezTo>
                    <a:pt x="117" y="109"/>
                    <a:pt x="120" y="112"/>
                    <a:pt x="120" y="116"/>
                  </a:cubicBezTo>
                  <a:cubicBezTo>
                    <a:pt x="120" y="119"/>
                    <a:pt x="117" y="122"/>
                    <a:pt x="113" y="122"/>
                  </a:cubicBezTo>
                  <a:cubicBezTo>
                    <a:pt x="60" y="122"/>
                    <a:pt x="60" y="122"/>
                    <a:pt x="60" y="122"/>
                  </a:cubicBezTo>
                  <a:cubicBezTo>
                    <a:pt x="27" y="122"/>
                    <a:pt x="0" y="95"/>
                    <a:pt x="0" y="62"/>
                  </a:cubicBezTo>
                  <a:cubicBezTo>
                    <a:pt x="0" y="60"/>
                    <a:pt x="0" y="60"/>
                    <a:pt x="0" y="60"/>
                  </a:cubicBezTo>
                  <a:cubicBezTo>
                    <a:pt x="0" y="27"/>
                    <a:pt x="27" y="0"/>
                    <a:pt x="60" y="0"/>
                  </a:cubicBezTo>
                  <a:cubicBezTo>
                    <a:pt x="93" y="0"/>
                    <a:pt x="120" y="27"/>
                    <a:pt x="120" y="60"/>
                  </a:cubicBezTo>
                  <a:close/>
                  <a:moveTo>
                    <a:pt x="73" y="56"/>
                  </a:moveTo>
                  <a:cubicBezTo>
                    <a:pt x="73" y="47"/>
                    <a:pt x="66" y="40"/>
                    <a:pt x="57" y="40"/>
                  </a:cubicBezTo>
                  <a:cubicBezTo>
                    <a:pt x="49" y="40"/>
                    <a:pt x="42" y="47"/>
                    <a:pt x="42" y="56"/>
                  </a:cubicBezTo>
                  <a:cubicBezTo>
                    <a:pt x="42" y="64"/>
                    <a:pt x="49" y="71"/>
                    <a:pt x="57" y="71"/>
                  </a:cubicBezTo>
                  <a:cubicBezTo>
                    <a:pt x="66" y="71"/>
                    <a:pt x="73" y="64"/>
                    <a:pt x="73" y="56"/>
                  </a:cubicBez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8" name="Oval 12">
              <a:extLst>
                <a:ext uri="{FF2B5EF4-FFF2-40B4-BE49-F238E27FC236}">
                  <a16:creationId xmlns="" xmlns:a14="http://schemas.microsoft.com/office/drawing/2010/main" xmlns:p14="http://schemas.microsoft.com/office/powerpoint/2010/main" xmlns:a16="http://schemas.microsoft.com/office/drawing/2014/main" id="{C75C6C1F-7C5C-4FBF-86C4-1E61797CA021}"/>
                </a:ext>
              </a:extLst>
            </p:cNvPr>
            <p:cNvSpPr>
              <a:spLocks noChangeArrowheads="1"/>
            </p:cNvSpPr>
            <p:nvPr/>
          </p:nvSpPr>
          <p:spPr bwMode="auto">
            <a:xfrm>
              <a:off x="2411413" y="2001838"/>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9" name="Freeform 13">
              <a:extLst>
                <a:ext uri="{FF2B5EF4-FFF2-40B4-BE49-F238E27FC236}">
                  <a16:creationId xmlns="" xmlns:a14="http://schemas.microsoft.com/office/drawing/2010/main" xmlns:p14="http://schemas.microsoft.com/office/powerpoint/2010/main" xmlns:a16="http://schemas.microsoft.com/office/drawing/2014/main" id="{4B85D3A0-720F-4F52-A305-3D5C64ABFA88}"/>
                </a:ext>
              </a:extLst>
            </p:cNvPr>
            <p:cNvSpPr>
              <a:spLocks/>
            </p:cNvSpPr>
            <p:nvPr/>
          </p:nvSpPr>
          <p:spPr bwMode="auto">
            <a:xfrm>
              <a:off x="2076451" y="2152650"/>
              <a:ext cx="301625" cy="358775"/>
            </a:xfrm>
            <a:custGeom>
              <a:avLst/>
              <a:gdLst>
                <a:gd name="T0" fmla="*/ 190 w 190"/>
                <a:gd name="T1" fmla="*/ 100 h 226"/>
                <a:gd name="T2" fmla="*/ 0 w 190"/>
                <a:gd name="T3" fmla="*/ 226 h 226"/>
                <a:gd name="T4" fmla="*/ 0 w 190"/>
                <a:gd name="T5" fmla="*/ 0 h 226"/>
                <a:gd name="T6" fmla="*/ 190 w 190"/>
                <a:gd name="T7" fmla="*/ 100 h 226"/>
              </a:gdLst>
              <a:ahLst/>
              <a:cxnLst>
                <a:cxn ang="0">
                  <a:pos x="T0" y="T1"/>
                </a:cxn>
                <a:cxn ang="0">
                  <a:pos x="T2" y="T3"/>
                </a:cxn>
                <a:cxn ang="0">
                  <a:pos x="T4" y="T5"/>
                </a:cxn>
                <a:cxn ang="0">
                  <a:pos x="T6" y="T7"/>
                </a:cxn>
              </a:cxnLst>
              <a:rect l="0" t="0" r="r" b="b"/>
              <a:pathLst>
                <a:path w="190" h="226">
                  <a:moveTo>
                    <a:pt x="190" y="100"/>
                  </a:moveTo>
                  <a:lnTo>
                    <a:pt x="0" y="226"/>
                  </a:lnTo>
                  <a:lnTo>
                    <a:pt x="0" y="0"/>
                  </a:lnTo>
                  <a:lnTo>
                    <a:pt x="190" y="100"/>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0" name="Freeform 14">
              <a:extLst>
                <a:ext uri="{FF2B5EF4-FFF2-40B4-BE49-F238E27FC236}">
                  <a16:creationId xmlns="" xmlns:a14="http://schemas.microsoft.com/office/drawing/2010/main" xmlns:p14="http://schemas.microsoft.com/office/powerpoint/2010/main" xmlns:a16="http://schemas.microsoft.com/office/drawing/2014/main" id="{723D708B-4A8B-4C80-941D-A49E6147B657}"/>
                </a:ext>
              </a:extLst>
            </p:cNvPr>
            <p:cNvSpPr>
              <a:spLocks/>
            </p:cNvSpPr>
            <p:nvPr/>
          </p:nvSpPr>
          <p:spPr bwMode="auto">
            <a:xfrm>
              <a:off x="2117726" y="2144713"/>
              <a:ext cx="41275" cy="22225"/>
            </a:xfrm>
            <a:custGeom>
              <a:avLst/>
              <a:gdLst>
                <a:gd name="T0" fmla="*/ 26 w 26"/>
                <a:gd name="T1" fmla="*/ 0 h 14"/>
                <a:gd name="T2" fmla="*/ 26 w 26"/>
                <a:gd name="T3" fmla="*/ 14 h 14"/>
                <a:gd name="T4" fmla="*/ 0 w 26"/>
                <a:gd name="T5" fmla="*/ 0 h 14"/>
                <a:gd name="T6" fmla="*/ 26 w 26"/>
                <a:gd name="T7" fmla="*/ 0 h 14"/>
              </a:gdLst>
              <a:ahLst/>
              <a:cxnLst>
                <a:cxn ang="0">
                  <a:pos x="T0" y="T1"/>
                </a:cxn>
                <a:cxn ang="0">
                  <a:pos x="T2" y="T3"/>
                </a:cxn>
                <a:cxn ang="0">
                  <a:pos x="T4" y="T5"/>
                </a:cxn>
                <a:cxn ang="0">
                  <a:pos x="T6" y="T7"/>
                </a:cxn>
              </a:cxnLst>
              <a:rect l="0" t="0" r="r" b="b"/>
              <a:pathLst>
                <a:path w="26" h="14">
                  <a:moveTo>
                    <a:pt x="26" y="0"/>
                  </a:moveTo>
                  <a:lnTo>
                    <a:pt x="26" y="14"/>
                  </a:lnTo>
                  <a:lnTo>
                    <a:pt x="0" y="0"/>
                  </a:lnTo>
                  <a:lnTo>
                    <a:pt x="2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1" name="Freeform 15">
              <a:extLst>
                <a:ext uri="{FF2B5EF4-FFF2-40B4-BE49-F238E27FC236}">
                  <a16:creationId xmlns="" xmlns:a14="http://schemas.microsoft.com/office/drawing/2010/main" xmlns:p14="http://schemas.microsoft.com/office/powerpoint/2010/main" xmlns:a16="http://schemas.microsoft.com/office/drawing/2014/main" id="{CD4BC194-A8E9-4502-A1F2-9EFE6CEE96D4}"/>
                </a:ext>
              </a:extLst>
            </p:cNvPr>
            <p:cNvSpPr>
              <a:spLocks/>
            </p:cNvSpPr>
            <p:nvPr/>
          </p:nvSpPr>
          <p:spPr bwMode="auto">
            <a:xfrm>
              <a:off x="2108201" y="2084388"/>
              <a:ext cx="50800" cy="33338"/>
            </a:xfrm>
            <a:custGeom>
              <a:avLst/>
              <a:gdLst>
                <a:gd name="T0" fmla="*/ 32 w 32"/>
                <a:gd name="T1" fmla="*/ 0 h 21"/>
                <a:gd name="T2" fmla="*/ 32 w 32"/>
                <a:gd name="T3" fmla="*/ 21 h 21"/>
                <a:gd name="T4" fmla="*/ 0 w 32"/>
                <a:gd name="T5" fmla="*/ 21 h 21"/>
                <a:gd name="T6" fmla="*/ 32 w 32"/>
                <a:gd name="T7" fmla="*/ 0 h 21"/>
              </a:gdLst>
              <a:ahLst/>
              <a:cxnLst>
                <a:cxn ang="0">
                  <a:pos x="T0" y="T1"/>
                </a:cxn>
                <a:cxn ang="0">
                  <a:pos x="T2" y="T3"/>
                </a:cxn>
                <a:cxn ang="0">
                  <a:pos x="T4" y="T5"/>
                </a:cxn>
                <a:cxn ang="0">
                  <a:pos x="T6" y="T7"/>
                </a:cxn>
              </a:cxnLst>
              <a:rect l="0" t="0" r="r" b="b"/>
              <a:pathLst>
                <a:path w="32" h="21">
                  <a:moveTo>
                    <a:pt x="32" y="0"/>
                  </a:moveTo>
                  <a:lnTo>
                    <a:pt x="32" y="21"/>
                  </a:lnTo>
                  <a:lnTo>
                    <a:pt x="0" y="21"/>
                  </a:lnTo>
                  <a:lnTo>
                    <a:pt x="3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
        <p:nvSpPr>
          <p:cNvPr id="32" name="TextBox 35">
            <a:extLst>
              <a:ext uri="{FF2B5EF4-FFF2-40B4-BE49-F238E27FC236}">
                <a16:creationId xmlns="" xmlns:a14="http://schemas.microsoft.com/office/drawing/2010/main" xmlns:p14="http://schemas.microsoft.com/office/powerpoint/2010/main" xmlns:a16="http://schemas.microsoft.com/office/drawing/2014/main" id="{4139A9E2-9896-4977-BADC-B75DCB9F616B}"/>
              </a:ext>
            </a:extLst>
          </p:cNvPr>
          <p:cNvSpPr txBox="1"/>
          <p:nvPr/>
        </p:nvSpPr>
        <p:spPr>
          <a:xfrm>
            <a:off x="4688114" y="4652702"/>
            <a:ext cx="2815772"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以客户为</a:t>
            </a:r>
            <a:r>
              <a:rPr lang="zh-CN" altLang="en-US" sz="1200" dirty="0" smtClean="0">
                <a:solidFill>
                  <a:schemeClr val="tx1">
                    <a:lumMod val="65000"/>
                    <a:lumOff val="35000"/>
                  </a:schemeClr>
                </a:solidFill>
                <a:cs typeface="+mn-ea"/>
                <a:sym typeface="+mn-lt"/>
              </a:rPr>
              <a:t>焦点提供</a:t>
            </a:r>
            <a:r>
              <a:rPr lang="zh-CN" altLang="en-US" sz="1200" dirty="0">
                <a:solidFill>
                  <a:schemeClr val="tx1">
                    <a:lumMod val="65000"/>
                    <a:lumOff val="35000"/>
                  </a:schemeClr>
                </a:solidFill>
                <a:cs typeface="+mn-ea"/>
                <a:sym typeface="+mn-lt"/>
              </a:rPr>
              <a:t>全面的</a:t>
            </a:r>
            <a:r>
              <a:rPr lang="zh-CN" altLang="en-US" sz="1200" dirty="0" smtClean="0">
                <a:solidFill>
                  <a:schemeClr val="tx1">
                    <a:lumMod val="65000"/>
                    <a:lumOff val="35000"/>
                  </a:schemeClr>
                </a:solidFill>
                <a:cs typeface="+mn-ea"/>
                <a:sym typeface="+mn-lt"/>
              </a:rPr>
              <a:t>市场信息多元化</a:t>
            </a:r>
            <a:r>
              <a:rPr lang="zh-CN" altLang="en-US" sz="1200" dirty="0">
                <a:solidFill>
                  <a:schemeClr val="tx1">
                    <a:lumMod val="65000"/>
                    <a:lumOff val="35000"/>
                  </a:schemeClr>
                </a:solidFill>
                <a:cs typeface="+mn-ea"/>
                <a:sym typeface="+mn-lt"/>
              </a:rPr>
              <a:t>推广支持通过营销及企业合作使客户不断获得可持续发展的行业</a:t>
            </a:r>
            <a:r>
              <a:rPr lang="zh-CN" altLang="en-US" sz="1200" dirty="0" smtClean="0">
                <a:solidFill>
                  <a:schemeClr val="tx1">
                    <a:lumMod val="65000"/>
                    <a:lumOff val="35000"/>
                  </a:schemeClr>
                </a:solidFill>
                <a:cs typeface="+mn-ea"/>
                <a:sym typeface="+mn-lt"/>
              </a:rPr>
              <a:t>竞争力</a:t>
            </a:r>
            <a:endParaRPr lang="zh-CN" altLang="en-US" sz="1200" dirty="0">
              <a:solidFill>
                <a:schemeClr val="tx1">
                  <a:lumMod val="65000"/>
                  <a:lumOff val="35000"/>
                </a:schemeClr>
              </a:solidFill>
              <a:cs typeface="+mn-ea"/>
              <a:sym typeface="+mn-lt"/>
            </a:endParaRPr>
          </a:p>
        </p:txBody>
      </p:sp>
      <p:sp>
        <p:nvSpPr>
          <p:cNvPr id="33" name="TextBox 36">
            <a:extLst>
              <a:ext uri="{FF2B5EF4-FFF2-40B4-BE49-F238E27FC236}">
                <a16:creationId xmlns="" xmlns:a14="http://schemas.microsoft.com/office/drawing/2010/main" xmlns:p14="http://schemas.microsoft.com/office/powerpoint/2010/main" xmlns:a16="http://schemas.microsoft.com/office/drawing/2014/main" id="{8905AC04-0EB1-42C3-975D-80FC5ABDDF65}"/>
              </a:ext>
            </a:extLst>
          </p:cNvPr>
          <p:cNvSpPr txBox="1"/>
          <p:nvPr/>
        </p:nvSpPr>
        <p:spPr>
          <a:xfrm>
            <a:off x="5104470"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客户获取</a:t>
            </a:r>
          </a:p>
        </p:txBody>
      </p:sp>
      <p:sp>
        <p:nvSpPr>
          <p:cNvPr id="34" name="Freeform 5">
            <a:extLst>
              <a:ext uri="{FF2B5EF4-FFF2-40B4-BE49-F238E27FC236}">
                <a16:creationId xmlns="" xmlns:a14="http://schemas.microsoft.com/office/drawing/2010/main" xmlns:p14="http://schemas.microsoft.com/office/powerpoint/2010/main" xmlns:a16="http://schemas.microsoft.com/office/drawing/2014/main" id="{C38C7C20-E244-4F58-8A95-B73D87C12EAC}"/>
              </a:ext>
            </a:extLst>
          </p:cNvPr>
          <p:cNvSpPr>
            <a:spLocks/>
          </p:cNvSpPr>
          <p:nvPr/>
        </p:nvSpPr>
        <p:spPr bwMode="auto">
          <a:xfrm>
            <a:off x="4473895" y="5685203"/>
            <a:ext cx="3244211" cy="480245"/>
          </a:xfrm>
          <a:custGeom>
            <a:avLst/>
            <a:gdLst>
              <a:gd name="T0" fmla="*/ 1312 w 1355"/>
              <a:gd name="T1" fmla="*/ 383 h 441"/>
              <a:gd name="T2" fmla="*/ 1218 w 1355"/>
              <a:gd name="T3" fmla="*/ 334 h 441"/>
              <a:gd name="T4" fmla="*/ 949 w 1355"/>
              <a:gd name="T5" fmla="*/ 45 h 441"/>
              <a:gd name="T6" fmla="*/ 733 w 1355"/>
              <a:gd name="T7" fmla="*/ 16 h 441"/>
              <a:gd name="T8" fmla="*/ 532 w 1355"/>
              <a:gd name="T9" fmla="*/ 110 h 441"/>
              <a:gd name="T10" fmla="*/ 371 w 1355"/>
              <a:gd name="T11" fmla="*/ 205 h 441"/>
              <a:gd name="T12" fmla="*/ 164 w 1355"/>
              <a:gd name="T13" fmla="*/ 265 h 441"/>
              <a:gd name="T14" fmla="*/ 21 w 1355"/>
              <a:gd name="T15" fmla="*/ 423 h 441"/>
              <a:gd name="T16" fmla="*/ 0 w 1355"/>
              <a:gd name="T17" fmla="*/ 441 h 441"/>
              <a:gd name="T18" fmla="*/ 1355 w 1355"/>
              <a:gd name="T19" fmla="*/ 441 h 441"/>
              <a:gd name="T20" fmla="*/ 1312 w 1355"/>
              <a:gd name="T21" fmla="*/ 38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5" h="441">
                <a:moveTo>
                  <a:pt x="1312" y="383"/>
                </a:moveTo>
                <a:cubicBezTo>
                  <a:pt x="1284" y="361"/>
                  <a:pt x="1249" y="351"/>
                  <a:pt x="1218" y="334"/>
                </a:cubicBezTo>
                <a:cubicBezTo>
                  <a:pt x="1102" y="269"/>
                  <a:pt x="1062" y="114"/>
                  <a:pt x="949" y="45"/>
                </a:cubicBezTo>
                <a:cubicBezTo>
                  <a:pt x="886" y="6"/>
                  <a:pt x="806" y="0"/>
                  <a:pt x="733" y="16"/>
                </a:cubicBezTo>
                <a:cubicBezTo>
                  <a:pt x="660" y="32"/>
                  <a:pt x="594" y="68"/>
                  <a:pt x="532" y="110"/>
                </a:cubicBezTo>
                <a:cubicBezTo>
                  <a:pt x="480" y="145"/>
                  <a:pt x="430" y="184"/>
                  <a:pt x="371" y="205"/>
                </a:cubicBezTo>
                <a:cubicBezTo>
                  <a:pt x="303" y="229"/>
                  <a:pt x="225" y="226"/>
                  <a:pt x="164" y="265"/>
                </a:cubicBezTo>
                <a:cubicBezTo>
                  <a:pt x="104" y="303"/>
                  <a:pt x="72" y="373"/>
                  <a:pt x="21" y="423"/>
                </a:cubicBezTo>
                <a:cubicBezTo>
                  <a:pt x="14" y="429"/>
                  <a:pt x="7" y="435"/>
                  <a:pt x="0" y="441"/>
                </a:cubicBezTo>
                <a:cubicBezTo>
                  <a:pt x="1355" y="441"/>
                  <a:pt x="1355" y="441"/>
                  <a:pt x="1355" y="441"/>
                </a:cubicBezTo>
                <a:cubicBezTo>
                  <a:pt x="1346" y="418"/>
                  <a:pt x="1332" y="398"/>
                  <a:pt x="1312" y="383"/>
                </a:cubicBezTo>
                <a:close/>
              </a:path>
            </a:pathLst>
          </a:custGeom>
          <a:solidFill>
            <a:srgbClr val="20C7FD"/>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5" name="Freeform 19">
            <a:extLst>
              <a:ext uri="{FF2B5EF4-FFF2-40B4-BE49-F238E27FC236}">
                <a16:creationId xmlns="" xmlns:a14="http://schemas.microsoft.com/office/drawing/2010/main" xmlns:p14="http://schemas.microsoft.com/office/powerpoint/2010/main" xmlns:a16="http://schemas.microsoft.com/office/drawing/2014/main" id="{FB611778-E330-403D-A5F6-604BF44AC946}"/>
              </a:ext>
            </a:extLst>
          </p:cNvPr>
          <p:cNvSpPr>
            <a:spLocks/>
          </p:cNvSpPr>
          <p:nvPr/>
        </p:nvSpPr>
        <p:spPr bwMode="auto">
          <a:xfrm>
            <a:off x="8869543"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6" name="TextBox 52">
            <a:extLst>
              <a:ext uri="{FF2B5EF4-FFF2-40B4-BE49-F238E27FC236}">
                <a16:creationId xmlns="" xmlns:a14="http://schemas.microsoft.com/office/drawing/2010/main" xmlns:p14="http://schemas.microsoft.com/office/powerpoint/2010/main" xmlns:a16="http://schemas.microsoft.com/office/drawing/2014/main" id="{E8526436-D1CB-43F7-8EFE-C715122E2A58}"/>
              </a:ext>
            </a:extLst>
          </p:cNvPr>
          <p:cNvSpPr txBox="1"/>
          <p:nvPr/>
        </p:nvSpPr>
        <p:spPr>
          <a:xfrm>
            <a:off x="8348681" y="4652702"/>
            <a:ext cx="2766646"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整合自身及合作伙伴的优势</a:t>
            </a:r>
            <a:r>
              <a:rPr lang="zh-CN" altLang="en-US" sz="1200" dirty="0" smtClean="0">
                <a:solidFill>
                  <a:schemeClr val="tx1">
                    <a:lumMod val="65000"/>
                    <a:lumOff val="35000"/>
                  </a:schemeClr>
                </a:solidFill>
                <a:cs typeface="+mn-ea"/>
                <a:sym typeface="+mn-lt"/>
              </a:rPr>
              <a:t>资源广泛</a:t>
            </a:r>
            <a:r>
              <a:rPr lang="zh-CN" altLang="en-US" sz="1200" dirty="0">
                <a:solidFill>
                  <a:schemeClr val="tx1">
                    <a:lumMod val="65000"/>
                    <a:lumOff val="35000"/>
                  </a:schemeClr>
                </a:solidFill>
                <a:cs typeface="+mn-ea"/>
                <a:sym typeface="+mn-lt"/>
              </a:rPr>
              <a:t>开展合作，将客户价值</a:t>
            </a:r>
            <a:r>
              <a:rPr lang="zh-CN" altLang="en-US" sz="1200" dirty="0" smtClean="0">
                <a:solidFill>
                  <a:schemeClr val="tx1">
                    <a:lumMod val="65000"/>
                    <a:lumOff val="35000"/>
                  </a:schemeClr>
                </a:solidFill>
                <a:cs typeface="+mn-ea"/>
                <a:sym typeface="+mn-lt"/>
              </a:rPr>
              <a:t>最大化辐射</a:t>
            </a:r>
            <a:r>
              <a:rPr lang="zh-CN" altLang="en-US" sz="1200" dirty="0">
                <a:solidFill>
                  <a:schemeClr val="tx1">
                    <a:lumMod val="65000"/>
                    <a:lumOff val="35000"/>
                  </a:schemeClr>
                </a:solidFill>
                <a:cs typeface="+mn-ea"/>
                <a:sym typeface="+mn-lt"/>
              </a:rPr>
              <a:t>外延拓展市场达到多方共赢的效果。</a:t>
            </a:r>
          </a:p>
        </p:txBody>
      </p:sp>
      <p:sp>
        <p:nvSpPr>
          <p:cNvPr id="38" name="TextBox 53">
            <a:extLst>
              <a:ext uri="{FF2B5EF4-FFF2-40B4-BE49-F238E27FC236}">
                <a16:creationId xmlns="" xmlns:a14="http://schemas.microsoft.com/office/drawing/2010/main" xmlns:p14="http://schemas.microsoft.com/office/powerpoint/2010/main" xmlns:a16="http://schemas.microsoft.com/office/drawing/2014/main" id="{85EA318F-163F-4744-B225-A32FC0C85E4F}"/>
              </a:ext>
            </a:extLst>
          </p:cNvPr>
          <p:cNvSpPr txBox="1"/>
          <p:nvPr/>
        </p:nvSpPr>
        <p:spPr>
          <a:xfrm>
            <a:off x="8740474"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整合资源合力</a:t>
            </a:r>
          </a:p>
        </p:txBody>
      </p:sp>
      <p:sp>
        <p:nvSpPr>
          <p:cNvPr id="39" name="Freeform 19">
            <a:extLst>
              <a:ext uri="{FF2B5EF4-FFF2-40B4-BE49-F238E27FC236}">
                <a16:creationId xmlns="" xmlns:a14="http://schemas.microsoft.com/office/drawing/2010/main" xmlns:p14="http://schemas.microsoft.com/office/powerpoint/2010/main" xmlns:a16="http://schemas.microsoft.com/office/drawing/2014/main" id="{A166B5D3-F0A3-4880-944B-BC7303BF898C}"/>
              </a:ext>
            </a:extLst>
          </p:cNvPr>
          <p:cNvSpPr>
            <a:spLocks/>
          </p:cNvSpPr>
          <p:nvPr/>
        </p:nvSpPr>
        <p:spPr bwMode="auto">
          <a:xfrm>
            <a:off x="1591498"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0" name="TextBox 58">
            <a:extLst>
              <a:ext uri="{FF2B5EF4-FFF2-40B4-BE49-F238E27FC236}">
                <a16:creationId xmlns="" xmlns:a14="http://schemas.microsoft.com/office/drawing/2010/main" xmlns:p14="http://schemas.microsoft.com/office/powerpoint/2010/main" xmlns:a16="http://schemas.microsoft.com/office/drawing/2014/main" id="{3F948C6C-F95F-42D3-8DA4-26AC73BE8D62}"/>
              </a:ext>
            </a:extLst>
          </p:cNvPr>
          <p:cNvSpPr txBox="1"/>
          <p:nvPr/>
        </p:nvSpPr>
        <p:spPr>
          <a:xfrm>
            <a:off x="1070636" y="4652702"/>
            <a:ext cx="2766646"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公司兼备了研发、</a:t>
            </a:r>
            <a:r>
              <a:rPr lang="zh-CN" altLang="en-US" sz="1200" dirty="0" smtClean="0">
                <a:solidFill>
                  <a:schemeClr val="tx1">
                    <a:lumMod val="65000"/>
                    <a:lumOff val="35000"/>
                  </a:schemeClr>
                </a:solidFill>
                <a:cs typeface="+mn-ea"/>
                <a:sym typeface="+mn-lt"/>
              </a:rPr>
              <a:t>生产销售</a:t>
            </a:r>
            <a:r>
              <a:rPr lang="zh-CN" altLang="en-US" sz="1200" dirty="0">
                <a:solidFill>
                  <a:schemeClr val="tx1">
                    <a:lumMod val="65000"/>
                    <a:lumOff val="35000"/>
                  </a:schemeClr>
                </a:solidFill>
                <a:cs typeface="+mn-ea"/>
                <a:sym typeface="+mn-lt"/>
              </a:rPr>
              <a:t>的可持续规划发展的全产业链，坚持以创新为动力，以研发为核心的产业模式。</a:t>
            </a:r>
          </a:p>
        </p:txBody>
      </p:sp>
      <p:sp>
        <p:nvSpPr>
          <p:cNvPr id="41" name="TextBox 59">
            <a:extLst>
              <a:ext uri="{FF2B5EF4-FFF2-40B4-BE49-F238E27FC236}">
                <a16:creationId xmlns="" xmlns:a14="http://schemas.microsoft.com/office/drawing/2010/main" xmlns:p14="http://schemas.microsoft.com/office/powerpoint/2010/main" xmlns:a16="http://schemas.microsoft.com/office/drawing/2014/main" id="{67F7FDC2-B9D4-4AA1-AB42-B26FC34B6D95}"/>
              </a:ext>
            </a:extLst>
          </p:cNvPr>
          <p:cNvSpPr txBox="1"/>
          <p:nvPr/>
        </p:nvSpPr>
        <p:spPr>
          <a:xfrm>
            <a:off x="1462429"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全产业链模式</a:t>
            </a:r>
          </a:p>
        </p:txBody>
      </p:sp>
      <p:grpSp>
        <p:nvGrpSpPr>
          <p:cNvPr id="42" name="Group 85">
            <a:extLst>
              <a:ext uri="{FF2B5EF4-FFF2-40B4-BE49-F238E27FC236}">
                <a16:creationId xmlns="" xmlns:a14="http://schemas.microsoft.com/office/drawing/2010/main" xmlns:p14="http://schemas.microsoft.com/office/powerpoint/2010/main" xmlns:a16="http://schemas.microsoft.com/office/drawing/2014/main" id="{C43E06B5-3A6E-4A4E-93F2-99A493B870F9}"/>
              </a:ext>
            </a:extLst>
          </p:cNvPr>
          <p:cNvGrpSpPr/>
          <p:nvPr/>
        </p:nvGrpSpPr>
        <p:grpSpPr>
          <a:xfrm>
            <a:off x="9250430" y="2651566"/>
            <a:ext cx="796925" cy="712788"/>
            <a:chOff x="9428163" y="1222376"/>
            <a:chExt cx="796925" cy="712788"/>
          </a:xfrm>
        </p:grpSpPr>
        <p:sp>
          <p:nvSpPr>
            <p:cNvPr id="43" name="Freeform 23">
              <a:extLst>
                <a:ext uri="{FF2B5EF4-FFF2-40B4-BE49-F238E27FC236}">
                  <a16:creationId xmlns="" xmlns:a14="http://schemas.microsoft.com/office/drawing/2010/main" xmlns:p14="http://schemas.microsoft.com/office/powerpoint/2010/main" xmlns:a16="http://schemas.microsoft.com/office/drawing/2014/main" id="{6590321E-A69A-4E2E-B8C0-FE13AADEC496}"/>
                </a:ext>
              </a:extLst>
            </p:cNvPr>
            <p:cNvSpPr>
              <a:spLocks noEditPoints="1"/>
            </p:cNvSpPr>
            <p:nvPr/>
          </p:nvSpPr>
          <p:spPr bwMode="auto">
            <a:xfrm>
              <a:off x="9428163" y="1222376"/>
              <a:ext cx="796925" cy="712788"/>
            </a:xfrm>
            <a:custGeom>
              <a:avLst/>
              <a:gdLst>
                <a:gd name="T0" fmla="*/ 410 w 410"/>
                <a:gd name="T1" fmla="*/ 314 h 368"/>
                <a:gd name="T2" fmla="*/ 297 w 410"/>
                <a:gd name="T3" fmla="*/ 337 h 368"/>
                <a:gd name="T4" fmla="*/ 280 w 410"/>
                <a:gd name="T5" fmla="*/ 368 h 368"/>
                <a:gd name="T6" fmla="*/ 190 w 410"/>
                <a:gd name="T7" fmla="*/ 351 h 368"/>
                <a:gd name="T8" fmla="*/ 97 w 410"/>
                <a:gd name="T9" fmla="*/ 286 h 368"/>
                <a:gd name="T10" fmla="*/ 97 w 410"/>
                <a:gd name="T11" fmla="*/ 273 h 368"/>
                <a:gd name="T12" fmla="*/ 124 w 410"/>
                <a:gd name="T13" fmla="*/ 261 h 368"/>
                <a:gd name="T14" fmla="*/ 0 w 410"/>
                <a:gd name="T15" fmla="*/ 232 h 368"/>
                <a:gd name="T16" fmla="*/ 29 w 410"/>
                <a:gd name="T17" fmla="*/ 0 h 368"/>
                <a:gd name="T18" fmla="*/ 394 w 410"/>
                <a:gd name="T19" fmla="*/ 29 h 368"/>
                <a:gd name="T20" fmla="*/ 410 w 410"/>
                <a:gd name="T21" fmla="*/ 150 h 368"/>
                <a:gd name="T22" fmla="*/ 397 w 410"/>
                <a:gd name="T23" fmla="*/ 312 h 368"/>
                <a:gd name="T24" fmla="*/ 297 w 410"/>
                <a:gd name="T25" fmla="*/ 324 h 368"/>
                <a:gd name="T26" fmla="*/ 397 w 410"/>
                <a:gd name="T27" fmla="*/ 314 h 368"/>
                <a:gd name="T28" fmla="*/ 397 w 410"/>
                <a:gd name="T29" fmla="*/ 166 h 368"/>
                <a:gd name="T30" fmla="*/ 242 w 410"/>
                <a:gd name="T31" fmla="*/ 207 h 368"/>
                <a:gd name="T32" fmla="*/ 297 w 410"/>
                <a:gd name="T33" fmla="*/ 224 h 368"/>
                <a:gd name="T34" fmla="*/ 397 w 410"/>
                <a:gd name="T35" fmla="*/ 299 h 368"/>
                <a:gd name="T36" fmla="*/ 397 w 410"/>
                <a:gd name="T37" fmla="*/ 150 h 368"/>
                <a:gd name="T38" fmla="*/ 252 w 410"/>
                <a:gd name="T39" fmla="*/ 141 h 368"/>
                <a:gd name="T40" fmla="*/ 242 w 410"/>
                <a:gd name="T41" fmla="*/ 152 h 368"/>
                <a:gd name="T42" fmla="*/ 380 w 410"/>
                <a:gd name="T43" fmla="*/ 127 h 368"/>
                <a:gd name="T44" fmla="*/ 13 w 410"/>
                <a:gd name="T45" fmla="*/ 35 h 368"/>
                <a:gd name="T46" fmla="*/ 190 w 410"/>
                <a:gd name="T47" fmla="*/ 224 h 368"/>
                <a:gd name="T48" fmla="*/ 229 w 410"/>
                <a:gd name="T49" fmla="*/ 207 h 368"/>
                <a:gd name="T50" fmla="*/ 252 w 410"/>
                <a:gd name="T51" fmla="*/ 127 h 368"/>
                <a:gd name="T52" fmla="*/ 15 w 410"/>
                <a:gd name="T53" fmla="*/ 22 h 368"/>
                <a:gd name="T54" fmla="*/ 365 w 410"/>
                <a:gd name="T55" fmla="*/ 13 h 368"/>
                <a:gd name="T56" fmla="*/ 15 w 410"/>
                <a:gd name="T57" fmla="*/ 22 h 368"/>
                <a:gd name="T58" fmla="*/ 283 w 410"/>
                <a:gd name="T59" fmla="*/ 342 h 368"/>
                <a:gd name="T60" fmla="*/ 204 w 410"/>
                <a:gd name="T61" fmla="*/ 351 h 368"/>
                <a:gd name="T62" fmla="*/ 280 w 410"/>
                <a:gd name="T63" fmla="*/ 354 h 368"/>
                <a:gd name="T64" fmla="*/ 283 w 410"/>
                <a:gd name="T65" fmla="*/ 329 h 368"/>
                <a:gd name="T66" fmla="*/ 204 w 410"/>
                <a:gd name="T67" fmla="*/ 247 h 368"/>
                <a:gd name="T68" fmla="*/ 283 w 410"/>
                <a:gd name="T69" fmla="*/ 329 h 368"/>
                <a:gd name="T70" fmla="*/ 283 w 410"/>
                <a:gd name="T71" fmla="*/ 224 h 368"/>
                <a:gd name="T72" fmla="*/ 207 w 410"/>
                <a:gd name="T73" fmla="*/ 221 h 368"/>
                <a:gd name="T74" fmla="*/ 204 w 410"/>
                <a:gd name="T75" fmla="*/ 233 h 368"/>
                <a:gd name="T76" fmla="*/ 190 w 410"/>
                <a:gd name="T77" fmla="*/ 273 h 368"/>
                <a:gd name="T78" fmla="*/ 142 w 410"/>
                <a:gd name="T79" fmla="*/ 261 h 368"/>
                <a:gd name="T80" fmla="*/ 190 w 410"/>
                <a:gd name="T81" fmla="*/ 273 h 368"/>
                <a:gd name="T82" fmla="*/ 190 w 410"/>
                <a:gd name="T83" fmla="*/ 238 h 368"/>
                <a:gd name="T84" fmla="*/ 29 w 410"/>
                <a:gd name="T85" fmla="*/ 2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 h="368">
                  <a:moveTo>
                    <a:pt x="410" y="150"/>
                  </a:moveTo>
                  <a:cubicBezTo>
                    <a:pt x="410" y="314"/>
                    <a:pt x="410" y="314"/>
                    <a:pt x="410" y="314"/>
                  </a:cubicBezTo>
                  <a:cubicBezTo>
                    <a:pt x="410" y="327"/>
                    <a:pt x="400" y="337"/>
                    <a:pt x="387" y="337"/>
                  </a:cubicBezTo>
                  <a:cubicBezTo>
                    <a:pt x="297" y="337"/>
                    <a:pt x="297" y="337"/>
                    <a:pt x="297" y="337"/>
                  </a:cubicBezTo>
                  <a:cubicBezTo>
                    <a:pt x="297" y="351"/>
                    <a:pt x="297" y="351"/>
                    <a:pt x="297" y="351"/>
                  </a:cubicBezTo>
                  <a:cubicBezTo>
                    <a:pt x="297" y="360"/>
                    <a:pt x="289" y="368"/>
                    <a:pt x="280" y="368"/>
                  </a:cubicBezTo>
                  <a:cubicBezTo>
                    <a:pt x="207" y="368"/>
                    <a:pt x="207" y="368"/>
                    <a:pt x="207" y="368"/>
                  </a:cubicBezTo>
                  <a:cubicBezTo>
                    <a:pt x="198" y="368"/>
                    <a:pt x="190" y="360"/>
                    <a:pt x="190" y="351"/>
                  </a:cubicBezTo>
                  <a:cubicBezTo>
                    <a:pt x="190" y="286"/>
                    <a:pt x="190" y="286"/>
                    <a:pt x="190" y="286"/>
                  </a:cubicBezTo>
                  <a:cubicBezTo>
                    <a:pt x="97" y="286"/>
                    <a:pt x="97" y="286"/>
                    <a:pt x="97" y="286"/>
                  </a:cubicBezTo>
                  <a:cubicBezTo>
                    <a:pt x="93" y="286"/>
                    <a:pt x="90" y="283"/>
                    <a:pt x="90" y="279"/>
                  </a:cubicBezTo>
                  <a:cubicBezTo>
                    <a:pt x="90" y="276"/>
                    <a:pt x="93" y="273"/>
                    <a:pt x="97" y="273"/>
                  </a:cubicBezTo>
                  <a:cubicBezTo>
                    <a:pt x="113" y="273"/>
                    <a:pt x="113" y="273"/>
                    <a:pt x="113" y="273"/>
                  </a:cubicBezTo>
                  <a:cubicBezTo>
                    <a:pt x="124" y="261"/>
                    <a:pt x="124" y="261"/>
                    <a:pt x="124" y="261"/>
                  </a:cubicBezTo>
                  <a:cubicBezTo>
                    <a:pt x="29" y="261"/>
                    <a:pt x="29" y="261"/>
                    <a:pt x="29" y="261"/>
                  </a:cubicBezTo>
                  <a:cubicBezTo>
                    <a:pt x="13" y="261"/>
                    <a:pt x="0" y="248"/>
                    <a:pt x="0" y="232"/>
                  </a:cubicBezTo>
                  <a:cubicBezTo>
                    <a:pt x="0" y="29"/>
                    <a:pt x="0" y="29"/>
                    <a:pt x="0" y="29"/>
                  </a:cubicBezTo>
                  <a:cubicBezTo>
                    <a:pt x="0" y="13"/>
                    <a:pt x="13" y="0"/>
                    <a:pt x="29" y="0"/>
                  </a:cubicBezTo>
                  <a:cubicBezTo>
                    <a:pt x="365" y="0"/>
                    <a:pt x="365" y="0"/>
                    <a:pt x="365" y="0"/>
                  </a:cubicBezTo>
                  <a:cubicBezTo>
                    <a:pt x="381" y="0"/>
                    <a:pt x="394" y="13"/>
                    <a:pt x="394" y="29"/>
                  </a:cubicBezTo>
                  <a:cubicBezTo>
                    <a:pt x="394" y="128"/>
                    <a:pt x="394" y="128"/>
                    <a:pt x="394" y="128"/>
                  </a:cubicBezTo>
                  <a:cubicBezTo>
                    <a:pt x="403" y="131"/>
                    <a:pt x="410" y="140"/>
                    <a:pt x="410" y="150"/>
                  </a:cubicBezTo>
                  <a:close/>
                  <a:moveTo>
                    <a:pt x="397" y="314"/>
                  </a:moveTo>
                  <a:cubicBezTo>
                    <a:pt x="397" y="312"/>
                    <a:pt x="397" y="312"/>
                    <a:pt x="397" y="312"/>
                  </a:cubicBezTo>
                  <a:cubicBezTo>
                    <a:pt x="297" y="312"/>
                    <a:pt x="297" y="312"/>
                    <a:pt x="297" y="312"/>
                  </a:cubicBezTo>
                  <a:cubicBezTo>
                    <a:pt x="297" y="324"/>
                    <a:pt x="297" y="324"/>
                    <a:pt x="297" y="324"/>
                  </a:cubicBezTo>
                  <a:cubicBezTo>
                    <a:pt x="387" y="324"/>
                    <a:pt x="387" y="324"/>
                    <a:pt x="387" y="324"/>
                  </a:cubicBezTo>
                  <a:cubicBezTo>
                    <a:pt x="392" y="324"/>
                    <a:pt x="397" y="319"/>
                    <a:pt x="397" y="314"/>
                  </a:cubicBezTo>
                  <a:close/>
                  <a:moveTo>
                    <a:pt x="397" y="299"/>
                  </a:moveTo>
                  <a:cubicBezTo>
                    <a:pt x="397" y="166"/>
                    <a:pt x="397" y="166"/>
                    <a:pt x="397" y="166"/>
                  </a:cubicBezTo>
                  <a:cubicBezTo>
                    <a:pt x="242" y="166"/>
                    <a:pt x="242" y="166"/>
                    <a:pt x="242" y="166"/>
                  </a:cubicBezTo>
                  <a:cubicBezTo>
                    <a:pt x="242" y="207"/>
                    <a:pt x="242" y="207"/>
                    <a:pt x="242" y="207"/>
                  </a:cubicBezTo>
                  <a:cubicBezTo>
                    <a:pt x="280" y="207"/>
                    <a:pt x="280" y="207"/>
                    <a:pt x="280" y="207"/>
                  </a:cubicBezTo>
                  <a:cubicBezTo>
                    <a:pt x="289" y="207"/>
                    <a:pt x="297" y="215"/>
                    <a:pt x="297" y="224"/>
                  </a:cubicBezTo>
                  <a:cubicBezTo>
                    <a:pt x="297" y="299"/>
                    <a:pt x="297" y="299"/>
                    <a:pt x="297" y="299"/>
                  </a:cubicBezTo>
                  <a:lnTo>
                    <a:pt x="397" y="299"/>
                  </a:lnTo>
                  <a:close/>
                  <a:moveTo>
                    <a:pt x="397" y="152"/>
                  </a:moveTo>
                  <a:cubicBezTo>
                    <a:pt x="397" y="150"/>
                    <a:pt x="397" y="150"/>
                    <a:pt x="397" y="150"/>
                  </a:cubicBezTo>
                  <a:cubicBezTo>
                    <a:pt x="397" y="145"/>
                    <a:pt x="392" y="141"/>
                    <a:pt x="387" y="141"/>
                  </a:cubicBezTo>
                  <a:cubicBezTo>
                    <a:pt x="252" y="141"/>
                    <a:pt x="252" y="141"/>
                    <a:pt x="252" y="141"/>
                  </a:cubicBezTo>
                  <a:cubicBezTo>
                    <a:pt x="246" y="141"/>
                    <a:pt x="242" y="145"/>
                    <a:pt x="242" y="150"/>
                  </a:cubicBezTo>
                  <a:cubicBezTo>
                    <a:pt x="242" y="152"/>
                    <a:pt x="242" y="152"/>
                    <a:pt x="242" y="152"/>
                  </a:cubicBezTo>
                  <a:lnTo>
                    <a:pt x="397" y="152"/>
                  </a:lnTo>
                  <a:close/>
                  <a:moveTo>
                    <a:pt x="380" y="127"/>
                  </a:moveTo>
                  <a:cubicBezTo>
                    <a:pt x="380" y="35"/>
                    <a:pt x="380" y="35"/>
                    <a:pt x="380" y="35"/>
                  </a:cubicBezTo>
                  <a:cubicBezTo>
                    <a:pt x="13" y="35"/>
                    <a:pt x="13" y="35"/>
                    <a:pt x="13" y="35"/>
                  </a:cubicBezTo>
                  <a:cubicBezTo>
                    <a:pt x="13" y="224"/>
                    <a:pt x="13" y="224"/>
                    <a:pt x="13" y="224"/>
                  </a:cubicBezTo>
                  <a:cubicBezTo>
                    <a:pt x="190" y="224"/>
                    <a:pt x="190" y="224"/>
                    <a:pt x="190" y="224"/>
                  </a:cubicBezTo>
                  <a:cubicBezTo>
                    <a:pt x="190" y="215"/>
                    <a:pt x="198" y="207"/>
                    <a:pt x="207" y="207"/>
                  </a:cubicBezTo>
                  <a:cubicBezTo>
                    <a:pt x="229" y="207"/>
                    <a:pt x="229" y="207"/>
                    <a:pt x="229" y="207"/>
                  </a:cubicBezTo>
                  <a:cubicBezTo>
                    <a:pt x="229" y="150"/>
                    <a:pt x="229" y="150"/>
                    <a:pt x="229" y="150"/>
                  </a:cubicBezTo>
                  <a:cubicBezTo>
                    <a:pt x="229" y="138"/>
                    <a:pt x="239" y="127"/>
                    <a:pt x="252" y="127"/>
                  </a:cubicBezTo>
                  <a:lnTo>
                    <a:pt x="380" y="127"/>
                  </a:lnTo>
                  <a:close/>
                  <a:moveTo>
                    <a:pt x="15" y="22"/>
                  </a:moveTo>
                  <a:cubicBezTo>
                    <a:pt x="379" y="22"/>
                    <a:pt x="379" y="22"/>
                    <a:pt x="379" y="22"/>
                  </a:cubicBezTo>
                  <a:cubicBezTo>
                    <a:pt x="376" y="17"/>
                    <a:pt x="371" y="13"/>
                    <a:pt x="365" y="13"/>
                  </a:cubicBezTo>
                  <a:cubicBezTo>
                    <a:pt x="29" y="13"/>
                    <a:pt x="29" y="13"/>
                    <a:pt x="29" y="13"/>
                  </a:cubicBezTo>
                  <a:cubicBezTo>
                    <a:pt x="23" y="13"/>
                    <a:pt x="17" y="17"/>
                    <a:pt x="15" y="22"/>
                  </a:cubicBezTo>
                  <a:close/>
                  <a:moveTo>
                    <a:pt x="283" y="351"/>
                  </a:moveTo>
                  <a:cubicBezTo>
                    <a:pt x="283" y="342"/>
                    <a:pt x="283" y="342"/>
                    <a:pt x="283" y="342"/>
                  </a:cubicBezTo>
                  <a:cubicBezTo>
                    <a:pt x="204" y="342"/>
                    <a:pt x="204" y="342"/>
                    <a:pt x="204" y="342"/>
                  </a:cubicBezTo>
                  <a:cubicBezTo>
                    <a:pt x="204" y="351"/>
                    <a:pt x="204" y="351"/>
                    <a:pt x="204" y="351"/>
                  </a:cubicBezTo>
                  <a:cubicBezTo>
                    <a:pt x="204" y="353"/>
                    <a:pt x="205" y="354"/>
                    <a:pt x="207" y="354"/>
                  </a:cubicBezTo>
                  <a:cubicBezTo>
                    <a:pt x="280" y="354"/>
                    <a:pt x="280" y="354"/>
                    <a:pt x="280" y="354"/>
                  </a:cubicBezTo>
                  <a:cubicBezTo>
                    <a:pt x="282" y="354"/>
                    <a:pt x="283" y="353"/>
                    <a:pt x="283" y="351"/>
                  </a:cubicBezTo>
                  <a:close/>
                  <a:moveTo>
                    <a:pt x="283" y="329"/>
                  </a:moveTo>
                  <a:cubicBezTo>
                    <a:pt x="283" y="247"/>
                    <a:pt x="283" y="247"/>
                    <a:pt x="283" y="247"/>
                  </a:cubicBezTo>
                  <a:cubicBezTo>
                    <a:pt x="204" y="247"/>
                    <a:pt x="204" y="247"/>
                    <a:pt x="204" y="247"/>
                  </a:cubicBezTo>
                  <a:cubicBezTo>
                    <a:pt x="204" y="329"/>
                    <a:pt x="204" y="329"/>
                    <a:pt x="204" y="329"/>
                  </a:cubicBezTo>
                  <a:lnTo>
                    <a:pt x="283" y="329"/>
                  </a:lnTo>
                  <a:close/>
                  <a:moveTo>
                    <a:pt x="283" y="233"/>
                  </a:moveTo>
                  <a:cubicBezTo>
                    <a:pt x="283" y="224"/>
                    <a:pt x="283" y="224"/>
                    <a:pt x="283" y="224"/>
                  </a:cubicBezTo>
                  <a:cubicBezTo>
                    <a:pt x="283" y="222"/>
                    <a:pt x="282" y="221"/>
                    <a:pt x="280" y="221"/>
                  </a:cubicBezTo>
                  <a:cubicBezTo>
                    <a:pt x="207" y="221"/>
                    <a:pt x="207" y="221"/>
                    <a:pt x="207" y="221"/>
                  </a:cubicBezTo>
                  <a:cubicBezTo>
                    <a:pt x="205" y="221"/>
                    <a:pt x="204" y="222"/>
                    <a:pt x="204" y="224"/>
                  </a:cubicBezTo>
                  <a:cubicBezTo>
                    <a:pt x="204" y="233"/>
                    <a:pt x="204" y="233"/>
                    <a:pt x="204" y="233"/>
                  </a:cubicBezTo>
                  <a:lnTo>
                    <a:pt x="283" y="233"/>
                  </a:lnTo>
                  <a:close/>
                  <a:moveTo>
                    <a:pt x="190" y="273"/>
                  </a:moveTo>
                  <a:cubicBezTo>
                    <a:pt x="190" y="261"/>
                    <a:pt x="190" y="261"/>
                    <a:pt x="190" y="261"/>
                  </a:cubicBezTo>
                  <a:cubicBezTo>
                    <a:pt x="142" y="261"/>
                    <a:pt x="142" y="261"/>
                    <a:pt x="142" y="261"/>
                  </a:cubicBezTo>
                  <a:cubicBezTo>
                    <a:pt x="132" y="273"/>
                    <a:pt x="132" y="273"/>
                    <a:pt x="132" y="273"/>
                  </a:cubicBezTo>
                  <a:lnTo>
                    <a:pt x="190" y="273"/>
                  </a:lnTo>
                  <a:close/>
                  <a:moveTo>
                    <a:pt x="190" y="247"/>
                  </a:moveTo>
                  <a:cubicBezTo>
                    <a:pt x="190" y="238"/>
                    <a:pt x="190" y="238"/>
                    <a:pt x="190" y="238"/>
                  </a:cubicBezTo>
                  <a:cubicBezTo>
                    <a:pt x="15" y="238"/>
                    <a:pt x="15" y="238"/>
                    <a:pt x="15" y="238"/>
                  </a:cubicBezTo>
                  <a:cubicBezTo>
                    <a:pt x="17" y="243"/>
                    <a:pt x="22" y="247"/>
                    <a:pt x="29" y="247"/>
                  </a:cubicBezTo>
                  <a:lnTo>
                    <a:pt x="190" y="247"/>
                  </a:lnTo>
                  <a:close/>
                </a:path>
              </a:pathLst>
            </a:custGeom>
            <a:solidFill>
              <a:srgbClr val="2351B4"/>
            </a:solidFill>
            <a:ln>
              <a:solidFill>
                <a:srgbClr val="2351B4"/>
              </a:solid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4" name="Freeform 24">
              <a:extLst>
                <a:ext uri="{FF2B5EF4-FFF2-40B4-BE49-F238E27FC236}">
                  <a16:creationId xmlns="" xmlns:a14="http://schemas.microsoft.com/office/drawing/2010/main" xmlns:p14="http://schemas.microsoft.com/office/powerpoint/2010/main" xmlns:a16="http://schemas.microsoft.com/office/drawing/2014/main" id="{9A8FE744-08A4-48E6-9A86-CEB04E06DF69}"/>
                </a:ext>
              </a:extLst>
            </p:cNvPr>
            <p:cNvSpPr>
              <a:spLocks/>
            </p:cNvSpPr>
            <p:nvPr/>
          </p:nvSpPr>
          <p:spPr bwMode="auto">
            <a:xfrm>
              <a:off x="10006013" y="1827213"/>
              <a:ext cx="193675" cy="22225"/>
            </a:xfrm>
            <a:custGeom>
              <a:avLst/>
              <a:gdLst>
                <a:gd name="T0" fmla="*/ 100 w 100"/>
                <a:gd name="T1" fmla="*/ 0 h 12"/>
                <a:gd name="T2" fmla="*/ 100 w 100"/>
                <a:gd name="T3" fmla="*/ 2 h 12"/>
                <a:gd name="T4" fmla="*/ 90 w 100"/>
                <a:gd name="T5" fmla="*/ 12 h 12"/>
                <a:gd name="T6" fmla="*/ 0 w 100"/>
                <a:gd name="T7" fmla="*/ 12 h 12"/>
                <a:gd name="T8" fmla="*/ 0 w 100"/>
                <a:gd name="T9" fmla="*/ 0 h 12"/>
                <a:gd name="T10" fmla="*/ 100 w 100"/>
                <a:gd name="T11" fmla="*/ 0 h 12"/>
              </a:gdLst>
              <a:ahLst/>
              <a:cxnLst>
                <a:cxn ang="0">
                  <a:pos x="T0" y="T1"/>
                </a:cxn>
                <a:cxn ang="0">
                  <a:pos x="T2" y="T3"/>
                </a:cxn>
                <a:cxn ang="0">
                  <a:pos x="T4" y="T5"/>
                </a:cxn>
                <a:cxn ang="0">
                  <a:pos x="T6" y="T7"/>
                </a:cxn>
                <a:cxn ang="0">
                  <a:pos x="T8" y="T9"/>
                </a:cxn>
                <a:cxn ang="0">
                  <a:pos x="T10" y="T11"/>
                </a:cxn>
              </a:cxnLst>
              <a:rect l="0" t="0" r="r" b="b"/>
              <a:pathLst>
                <a:path w="100" h="12">
                  <a:moveTo>
                    <a:pt x="100" y="0"/>
                  </a:moveTo>
                  <a:cubicBezTo>
                    <a:pt x="100" y="2"/>
                    <a:pt x="100" y="2"/>
                    <a:pt x="100" y="2"/>
                  </a:cubicBezTo>
                  <a:cubicBezTo>
                    <a:pt x="100" y="7"/>
                    <a:pt x="95" y="12"/>
                    <a:pt x="90" y="12"/>
                  </a:cubicBezTo>
                  <a:cubicBezTo>
                    <a:pt x="0" y="12"/>
                    <a:pt x="0" y="12"/>
                    <a:pt x="0" y="12"/>
                  </a:cubicBezTo>
                  <a:cubicBezTo>
                    <a:pt x="0" y="0"/>
                    <a:pt x="0" y="0"/>
                    <a:pt x="0" y="0"/>
                  </a:cubicBezTo>
                  <a:lnTo>
                    <a:pt x="1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5" name="Freeform 25">
              <a:extLst>
                <a:ext uri="{FF2B5EF4-FFF2-40B4-BE49-F238E27FC236}">
                  <a16:creationId xmlns="" xmlns:a14="http://schemas.microsoft.com/office/drawing/2010/main" xmlns:p14="http://schemas.microsoft.com/office/powerpoint/2010/main" xmlns:a16="http://schemas.microsoft.com/office/drawing/2014/main" id="{98A61AF9-004E-4456-AB61-CE84B15B1BD1}"/>
                </a:ext>
              </a:extLst>
            </p:cNvPr>
            <p:cNvSpPr>
              <a:spLocks/>
            </p:cNvSpPr>
            <p:nvPr/>
          </p:nvSpPr>
          <p:spPr bwMode="auto">
            <a:xfrm>
              <a:off x="9898063" y="1544638"/>
              <a:ext cx="301625" cy="257175"/>
            </a:xfrm>
            <a:custGeom>
              <a:avLst/>
              <a:gdLst>
                <a:gd name="T0" fmla="*/ 155 w 155"/>
                <a:gd name="T1" fmla="*/ 0 h 133"/>
                <a:gd name="T2" fmla="*/ 155 w 155"/>
                <a:gd name="T3" fmla="*/ 133 h 133"/>
                <a:gd name="T4" fmla="*/ 55 w 155"/>
                <a:gd name="T5" fmla="*/ 133 h 133"/>
                <a:gd name="T6" fmla="*/ 55 w 155"/>
                <a:gd name="T7" fmla="*/ 58 h 133"/>
                <a:gd name="T8" fmla="*/ 38 w 155"/>
                <a:gd name="T9" fmla="*/ 41 h 133"/>
                <a:gd name="T10" fmla="*/ 0 w 155"/>
                <a:gd name="T11" fmla="*/ 41 h 133"/>
                <a:gd name="T12" fmla="*/ 0 w 155"/>
                <a:gd name="T13" fmla="*/ 0 h 133"/>
                <a:gd name="T14" fmla="*/ 155 w 155"/>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33">
                  <a:moveTo>
                    <a:pt x="155" y="0"/>
                  </a:moveTo>
                  <a:cubicBezTo>
                    <a:pt x="155" y="133"/>
                    <a:pt x="155" y="133"/>
                    <a:pt x="155" y="133"/>
                  </a:cubicBezTo>
                  <a:cubicBezTo>
                    <a:pt x="55" y="133"/>
                    <a:pt x="55" y="133"/>
                    <a:pt x="55" y="133"/>
                  </a:cubicBezTo>
                  <a:cubicBezTo>
                    <a:pt x="55" y="58"/>
                    <a:pt x="55" y="58"/>
                    <a:pt x="55" y="58"/>
                  </a:cubicBezTo>
                  <a:cubicBezTo>
                    <a:pt x="55" y="49"/>
                    <a:pt x="47" y="41"/>
                    <a:pt x="38" y="41"/>
                  </a:cubicBezTo>
                  <a:cubicBezTo>
                    <a:pt x="0" y="41"/>
                    <a:pt x="0" y="41"/>
                    <a:pt x="0" y="41"/>
                  </a:cubicBezTo>
                  <a:cubicBezTo>
                    <a:pt x="0" y="0"/>
                    <a:pt x="0" y="0"/>
                    <a:pt x="0" y="0"/>
                  </a:cubicBezTo>
                  <a:lnTo>
                    <a:pt x="1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6" name="Freeform 26">
              <a:extLst>
                <a:ext uri="{FF2B5EF4-FFF2-40B4-BE49-F238E27FC236}">
                  <a16:creationId xmlns="" xmlns:a14="http://schemas.microsoft.com/office/drawing/2010/main" xmlns:p14="http://schemas.microsoft.com/office/powerpoint/2010/main" xmlns:a16="http://schemas.microsoft.com/office/drawing/2014/main" id="{D24387A9-194F-48B7-A054-0D1EA04199B2}"/>
                </a:ext>
              </a:extLst>
            </p:cNvPr>
            <p:cNvSpPr>
              <a:spLocks/>
            </p:cNvSpPr>
            <p:nvPr/>
          </p:nvSpPr>
          <p:spPr bwMode="auto">
            <a:xfrm>
              <a:off x="9898063" y="1495426"/>
              <a:ext cx="301625" cy="22225"/>
            </a:xfrm>
            <a:custGeom>
              <a:avLst/>
              <a:gdLst>
                <a:gd name="T0" fmla="*/ 155 w 155"/>
                <a:gd name="T1" fmla="*/ 9 h 11"/>
                <a:gd name="T2" fmla="*/ 155 w 155"/>
                <a:gd name="T3" fmla="*/ 11 h 11"/>
                <a:gd name="T4" fmla="*/ 0 w 155"/>
                <a:gd name="T5" fmla="*/ 11 h 11"/>
                <a:gd name="T6" fmla="*/ 0 w 155"/>
                <a:gd name="T7" fmla="*/ 9 h 11"/>
                <a:gd name="T8" fmla="*/ 10 w 155"/>
                <a:gd name="T9" fmla="*/ 0 h 11"/>
                <a:gd name="T10" fmla="*/ 145 w 155"/>
                <a:gd name="T11" fmla="*/ 0 h 11"/>
                <a:gd name="T12" fmla="*/ 155 w 155"/>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55" h="11">
                  <a:moveTo>
                    <a:pt x="155" y="9"/>
                  </a:moveTo>
                  <a:cubicBezTo>
                    <a:pt x="155" y="11"/>
                    <a:pt x="155" y="11"/>
                    <a:pt x="155" y="11"/>
                  </a:cubicBezTo>
                  <a:cubicBezTo>
                    <a:pt x="0" y="11"/>
                    <a:pt x="0" y="11"/>
                    <a:pt x="0" y="11"/>
                  </a:cubicBezTo>
                  <a:cubicBezTo>
                    <a:pt x="0" y="9"/>
                    <a:pt x="0" y="9"/>
                    <a:pt x="0" y="9"/>
                  </a:cubicBezTo>
                  <a:cubicBezTo>
                    <a:pt x="0" y="4"/>
                    <a:pt x="4" y="0"/>
                    <a:pt x="10" y="0"/>
                  </a:cubicBezTo>
                  <a:cubicBezTo>
                    <a:pt x="145" y="0"/>
                    <a:pt x="145" y="0"/>
                    <a:pt x="145" y="0"/>
                  </a:cubicBezTo>
                  <a:cubicBezTo>
                    <a:pt x="150" y="0"/>
                    <a:pt x="155" y="4"/>
                    <a:pt x="155"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7" name="Freeform 27">
              <a:extLst>
                <a:ext uri="{FF2B5EF4-FFF2-40B4-BE49-F238E27FC236}">
                  <a16:creationId xmlns="" xmlns:a14="http://schemas.microsoft.com/office/drawing/2010/main" xmlns:p14="http://schemas.microsoft.com/office/powerpoint/2010/main" xmlns:a16="http://schemas.microsoft.com/office/drawing/2014/main" id="{58130AAF-6E77-47C3-9F76-5385F8C049E1}"/>
                </a:ext>
              </a:extLst>
            </p:cNvPr>
            <p:cNvSpPr>
              <a:spLocks/>
            </p:cNvSpPr>
            <p:nvPr/>
          </p:nvSpPr>
          <p:spPr bwMode="auto">
            <a:xfrm>
              <a:off x="9453563" y="1290638"/>
              <a:ext cx="712788" cy="365125"/>
            </a:xfrm>
            <a:custGeom>
              <a:avLst/>
              <a:gdLst>
                <a:gd name="T0" fmla="*/ 367 w 367"/>
                <a:gd name="T1" fmla="*/ 0 h 189"/>
                <a:gd name="T2" fmla="*/ 367 w 367"/>
                <a:gd name="T3" fmla="*/ 92 h 189"/>
                <a:gd name="T4" fmla="*/ 239 w 367"/>
                <a:gd name="T5" fmla="*/ 92 h 189"/>
                <a:gd name="T6" fmla="*/ 216 w 367"/>
                <a:gd name="T7" fmla="*/ 115 h 189"/>
                <a:gd name="T8" fmla="*/ 216 w 367"/>
                <a:gd name="T9" fmla="*/ 172 h 189"/>
                <a:gd name="T10" fmla="*/ 194 w 367"/>
                <a:gd name="T11" fmla="*/ 172 h 189"/>
                <a:gd name="T12" fmla="*/ 177 w 367"/>
                <a:gd name="T13" fmla="*/ 189 h 189"/>
                <a:gd name="T14" fmla="*/ 0 w 367"/>
                <a:gd name="T15" fmla="*/ 189 h 189"/>
                <a:gd name="T16" fmla="*/ 0 w 367"/>
                <a:gd name="T17" fmla="*/ 0 h 189"/>
                <a:gd name="T18" fmla="*/ 367 w 367"/>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189">
                  <a:moveTo>
                    <a:pt x="367" y="0"/>
                  </a:moveTo>
                  <a:cubicBezTo>
                    <a:pt x="367" y="92"/>
                    <a:pt x="367" y="92"/>
                    <a:pt x="367" y="92"/>
                  </a:cubicBezTo>
                  <a:cubicBezTo>
                    <a:pt x="239" y="92"/>
                    <a:pt x="239" y="92"/>
                    <a:pt x="239" y="92"/>
                  </a:cubicBezTo>
                  <a:cubicBezTo>
                    <a:pt x="226" y="92"/>
                    <a:pt x="216" y="103"/>
                    <a:pt x="216" y="115"/>
                  </a:cubicBezTo>
                  <a:cubicBezTo>
                    <a:pt x="216" y="172"/>
                    <a:pt x="216" y="172"/>
                    <a:pt x="216" y="172"/>
                  </a:cubicBezTo>
                  <a:cubicBezTo>
                    <a:pt x="194" y="172"/>
                    <a:pt x="194" y="172"/>
                    <a:pt x="194" y="172"/>
                  </a:cubicBezTo>
                  <a:cubicBezTo>
                    <a:pt x="185" y="172"/>
                    <a:pt x="177" y="180"/>
                    <a:pt x="177" y="189"/>
                  </a:cubicBezTo>
                  <a:cubicBezTo>
                    <a:pt x="0" y="189"/>
                    <a:pt x="0" y="189"/>
                    <a:pt x="0" y="189"/>
                  </a:cubicBezTo>
                  <a:cubicBezTo>
                    <a:pt x="0" y="0"/>
                    <a:pt x="0" y="0"/>
                    <a:pt x="0" y="0"/>
                  </a:cubicBezTo>
                  <a:lnTo>
                    <a:pt x="3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8" name="Freeform 28">
              <a:extLst>
                <a:ext uri="{FF2B5EF4-FFF2-40B4-BE49-F238E27FC236}">
                  <a16:creationId xmlns="" xmlns:a14="http://schemas.microsoft.com/office/drawing/2010/main" xmlns:p14="http://schemas.microsoft.com/office/powerpoint/2010/main" xmlns:a16="http://schemas.microsoft.com/office/drawing/2014/main" id="{CC56695E-FA80-4EC2-BB11-883CF9479029}"/>
                </a:ext>
              </a:extLst>
            </p:cNvPr>
            <p:cNvSpPr>
              <a:spLocks/>
            </p:cNvSpPr>
            <p:nvPr/>
          </p:nvSpPr>
          <p:spPr bwMode="auto">
            <a:xfrm>
              <a:off x="9456738" y="1247776"/>
              <a:ext cx="708025" cy="17463"/>
            </a:xfrm>
            <a:custGeom>
              <a:avLst/>
              <a:gdLst>
                <a:gd name="T0" fmla="*/ 364 w 364"/>
                <a:gd name="T1" fmla="*/ 9 h 9"/>
                <a:gd name="T2" fmla="*/ 0 w 364"/>
                <a:gd name="T3" fmla="*/ 9 h 9"/>
                <a:gd name="T4" fmla="*/ 14 w 364"/>
                <a:gd name="T5" fmla="*/ 0 h 9"/>
                <a:gd name="T6" fmla="*/ 350 w 364"/>
                <a:gd name="T7" fmla="*/ 0 h 9"/>
                <a:gd name="T8" fmla="*/ 364 w 364"/>
                <a:gd name="T9" fmla="*/ 9 h 9"/>
              </a:gdLst>
              <a:ahLst/>
              <a:cxnLst>
                <a:cxn ang="0">
                  <a:pos x="T0" y="T1"/>
                </a:cxn>
                <a:cxn ang="0">
                  <a:pos x="T2" y="T3"/>
                </a:cxn>
                <a:cxn ang="0">
                  <a:pos x="T4" y="T5"/>
                </a:cxn>
                <a:cxn ang="0">
                  <a:pos x="T6" y="T7"/>
                </a:cxn>
                <a:cxn ang="0">
                  <a:pos x="T8" y="T9"/>
                </a:cxn>
              </a:cxnLst>
              <a:rect l="0" t="0" r="r" b="b"/>
              <a:pathLst>
                <a:path w="364" h="9">
                  <a:moveTo>
                    <a:pt x="364" y="9"/>
                  </a:moveTo>
                  <a:cubicBezTo>
                    <a:pt x="0" y="9"/>
                    <a:pt x="0" y="9"/>
                    <a:pt x="0" y="9"/>
                  </a:cubicBezTo>
                  <a:cubicBezTo>
                    <a:pt x="2" y="4"/>
                    <a:pt x="8" y="0"/>
                    <a:pt x="14" y="0"/>
                  </a:cubicBezTo>
                  <a:cubicBezTo>
                    <a:pt x="350" y="0"/>
                    <a:pt x="350" y="0"/>
                    <a:pt x="350" y="0"/>
                  </a:cubicBezTo>
                  <a:cubicBezTo>
                    <a:pt x="356" y="0"/>
                    <a:pt x="361" y="4"/>
                    <a:pt x="36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9" name="Freeform 29">
              <a:extLst>
                <a:ext uri="{FF2B5EF4-FFF2-40B4-BE49-F238E27FC236}">
                  <a16:creationId xmlns="" xmlns:a14="http://schemas.microsoft.com/office/drawing/2010/main" xmlns:p14="http://schemas.microsoft.com/office/powerpoint/2010/main" xmlns:a16="http://schemas.microsoft.com/office/drawing/2014/main" id="{BA64D231-3C52-4374-8CD0-C45E3350C3F4}"/>
                </a:ext>
              </a:extLst>
            </p:cNvPr>
            <p:cNvSpPr>
              <a:spLocks/>
            </p:cNvSpPr>
            <p:nvPr/>
          </p:nvSpPr>
          <p:spPr bwMode="auto">
            <a:xfrm>
              <a:off x="9825038" y="1884363"/>
              <a:ext cx="153988" cy="23813"/>
            </a:xfrm>
            <a:custGeom>
              <a:avLst/>
              <a:gdLst>
                <a:gd name="T0" fmla="*/ 79 w 79"/>
                <a:gd name="T1" fmla="*/ 0 h 12"/>
                <a:gd name="T2" fmla="*/ 79 w 79"/>
                <a:gd name="T3" fmla="*/ 9 h 12"/>
                <a:gd name="T4" fmla="*/ 76 w 79"/>
                <a:gd name="T5" fmla="*/ 12 h 12"/>
                <a:gd name="T6" fmla="*/ 3 w 79"/>
                <a:gd name="T7" fmla="*/ 12 h 12"/>
                <a:gd name="T8" fmla="*/ 0 w 79"/>
                <a:gd name="T9" fmla="*/ 9 h 12"/>
                <a:gd name="T10" fmla="*/ 0 w 79"/>
                <a:gd name="T11" fmla="*/ 0 h 12"/>
                <a:gd name="T12" fmla="*/ 79 w 7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9" h="12">
                  <a:moveTo>
                    <a:pt x="79" y="0"/>
                  </a:moveTo>
                  <a:cubicBezTo>
                    <a:pt x="79" y="9"/>
                    <a:pt x="79" y="9"/>
                    <a:pt x="79" y="9"/>
                  </a:cubicBezTo>
                  <a:cubicBezTo>
                    <a:pt x="79" y="11"/>
                    <a:pt x="78" y="12"/>
                    <a:pt x="76" y="12"/>
                  </a:cubicBezTo>
                  <a:cubicBezTo>
                    <a:pt x="3" y="12"/>
                    <a:pt x="3" y="12"/>
                    <a:pt x="3" y="12"/>
                  </a:cubicBezTo>
                  <a:cubicBezTo>
                    <a:pt x="1" y="12"/>
                    <a:pt x="0" y="11"/>
                    <a:pt x="0" y="9"/>
                  </a:cubicBezTo>
                  <a:cubicBezTo>
                    <a:pt x="0" y="0"/>
                    <a:pt x="0" y="0"/>
                    <a:pt x="0" y="0"/>
                  </a:cubicBezTo>
                  <a:lnTo>
                    <a:pt x="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0" name="Rectangle 30">
              <a:extLst>
                <a:ext uri="{FF2B5EF4-FFF2-40B4-BE49-F238E27FC236}">
                  <a16:creationId xmlns="" xmlns:a14="http://schemas.microsoft.com/office/drawing/2010/main" xmlns:p14="http://schemas.microsoft.com/office/powerpoint/2010/main" xmlns:a16="http://schemas.microsoft.com/office/drawing/2014/main" id="{37877AA5-2E10-44E8-BF82-3E686E6B3CFF}"/>
                </a:ext>
              </a:extLst>
            </p:cNvPr>
            <p:cNvSpPr>
              <a:spLocks noChangeArrowheads="1"/>
            </p:cNvSpPr>
            <p:nvPr/>
          </p:nvSpPr>
          <p:spPr bwMode="auto">
            <a:xfrm>
              <a:off x="9825038" y="1700213"/>
              <a:ext cx="153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1" name="Freeform 31">
              <a:extLst>
                <a:ext uri="{FF2B5EF4-FFF2-40B4-BE49-F238E27FC236}">
                  <a16:creationId xmlns="" xmlns:a14="http://schemas.microsoft.com/office/drawing/2010/main" xmlns:p14="http://schemas.microsoft.com/office/powerpoint/2010/main" xmlns:a16="http://schemas.microsoft.com/office/drawing/2014/main" id="{CBF4A36C-EF59-4F10-8FBD-E18176C37472}"/>
                </a:ext>
              </a:extLst>
            </p:cNvPr>
            <p:cNvSpPr>
              <a:spLocks/>
            </p:cNvSpPr>
            <p:nvPr/>
          </p:nvSpPr>
          <p:spPr bwMode="auto">
            <a:xfrm>
              <a:off x="9825038" y="1651001"/>
              <a:ext cx="153988" cy="22225"/>
            </a:xfrm>
            <a:custGeom>
              <a:avLst/>
              <a:gdLst>
                <a:gd name="T0" fmla="*/ 79 w 79"/>
                <a:gd name="T1" fmla="*/ 3 h 12"/>
                <a:gd name="T2" fmla="*/ 79 w 79"/>
                <a:gd name="T3" fmla="*/ 12 h 12"/>
                <a:gd name="T4" fmla="*/ 0 w 79"/>
                <a:gd name="T5" fmla="*/ 12 h 12"/>
                <a:gd name="T6" fmla="*/ 0 w 79"/>
                <a:gd name="T7" fmla="*/ 3 h 12"/>
                <a:gd name="T8" fmla="*/ 3 w 79"/>
                <a:gd name="T9" fmla="*/ 0 h 12"/>
                <a:gd name="T10" fmla="*/ 76 w 79"/>
                <a:gd name="T11" fmla="*/ 0 h 12"/>
                <a:gd name="T12" fmla="*/ 79 w 79"/>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79" h="12">
                  <a:moveTo>
                    <a:pt x="79" y="3"/>
                  </a:moveTo>
                  <a:cubicBezTo>
                    <a:pt x="79" y="12"/>
                    <a:pt x="79" y="12"/>
                    <a:pt x="79" y="12"/>
                  </a:cubicBezTo>
                  <a:cubicBezTo>
                    <a:pt x="0" y="12"/>
                    <a:pt x="0" y="12"/>
                    <a:pt x="0" y="12"/>
                  </a:cubicBezTo>
                  <a:cubicBezTo>
                    <a:pt x="0" y="3"/>
                    <a:pt x="0" y="3"/>
                    <a:pt x="0" y="3"/>
                  </a:cubicBezTo>
                  <a:cubicBezTo>
                    <a:pt x="0" y="1"/>
                    <a:pt x="1" y="0"/>
                    <a:pt x="3" y="0"/>
                  </a:cubicBezTo>
                  <a:cubicBezTo>
                    <a:pt x="76" y="0"/>
                    <a:pt x="76" y="0"/>
                    <a:pt x="76" y="0"/>
                  </a:cubicBezTo>
                  <a:cubicBezTo>
                    <a:pt x="78" y="0"/>
                    <a:pt x="79" y="1"/>
                    <a:pt x="79"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2" name="Freeform 32">
              <a:extLst>
                <a:ext uri="{FF2B5EF4-FFF2-40B4-BE49-F238E27FC236}">
                  <a16:creationId xmlns="" xmlns:a14="http://schemas.microsoft.com/office/drawing/2010/main" xmlns:p14="http://schemas.microsoft.com/office/powerpoint/2010/main" xmlns:a16="http://schemas.microsoft.com/office/drawing/2014/main" id="{1186A0D1-20DB-4EF6-83A2-BCDA47A7DC5B}"/>
                </a:ext>
              </a:extLst>
            </p:cNvPr>
            <p:cNvSpPr>
              <a:spLocks/>
            </p:cNvSpPr>
            <p:nvPr/>
          </p:nvSpPr>
          <p:spPr bwMode="auto">
            <a:xfrm>
              <a:off x="9685338" y="1728788"/>
              <a:ext cx="112713" cy="22225"/>
            </a:xfrm>
            <a:custGeom>
              <a:avLst/>
              <a:gdLst>
                <a:gd name="T0" fmla="*/ 71 w 71"/>
                <a:gd name="T1" fmla="*/ 0 h 14"/>
                <a:gd name="T2" fmla="*/ 71 w 71"/>
                <a:gd name="T3" fmla="*/ 14 h 14"/>
                <a:gd name="T4" fmla="*/ 0 w 71"/>
                <a:gd name="T5" fmla="*/ 14 h 14"/>
                <a:gd name="T6" fmla="*/ 12 w 71"/>
                <a:gd name="T7" fmla="*/ 0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71" y="14"/>
                  </a:lnTo>
                  <a:lnTo>
                    <a:pt x="0" y="14"/>
                  </a:lnTo>
                  <a:lnTo>
                    <a:pt x="12" y="0"/>
                  </a:lnTo>
                  <a:lnTo>
                    <a:pt x="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3" name="Freeform 33">
              <a:extLst>
                <a:ext uri="{FF2B5EF4-FFF2-40B4-BE49-F238E27FC236}">
                  <a16:creationId xmlns="" xmlns:a14="http://schemas.microsoft.com/office/drawing/2010/main" xmlns:p14="http://schemas.microsoft.com/office/powerpoint/2010/main" xmlns:a16="http://schemas.microsoft.com/office/drawing/2014/main" id="{40DA6A17-9F3C-4780-822B-0F6F8492D847}"/>
                </a:ext>
              </a:extLst>
            </p:cNvPr>
            <p:cNvSpPr>
              <a:spLocks/>
            </p:cNvSpPr>
            <p:nvPr/>
          </p:nvSpPr>
          <p:spPr bwMode="auto">
            <a:xfrm>
              <a:off x="9456738" y="1684338"/>
              <a:ext cx="341313" cy="15875"/>
            </a:xfrm>
            <a:custGeom>
              <a:avLst/>
              <a:gdLst>
                <a:gd name="T0" fmla="*/ 175 w 175"/>
                <a:gd name="T1" fmla="*/ 0 h 9"/>
                <a:gd name="T2" fmla="*/ 175 w 175"/>
                <a:gd name="T3" fmla="*/ 9 h 9"/>
                <a:gd name="T4" fmla="*/ 14 w 175"/>
                <a:gd name="T5" fmla="*/ 9 h 9"/>
                <a:gd name="T6" fmla="*/ 0 w 175"/>
                <a:gd name="T7" fmla="*/ 0 h 9"/>
                <a:gd name="T8" fmla="*/ 175 w 175"/>
                <a:gd name="T9" fmla="*/ 0 h 9"/>
              </a:gdLst>
              <a:ahLst/>
              <a:cxnLst>
                <a:cxn ang="0">
                  <a:pos x="T0" y="T1"/>
                </a:cxn>
                <a:cxn ang="0">
                  <a:pos x="T2" y="T3"/>
                </a:cxn>
                <a:cxn ang="0">
                  <a:pos x="T4" y="T5"/>
                </a:cxn>
                <a:cxn ang="0">
                  <a:pos x="T6" y="T7"/>
                </a:cxn>
                <a:cxn ang="0">
                  <a:pos x="T8" y="T9"/>
                </a:cxn>
              </a:cxnLst>
              <a:rect l="0" t="0" r="r" b="b"/>
              <a:pathLst>
                <a:path w="175" h="9">
                  <a:moveTo>
                    <a:pt x="175" y="0"/>
                  </a:moveTo>
                  <a:cubicBezTo>
                    <a:pt x="175" y="9"/>
                    <a:pt x="175" y="9"/>
                    <a:pt x="175" y="9"/>
                  </a:cubicBezTo>
                  <a:cubicBezTo>
                    <a:pt x="14" y="9"/>
                    <a:pt x="14" y="9"/>
                    <a:pt x="14" y="9"/>
                  </a:cubicBezTo>
                  <a:cubicBezTo>
                    <a:pt x="7" y="9"/>
                    <a:pt x="2" y="5"/>
                    <a:pt x="0" y="0"/>
                  </a:cubicBezTo>
                  <a:lnTo>
                    <a:pt x="17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grpSp>
        <p:nvGrpSpPr>
          <p:cNvPr id="54" name="Group 94">
            <a:extLst>
              <a:ext uri="{FF2B5EF4-FFF2-40B4-BE49-F238E27FC236}">
                <a16:creationId xmlns="" xmlns:a14="http://schemas.microsoft.com/office/drawing/2010/main" xmlns:p14="http://schemas.microsoft.com/office/powerpoint/2010/main" xmlns:a16="http://schemas.microsoft.com/office/drawing/2014/main" id="{4B2BD12E-A2EA-4223-A0F4-DCFBC2137971}"/>
              </a:ext>
            </a:extLst>
          </p:cNvPr>
          <p:cNvGrpSpPr/>
          <p:nvPr/>
        </p:nvGrpSpPr>
        <p:grpSpPr>
          <a:xfrm>
            <a:off x="2104709" y="2622990"/>
            <a:ext cx="698500" cy="665163"/>
            <a:chOff x="1757363" y="1312863"/>
            <a:chExt cx="698500" cy="665163"/>
          </a:xfrm>
        </p:grpSpPr>
        <p:sp>
          <p:nvSpPr>
            <p:cNvPr id="55" name="Freeform 37">
              <a:extLst>
                <a:ext uri="{FF2B5EF4-FFF2-40B4-BE49-F238E27FC236}">
                  <a16:creationId xmlns="" xmlns:a14="http://schemas.microsoft.com/office/drawing/2010/main" xmlns:p14="http://schemas.microsoft.com/office/powerpoint/2010/main" xmlns:a16="http://schemas.microsoft.com/office/drawing/2014/main" id="{9B5F7D7C-4887-4986-B7D4-A3390E00EC9A}"/>
                </a:ext>
              </a:extLst>
            </p:cNvPr>
            <p:cNvSpPr>
              <a:spLocks noEditPoints="1"/>
            </p:cNvSpPr>
            <p:nvPr/>
          </p:nvSpPr>
          <p:spPr bwMode="auto">
            <a:xfrm>
              <a:off x="1757363" y="1312863"/>
              <a:ext cx="698500" cy="665163"/>
            </a:xfrm>
            <a:custGeom>
              <a:avLst/>
              <a:gdLst>
                <a:gd name="T0" fmla="*/ 311 w 358"/>
                <a:gd name="T1" fmla="*/ 213 h 343"/>
                <a:gd name="T2" fmla="*/ 358 w 358"/>
                <a:gd name="T3" fmla="*/ 276 h 343"/>
                <a:gd name="T4" fmla="*/ 291 w 358"/>
                <a:gd name="T5" fmla="*/ 343 h 343"/>
                <a:gd name="T6" fmla="*/ 83 w 358"/>
                <a:gd name="T7" fmla="*/ 343 h 343"/>
                <a:gd name="T8" fmla="*/ 0 w 358"/>
                <a:gd name="T9" fmla="*/ 259 h 343"/>
                <a:gd name="T10" fmla="*/ 47 w 358"/>
                <a:gd name="T11" fmla="*/ 184 h 343"/>
                <a:gd name="T12" fmla="*/ 47 w 358"/>
                <a:gd name="T13" fmla="*/ 6 h 343"/>
                <a:gd name="T14" fmla="*/ 53 w 358"/>
                <a:gd name="T15" fmla="*/ 0 h 343"/>
                <a:gd name="T16" fmla="*/ 264 w 358"/>
                <a:gd name="T17" fmla="*/ 0 h 343"/>
                <a:gd name="T18" fmla="*/ 269 w 358"/>
                <a:gd name="T19" fmla="*/ 2 h 343"/>
                <a:gd name="T20" fmla="*/ 309 w 358"/>
                <a:gd name="T21" fmla="*/ 42 h 343"/>
                <a:gd name="T22" fmla="*/ 311 w 358"/>
                <a:gd name="T23" fmla="*/ 47 h 343"/>
                <a:gd name="T24" fmla="*/ 311 w 358"/>
                <a:gd name="T25" fmla="*/ 213 h 343"/>
                <a:gd name="T26" fmla="*/ 345 w 358"/>
                <a:gd name="T27" fmla="*/ 276 h 343"/>
                <a:gd name="T28" fmla="*/ 291 w 358"/>
                <a:gd name="T29" fmla="*/ 222 h 343"/>
                <a:gd name="T30" fmla="*/ 285 w 358"/>
                <a:gd name="T31" fmla="*/ 222 h 343"/>
                <a:gd name="T32" fmla="*/ 280 w 358"/>
                <a:gd name="T33" fmla="*/ 221 h 343"/>
                <a:gd name="T34" fmla="*/ 278 w 358"/>
                <a:gd name="T35" fmla="*/ 216 h 343"/>
                <a:gd name="T36" fmla="*/ 278 w 358"/>
                <a:gd name="T37" fmla="*/ 208 h 343"/>
                <a:gd name="T38" fmla="*/ 205 w 358"/>
                <a:gd name="T39" fmla="*/ 135 h 343"/>
                <a:gd name="T40" fmla="*/ 132 w 358"/>
                <a:gd name="T41" fmla="*/ 196 h 343"/>
                <a:gd name="T42" fmla="*/ 128 w 358"/>
                <a:gd name="T43" fmla="*/ 200 h 343"/>
                <a:gd name="T44" fmla="*/ 122 w 358"/>
                <a:gd name="T45" fmla="*/ 200 h 343"/>
                <a:gd name="T46" fmla="*/ 83 w 358"/>
                <a:gd name="T47" fmla="*/ 188 h 343"/>
                <a:gd name="T48" fmla="*/ 12 w 358"/>
                <a:gd name="T49" fmla="*/ 259 h 343"/>
                <a:gd name="T50" fmla="*/ 83 w 358"/>
                <a:gd name="T51" fmla="*/ 331 h 343"/>
                <a:gd name="T52" fmla="*/ 291 w 358"/>
                <a:gd name="T53" fmla="*/ 331 h 343"/>
                <a:gd name="T54" fmla="*/ 345 w 358"/>
                <a:gd name="T55" fmla="*/ 276 h 343"/>
                <a:gd name="T56" fmla="*/ 298 w 358"/>
                <a:gd name="T57" fmla="*/ 210 h 343"/>
                <a:gd name="T58" fmla="*/ 298 w 358"/>
                <a:gd name="T59" fmla="*/ 53 h 343"/>
                <a:gd name="T60" fmla="*/ 264 w 358"/>
                <a:gd name="T61" fmla="*/ 53 h 343"/>
                <a:gd name="T62" fmla="*/ 258 w 358"/>
                <a:gd name="T63" fmla="*/ 47 h 343"/>
                <a:gd name="T64" fmla="*/ 258 w 358"/>
                <a:gd name="T65" fmla="*/ 13 h 343"/>
                <a:gd name="T66" fmla="*/ 59 w 358"/>
                <a:gd name="T67" fmla="*/ 13 h 343"/>
                <a:gd name="T68" fmla="*/ 59 w 358"/>
                <a:gd name="T69" fmla="*/ 179 h 343"/>
                <a:gd name="T70" fmla="*/ 83 w 358"/>
                <a:gd name="T71" fmla="*/ 176 h 343"/>
                <a:gd name="T72" fmla="*/ 122 w 358"/>
                <a:gd name="T73" fmla="*/ 185 h 343"/>
                <a:gd name="T74" fmla="*/ 140 w 358"/>
                <a:gd name="T75" fmla="*/ 152 h 343"/>
                <a:gd name="T76" fmla="*/ 91 w 358"/>
                <a:gd name="T77" fmla="*/ 152 h 343"/>
                <a:gd name="T78" fmla="*/ 85 w 358"/>
                <a:gd name="T79" fmla="*/ 145 h 343"/>
                <a:gd name="T80" fmla="*/ 91 w 358"/>
                <a:gd name="T81" fmla="*/ 139 h 343"/>
                <a:gd name="T82" fmla="*/ 153 w 358"/>
                <a:gd name="T83" fmla="*/ 139 h 343"/>
                <a:gd name="T84" fmla="*/ 205 w 358"/>
                <a:gd name="T85" fmla="*/ 122 h 343"/>
                <a:gd name="T86" fmla="*/ 256 w 358"/>
                <a:gd name="T87" fmla="*/ 139 h 343"/>
                <a:gd name="T88" fmla="*/ 266 w 358"/>
                <a:gd name="T89" fmla="*/ 139 h 343"/>
                <a:gd name="T90" fmla="*/ 272 w 358"/>
                <a:gd name="T91" fmla="*/ 145 h 343"/>
                <a:gd name="T92" fmla="*/ 269 w 358"/>
                <a:gd name="T93" fmla="*/ 151 h 343"/>
                <a:gd name="T94" fmla="*/ 291 w 358"/>
                <a:gd name="T95" fmla="*/ 208 h 343"/>
                <a:gd name="T96" fmla="*/ 291 w 358"/>
                <a:gd name="T97" fmla="*/ 209 h 343"/>
                <a:gd name="T98" fmla="*/ 298 w 358"/>
                <a:gd name="T99" fmla="*/ 210 h 343"/>
                <a:gd name="T100" fmla="*/ 270 w 358"/>
                <a:gd name="T101" fmla="*/ 40 h 343"/>
                <a:gd name="T102" fmla="*/ 289 w 358"/>
                <a:gd name="T103" fmla="*/ 40 h 343"/>
                <a:gd name="T104" fmla="*/ 270 w 358"/>
                <a:gd name="T105" fmla="*/ 22 h 343"/>
                <a:gd name="T106" fmla="*/ 270 w 358"/>
                <a:gd name="T107" fmla="*/ 4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343">
                  <a:moveTo>
                    <a:pt x="311" y="213"/>
                  </a:moveTo>
                  <a:cubicBezTo>
                    <a:pt x="338" y="221"/>
                    <a:pt x="358" y="246"/>
                    <a:pt x="358" y="276"/>
                  </a:cubicBezTo>
                  <a:cubicBezTo>
                    <a:pt x="358" y="313"/>
                    <a:pt x="328" y="343"/>
                    <a:pt x="291" y="343"/>
                  </a:cubicBezTo>
                  <a:cubicBezTo>
                    <a:pt x="83" y="343"/>
                    <a:pt x="83" y="343"/>
                    <a:pt x="83" y="343"/>
                  </a:cubicBezTo>
                  <a:cubicBezTo>
                    <a:pt x="37" y="343"/>
                    <a:pt x="0" y="306"/>
                    <a:pt x="0" y="259"/>
                  </a:cubicBezTo>
                  <a:cubicBezTo>
                    <a:pt x="0" y="226"/>
                    <a:pt x="19" y="198"/>
                    <a:pt x="47" y="184"/>
                  </a:cubicBezTo>
                  <a:cubicBezTo>
                    <a:pt x="47" y="6"/>
                    <a:pt x="47" y="6"/>
                    <a:pt x="47" y="6"/>
                  </a:cubicBezTo>
                  <a:cubicBezTo>
                    <a:pt x="47" y="3"/>
                    <a:pt x="49" y="0"/>
                    <a:pt x="53" y="0"/>
                  </a:cubicBezTo>
                  <a:cubicBezTo>
                    <a:pt x="264" y="0"/>
                    <a:pt x="264" y="0"/>
                    <a:pt x="264" y="0"/>
                  </a:cubicBezTo>
                  <a:cubicBezTo>
                    <a:pt x="266" y="0"/>
                    <a:pt x="267" y="1"/>
                    <a:pt x="269" y="2"/>
                  </a:cubicBezTo>
                  <a:cubicBezTo>
                    <a:pt x="309" y="42"/>
                    <a:pt x="309" y="42"/>
                    <a:pt x="309" y="42"/>
                  </a:cubicBezTo>
                  <a:cubicBezTo>
                    <a:pt x="310" y="43"/>
                    <a:pt x="311" y="47"/>
                    <a:pt x="311" y="47"/>
                  </a:cubicBezTo>
                  <a:lnTo>
                    <a:pt x="311" y="213"/>
                  </a:lnTo>
                  <a:close/>
                  <a:moveTo>
                    <a:pt x="345" y="276"/>
                  </a:moveTo>
                  <a:cubicBezTo>
                    <a:pt x="345" y="246"/>
                    <a:pt x="321" y="222"/>
                    <a:pt x="291" y="222"/>
                  </a:cubicBezTo>
                  <a:cubicBezTo>
                    <a:pt x="289" y="222"/>
                    <a:pt x="287" y="222"/>
                    <a:pt x="285" y="222"/>
                  </a:cubicBezTo>
                  <a:cubicBezTo>
                    <a:pt x="283" y="223"/>
                    <a:pt x="281" y="222"/>
                    <a:pt x="280" y="221"/>
                  </a:cubicBezTo>
                  <a:cubicBezTo>
                    <a:pt x="278" y="219"/>
                    <a:pt x="278" y="217"/>
                    <a:pt x="278" y="216"/>
                  </a:cubicBezTo>
                  <a:cubicBezTo>
                    <a:pt x="278" y="213"/>
                    <a:pt x="278" y="211"/>
                    <a:pt x="278" y="208"/>
                  </a:cubicBezTo>
                  <a:cubicBezTo>
                    <a:pt x="278" y="168"/>
                    <a:pt x="245" y="135"/>
                    <a:pt x="205" y="135"/>
                  </a:cubicBezTo>
                  <a:cubicBezTo>
                    <a:pt x="169" y="135"/>
                    <a:pt x="138" y="160"/>
                    <a:pt x="132" y="196"/>
                  </a:cubicBezTo>
                  <a:cubicBezTo>
                    <a:pt x="132" y="198"/>
                    <a:pt x="130" y="200"/>
                    <a:pt x="128" y="200"/>
                  </a:cubicBezTo>
                  <a:cubicBezTo>
                    <a:pt x="126" y="201"/>
                    <a:pt x="124" y="201"/>
                    <a:pt x="122" y="200"/>
                  </a:cubicBezTo>
                  <a:cubicBezTo>
                    <a:pt x="111" y="192"/>
                    <a:pt x="97" y="188"/>
                    <a:pt x="83" y="188"/>
                  </a:cubicBezTo>
                  <a:cubicBezTo>
                    <a:pt x="44" y="188"/>
                    <a:pt x="12" y="220"/>
                    <a:pt x="12" y="259"/>
                  </a:cubicBezTo>
                  <a:cubicBezTo>
                    <a:pt x="12" y="299"/>
                    <a:pt x="44" y="331"/>
                    <a:pt x="83" y="331"/>
                  </a:cubicBezTo>
                  <a:cubicBezTo>
                    <a:pt x="291" y="331"/>
                    <a:pt x="291" y="331"/>
                    <a:pt x="291" y="331"/>
                  </a:cubicBezTo>
                  <a:cubicBezTo>
                    <a:pt x="321" y="331"/>
                    <a:pt x="345" y="306"/>
                    <a:pt x="345" y="276"/>
                  </a:cubicBezTo>
                  <a:close/>
                  <a:moveTo>
                    <a:pt x="298" y="210"/>
                  </a:moveTo>
                  <a:cubicBezTo>
                    <a:pt x="298" y="53"/>
                    <a:pt x="298" y="53"/>
                    <a:pt x="298" y="53"/>
                  </a:cubicBezTo>
                  <a:cubicBezTo>
                    <a:pt x="264" y="53"/>
                    <a:pt x="264" y="53"/>
                    <a:pt x="264" y="53"/>
                  </a:cubicBezTo>
                  <a:cubicBezTo>
                    <a:pt x="261" y="53"/>
                    <a:pt x="258" y="50"/>
                    <a:pt x="258" y="47"/>
                  </a:cubicBezTo>
                  <a:cubicBezTo>
                    <a:pt x="258" y="13"/>
                    <a:pt x="258" y="13"/>
                    <a:pt x="258" y="13"/>
                  </a:cubicBezTo>
                  <a:cubicBezTo>
                    <a:pt x="59" y="13"/>
                    <a:pt x="59" y="13"/>
                    <a:pt x="59" y="13"/>
                  </a:cubicBezTo>
                  <a:cubicBezTo>
                    <a:pt x="59" y="179"/>
                    <a:pt x="59" y="179"/>
                    <a:pt x="59" y="179"/>
                  </a:cubicBezTo>
                  <a:cubicBezTo>
                    <a:pt x="67" y="177"/>
                    <a:pt x="75" y="176"/>
                    <a:pt x="83" y="176"/>
                  </a:cubicBezTo>
                  <a:cubicBezTo>
                    <a:pt x="97" y="176"/>
                    <a:pt x="110" y="179"/>
                    <a:pt x="122" y="185"/>
                  </a:cubicBezTo>
                  <a:cubicBezTo>
                    <a:pt x="125" y="172"/>
                    <a:pt x="131" y="161"/>
                    <a:pt x="140" y="152"/>
                  </a:cubicBezTo>
                  <a:cubicBezTo>
                    <a:pt x="91" y="152"/>
                    <a:pt x="91" y="152"/>
                    <a:pt x="91" y="152"/>
                  </a:cubicBezTo>
                  <a:cubicBezTo>
                    <a:pt x="88" y="152"/>
                    <a:pt x="85" y="149"/>
                    <a:pt x="85" y="145"/>
                  </a:cubicBezTo>
                  <a:cubicBezTo>
                    <a:pt x="85" y="142"/>
                    <a:pt x="88" y="139"/>
                    <a:pt x="91" y="139"/>
                  </a:cubicBezTo>
                  <a:cubicBezTo>
                    <a:pt x="153" y="139"/>
                    <a:pt x="153" y="139"/>
                    <a:pt x="153" y="139"/>
                  </a:cubicBezTo>
                  <a:cubicBezTo>
                    <a:pt x="168" y="128"/>
                    <a:pt x="185" y="122"/>
                    <a:pt x="205" y="122"/>
                  </a:cubicBezTo>
                  <a:cubicBezTo>
                    <a:pt x="224" y="122"/>
                    <a:pt x="241" y="128"/>
                    <a:pt x="256" y="139"/>
                  </a:cubicBezTo>
                  <a:cubicBezTo>
                    <a:pt x="266" y="139"/>
                    <a:pt x="266" y="139"/>
                    <a:pt x="266" y="139"/>
                  </a:cubicBezTo>
                  <a:cubicBezTo>
                    <a:pt x="269" y="139"/>
                    <a:pt x="272" y="142"/>
                    <a:pt x="272" y="145"/>
                  </a:cubicBezTo>
                  <a:cubicBezTo>
                    <a:pt x="272" y="148"/>
                    <a:pt x="271" y="150"/>
                    <a:pt x="269" y="151"/>
                  </a:cubicBezTo>
                  <a:cubicBezTo>
                    <a:pt x="282" y="166"/>
                    <a:pt x="291" y="186"/>
                    <a:pt x="291" y="208"/>
                  </a:cubicBezTo>
                  <a:cubicBezTo>
                    <a:pt x="291" y="209"/>
                    <a:pt x="291" y="209"/>
                    <a:pt x="291" y="209"/>
                  </a:cubicBezTo>
                  <a:cubicBezTo>
                    <a:pt x="293" y="209"/>
                    <a:pt x="296" y="210"/>
                    <a:pt x="298" y="210"/>
                  </a:cubicBezTo>
                  <a:close/>
                  <a:moveTo>
                    <a:pt x="270" y="40"/>
                  </a:moveTo>
                  <a:cubicBezTo>
                    <a:pt x="289" y="40"/>
                    <a:pt x="289" y="40"/>
                    <a:pt x="289" y="40"/>
                  </a:cubicBezTo>
                  <a:cubicBezTo>
                    <a:pt x="270" y="22"/>
                    <a:pt x="270" y="22"/>
                    <a:pt x="270" y="22"/>
                  </a:cubicBezTo>
                  <a:lnTo>
                    <a:pt x="270" y="40"/>
                  </a:lnTo>
                  <a:close/>
                </a:path>
              </a:pathLst>
            </a:custGeom>
            <a:solidFill>
              <a:srgbClr val="2351B4"/>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6" name="Freeform 38">
              <a:extLst>
                <a:ext uri="{FF2B5EF4-FFF2-40B4-BE49-F238E27FC236}">
                  <a16:creationId xmlns="" xmlns:a14="http://schemas.microsoft.com/office/drawing/2010/main" xmlns:p14="http://schemas.microsoft.com/office/powerpoint/2010/main" xmlns:a16="http://schemas.microsoft.com/office/drawing/2014/main" id="{185BD9F1-E98B-46B0-AD07-53F9B464E1A7}"/>
                </a:ext>
              </a:extLst>
            </p:cNvPr>
            <p:cNvSpPr>
              <a:spLocks/>
            </p:cNvSpPr>
            <p:nvPr/>
          </p:nvSpPr>
          <p:spPr bwMode="auto">
            <a:xfrm>
              <a:off x="1781175" y="1574801"/>
              <a:ext cx="649288" cy="381000"/>
            </a:xfrm>
            <a:custGeom>
              <a:avLst/>
              <a:gdLst>
                <a:gd name="T0" fmla="*/ 279 w 333"/>
                <a:gd name="T1" fmla="*/ 87 h 196"/>
                <a:gd name="T2" fmla="*/ 333 w 333"/>
                <a:gd name="T3" fmla="*/ 141 h 196"/>
                <a:gd name="T4" fmla="*/ 279 w 333"/>
                <a:gd name="T5" fmla="*/ 196 h 196"/>
                <a:gd name="T6" fmla="*/ 71 w 333"/>
                <a:gd name="T7" fmla="*/ 196 h 196"/>
                <a:gd name="T8" fmla="*/ 0 w 333"/>
                <a:gd name="T9" fmla="*/ 124 h 196"/>
                <a:gd name="T10" fmla="*/ 71 w 333"/>
                <a:gd name="T11" fmla="*/ 53 h 196"/>
                <a:gd name="T12" fmla="*/ 110 w 333"/>
                <a:gd name="T13" fmla="*/ 65 h 196"/>
                <a:gd name="T14" fmla="*/ 116 w 333"/>
                <a:gd name="T15" fmla="*/ 65 h 196"/>
                <a:gd name="T16" fmla="*/ 120 w 333"/>
                <a:gd name="T17" fmla="*/ 61 h 196"/>
                <a:gd name="T18" fmla="*/ 193 w 333"/>
                <a:gd name="T19" fmla="*/ 0 h 196"/>
                <a:gd name="T20" fmla="*/ 266 w 333"/>
                <a:gd name="T21" fmla="*/ 73 h 196"/>
                <a:gd name="T22" fmla="*/ 266 w 333"/>
                <a:gd name="T23" fmla="*/ 81 h 196"/>
                <a:gd name="T24" fmla="*/ 268 w 333"/>
                <a:gd name="T25" fmla="*/ 86 h 196"/>
                <a:gd name="T26" fmla="*/ 273 w 333"/>
                <a:gd name="T27" fmla="*/ 87 h 196"/>
                <a:gd name="T28" fmla="*/ 279 w 333"/>
                <a:gd name="T29" fmla="*/ 8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196">
                  <a:moveTo>
                    <a:pt x="279" y="87"/>
                  </a:moveTo>
                  <a:cubicBezTo>
                    <a:pt x="309" y="87"/>
                    <a:pt x="333" y="111"/>
                    <a:pt x="333" y="141"/>
                  </a:cubicBezTo>
                  <a:cubicBezTo>
                    <a:pt x="333" y="171"/>
                    <a:pt x="309" y="196"/>
                    <a:pt x="279" y="196"/>
                  </a:cubicBezTo>
                  <a:cubicBezTo>
                    <a:pt x="71" y="196"/>
                    <a:pt x="71" y="196"/>
                    <a:pt x="71" y="196"/>
                  </a:cubicBezTo>
                  <a:cubicBezTo>
                    <a:pt x="32" y="196"/>
                    <a:pt x="0" y="164"/>
                    <a:pt x="0" y="124"/>
                  </a:cubicBezTo>
                  <a:cubicBezTo>
                    <a:pt x="0" y="85"/>
                    <a:pt x="32" y="53"/>
                    <a:pt x="71" y="53"/>
                  </a:cubicBezTo>
                  <a:cubicBezTo>
                    <a:pt x="85" y="53"/>
                    <a:pt x="99" y="57"/>
                    <a:pt x="110" y="65"/>
                  </a:cubicBezTo>
                  <a:cubicBezTo>
                    <a:pt x="112" y="66"/>
                    <a:pt x="114" y="66"/>
                    <a:pt x="116" y="65"/>
                  </a:cubicBezTo>
                  <a:cubicBezTo>
                    <a:pt x="118" y="65"/>
                    <a:pt x="120" y="63"/>
                    <a:pt x="120" y="61"/>
                  </a:cubicBezTo>
                  <a:cubicBezTo>
                    <a:pt x="126" y="25"/>
                    <a:pt x="157" y="0"/>
                    <a:pt x="193" y="0"/>
                  </a:cubicBezTo>
                  <a:cubicBezTo>
                    <a:pt x="233" y="0"/>
                    <a:pt x="266" y="33"/>
                    <a:pt x="266" y="73"/>
                  </a:cubicBezTo>
                  <a:cubicBezTo>
                    <a:pt x="266" y="76"/>
                    <a:pt x="266" y="78"/>
                    <a:pt x="266" y="81"/>
                  </a:cubicBezTo>
                  <a:cubicBezTo>
                    <a:pt x="266" y="82"/>
                    <a:pt x="266" y="84"/>
                    <a:pt x="268" y="86"/>
                  </a:cubicBezTo>
                  <a:cubicBezTo>
                    <a:pt x="269" y="87"/>
                    <a:pt x="271" y="88"/>
                    <a:pt x="273" y="87"/>
                  </a:cubicBezTo>
                  <a:cubicBezTo>
                    <a:pt x="275" y="87"/>
                    <a:pt x="277" y="87"/>
                    <a:pt x="279" y="87"/>
                  </a:cubicBezTo>
                  <a:close/>
                </a:path>
              </a:pathLst>
            </a:custGeom>
            <a:solidFill>
              <a:srgbClr val="2351B4"/>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7" name="Freeform 39">
              <a:extLst>
                <a:ext uri="{FF2B5EF4-FFF2-40B4-BE49-F238E27FC236}">
                  <a16:creationId xmlns="" xmlns:a14="http://schemas.microsoft.com/office/drawing/2010/main" xmlns:p14="http://schemas.microsoft.com/office/powerpoint/2010/main" xmlns:a16="http://schemas.microsoft.com/office/drawing/2014/main" id="{5ADC81A5-7A75-4B5E-A1CD-6885EB22C167}"/>
                </a:ext>
              </a:extLst>
            </p:cNvPr>
            <p:cNvSpPr>
              <a:spLocks/>
            </p:cNvSpPr>
            <p:nvPr/>
          </p:nvSpPr>
          <p:spPr bwMode="auto">
            <a:xfrm>
              <a:off x="1924050" y="1428751"/>
              <a:ext cx="363538" cy="25400"/>
            </a:xfrm>
            <a:custGeom>
              <a:avLst/>
              <a:gdLst>
                <a:gd name="T0" fmla="*/ 181 w 187"/>
                <a:gd name="T1" fmla="*/ 0 h 13"/>
                <a:gd name="T2" fmla="*/ 187 w 187"/>
                <a:gd name="T3" fmla="*/ 7 h 13"/>
                <a:gd name="T4" fmla="*/ 181 w 187"/>
                <a:gd name="T5" fmla="*/ 13 h 13"/>
                <a:gd name="T6" fmla="*/ 6 w 187"/>
                <a:gd name="T7" fmla="*/ 13 h 13"/>
                <a:gd name="T8" fmla="*/ 0 w 187"/>
                <a:gd name="T9" fmla="*/ 7 h 13"/>
                <a:gd name="T10" fmla="*/ 6 w 187"/>
                <a:gd name="T11" fmla="*/ 0 h 13"/>
                <a:gd name="T12" fmla="*/ 181 w 18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7" h="13">
                  <a:moveTo>
                    <a:pt x="181" y="0"/>
                  </a:moveTo>
                  <a:cubicBezTo>
                    <a:pt x="184" y="0"/>
                    <a:pt x="187" y="3"/>
                    <a:pt x="187" y="7"/>
                  </a:cubicBezTo>
                  <a:cubicBezTo>
                    <a:pt x="187" y="10"/>
                    <a:pt x="184" y="13"/>
                    <a:pt x="181" y="13"/>
                  </a:cubicBezTo>
                  <a:cubicBezTo>
                    <a:pt x="6" y="13"/>
                    <a:pt x="6" y="13"/>
                    <a:pt x="6" y="13"/>
                  </a:cubicBezTo>
                  <a:cubicBezTo>
                    <a:pt x="3" y="13"/>
                    <a:pt x="0" y="10"/>
                    <a:pt x="0" y="7"/>
                  </a:cubicBezTo>
                  <a:cubicBezTo>
                    <a:pt x="0" y="3"/>
                    <a:pt x="3" y="0"/>
                    <a:pt x="6" y="0"/>
                  </a:cubicBezTo>
                  <a:lnTo>
                    <a:pt x="18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8" name="Freeform 40">
              <a:extLst>
                <a:ext uri="{FF2B5EF4-FFF2-40B4-BE49-F238E27FC236}">
                  <a16:creationId xmlns="" xmlns:a14="http://schemas.microsoft.com/office/drawing/2010/main" xmlns:p14="http://schemas.microsoft.com/office/powerpoint/2010/main" xmlns:a16="http://schemas.microsoft.com/office/drawing/2014/main" id="{4C3C3E4D-342E-46C5-8372-CE38CC1FE15C}"/>
                </a:ext>
              </a:extLst>
            </p:cNvPr>
            <p:cNvSpPr>
              <a:spLocks/>
            </p:cNvSpPr>
            <p:nvPr/>
          </p:nvSpPr>
          <p:spPr bwMode="auto">
            <a:xfrm>
              <a:off x="1924050" y="1506538"/>
              <a:ext cx="363538" cy="23813"/>
            </a:xfrm>
            <a:custGeom>
              <a:avLst/>
              <a:gdLst>
                <a:gd name="T0" fmla="*/ 181 w 187"/>
                <a:gd name="T1" fmla="*/ 0 h 12"/>
                <a:gd name="T2" fmla="*/ 187 w 187"/>
                <a:gd name="T3" fmla="*/ 6 h 12"/>
                <a:gd name="T4" fmla="*/ 181 w 187"/>
                <a:gd name="T5" fmla="*/ 12 h 12"/>
                <a:gd name="T6" fmla="*/ 6 w 187"/>
                <a:gd name="T7" fmla="*/ 12 h 12"/>
                <a:gd name="T8" fmla="*/ 0 w 187"/>
                <a:gd name="T9" fmla="*/ 6 h 12"/>
                <a:gd name="T10" fmla="*/ 6 w 187"/>
                <a:gd name="T11" fmla="*/ 0 h 12"/>
                <a:gd name="T12" fmla="*/ 181 w 18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7" h="12">
                  <a:moveTo>
                    <a:pt x="181" y="0"/>
                  </a:moveTo>
                  <a:cubicBezTo>
                    <a:pt x="184" y="0"/>
                    <a:pt x="187" y="3"/>
                    <a:pt x="187" y="6"/>
                  </a:cubicBezTo>
                  <a:cubicBezTo>
                    <a:pt x="187" y="9"/>
                    <a:pt x="184" y="12"/>
                    <a:pt x="181" y="12"/>
                  </a:cubicBezTo>
                  <a:cubicBezTo>
                    <a:pt x="6" y="12"/>
                    <a:pt x="6" y="12"/>
                    <a:pt x="6" y="12"/>
                  </a:cubicBezTo>
                  <a:cubicBezTo>
                    <a:pt x="3" y="12"/>
                    <a:pt x="0" y="9"/>
                    <a:pt x="0" y="6"/>
                  </a:cubicBezTo>
                  <a:cubicBezTo>
                    <a:pt x="0" y="3"/>
                    <a:pt x="3" y="0"/>
                    <a:pt x="6" y="0"/>
                  </a:cubicBezTo>
                  <a:lnTo>
                    <a:pt x="18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Tree>
    <p:extLst>
      <p:ext uri="{BB962C8B-B14F-4D97-AF65-F5344CB8AC3E}">
        <p14:creationId xmlns:p14="http://schemas.microsoft.com/office/powerpoint/2010/main" val="298051820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par>
                                <p:cTn id="70" presetID="53" presetClass="entr" presetSubtype="16"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p:bldP spid="33" grpId="0"/>
      <p:bldP spid="34" grpId="0" animBg="1"/>
      <p:bldP spid="35" grpId="0" animBg="1"/>
      <p:bldP spid="36" grpId="0"/>
      <p:bldP spid="38" grpId="0"/>
      <p:bldP spid="39" grpId="0" animBg="1"/>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97328" y="312854"/>
            <a:ext cx="4396338" cy="461665"/>
            <a:chOff x="2117856" y="832327"/>
            <a:chExt cx="4924707" cy="461665"/>
          </a:xfrm>
        </p:grpSpPr>
        <p:sp>
          <p:nvSpPr>
            <p:cNvPr id="4" name="文本框 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售后服务</a:t>
              </a:r>
            </a:p>
          </p:txBody>
        </p:sp>
        <p:sp>
          <p:nvSpPr>
            <p:cNvPr id="5" name="文本框 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6" name="对话气泡: 矩形 5">
            <a:extLst>
              <a:ext uri="{FF2B5EF4-FFF2-40B4-BE49-F238E27FC236}">
                <a16:creationId xmlns="" xmlns:p14="http://schemas.microsoft.com/office/powerpoint/2010/main" xmlns:a16="http://schemas.microsoft.com/office/drawing/2014/main" id="{BDEB0B32-436F-4445-9A13-2C640B433811}"/>
              </a:ext>
            </a:extLst>
          </p:cNvPr>
          <p:cNvSpPr/>
          <p:nvPr/>
        </p:nvSpPr>
        <p:spPr>
          <a:xfrm>
            <a:off x="3572718" y="1337530"/>
            <a:ext cx="5073571" cy="665908"/>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cap="flat" cmpd="sng" algn="ctr">
            <a:gradFill>
              <a:gsLst>
                <a:gs pos="0">
                  <a:schemeClr val="bg1">
                    <a:alpha val="12000"/>
                  </a:schemeClr>
                </a:gs>
                <a:gs pos="100000">
                  <a:srgbClr val="2351B4">
                    <a:alpha val="88000"/>
                  </a:srgbClr>
                </a:gs>
              </a:gsLst>
              <a:lin ang="5400000" scaled="1"/>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7" name="对话气泡: 矩形 5">
            <a:extLst>
              <a:ext uri="{FF2B5EF4-FFF2-40B4-BE49-F238E27FC236}">
                <a16:creationId xmlns="" xmlns:p14="http://schemas.microsoft.com/office/powerpoint/2010/main" xmlns:a16="http://schemas.microsoft.com/office/drawing/2014/main" id="{04A3D992-D231-47AD-815B-BF02989105CF}"/>
              </a:ext>
            </a:extLst>
          </p:cNvPr>
          <p:cNvSpPr/>
          <p:nvPr/>
        </p:nvSpPr>
        <p:spPr>
          <a:xfrm>
            <a:off x="3572718" y="1414999"/>
            <a:ext cx="5073571" cy="665908"/>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cap="flat" cmpd="sng" algn="ctr">
            <a:gradFill>
              <a:gsLst>
                <a:gs pos="81000">
                  <a:srgbClr val="275B89">
                    <a:alpha val="0"/>
                  </a:srgbClr>
                </a:gs>
                <a:gs pos="100000">
                  <a:srgbClr val="275B89"/>
                </a:gs>
              </a:gsLst>
              <a:lin ang="5400000" scaled="1"/>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8" name="梯形 8">
            <a:extLst>
              <a:ext uri="{FF2B5EF4-FFF2-40B4-BE49-F238E27FC236}">
                <a16:creationId xmlns="" xmlns:p14="http://schemas.microsoft.com/office/powerpoint/2010/main" xmlns:a16="http://schemas.microsoft.com/office/drawing/2014/main" id="{5B91F2D2-3B54-41FF-8E20-C04B8BE2C800}"/>
              </a:ext>
            </a:extLst>
          </p:cNvPr>
          <p:cNvSpPr/>
          <p:nvPr/>
        </p:nvSpPr>
        <p:spPr>
          <a:xfrm rot="10800000" flipV="1">
            <a:off x="2409463" y="2276818"/>
            <a:ext cx="7396224" cy="869921"/>
          </a:xfrm>
          <a:custGeom>
            <a:avLst/>
            <a:gdLst>
              <a:gd name="connsiteX0" fmla="*/ 0 w 7396224"/>
              <a:gd name="connsiteY0" fmla="*/ 858347 h 858347"/>
              <a:gd name="connsiteX1" fmla="*/ 2055157 w 7396224"/>
              <a:gd name="connsiteY1" fmla="*/ 0 h 858347"/>
              <a:gd name="connsiteX2" fmla="*/ 5341067 w 7396224"/>
              <a:gd name="connsiteY2" fmla="*/ 0 h 858347"/>
              <a:gd name="connsiteX3" fmla="*/ 7396224 w 7396224"/>
              <a:gd name="connsiteY3" fmla="*/ 858347 h 858347"/>
              <a:gd name="connsiteX4" fmla="*/ 0 w 7396224"/>
              <a:gd name="connsiteY4" fmla="*/ 858347 h 858347"/>
              <a:gd name="connsiteX0" fmla="*/ 0 w 7396224"/>
              <a:gd name="connsiteY0" fmla="*/ 869921 h 869921"/>
              <a:gd name="connsiteX1" fmla="*/ 2055157 w 7396224"/>
              <a:gd name="connsiteY1" fmla="*/ 11574 h 869921"/>
              <a:gd name="connsiteX2" fmla="*/ 3685887 w 7396224"/>
              <a:gd name="connsiteY2" fmla="*/ 0 h 869921"/>
              <a:gd name="connsiteX3" fmla="*/ 7396224 w 7396224"/>
              <a:gd name="connsiteY3" fmla="*/ 869921 h 869921"/>
              <a:gd name="connsiteX4" fmla="*/ 0 w 7396224"/>
              <a:gd name="connsiteY4" fmla="*/ 869921 h 869921"/>
              <a:gd name="connsiteX0" fmla="*/ 0 w 7396224"/>
              <a:gd name="connsiteY0" fmla="*/ 869921 h 869921"/>
              <a:gd name="connsiteX1" fmla="*/ 3685887 w 7396224"/>
              <a:gd name="connsiteY1" fmla="*/ 0 h 869921"/>
              <a:gd name="connsiteX2" fmla="*/ 7396224 w 7396224"/>
              <a:gd name="connsiteY2" fmla="*/ 869921 h 869921"/>
              <a:gd name="connsiteX3" fmla="*/ 0 w 7396224"/>
              <a:gd name="connsiteY3" fmla="*/ 869921 h 869921"/>
            </a:gdLst>
            <a:ahLst/>
            <a:cxnLst>
              <a:cxn ang="0">
                <a:pos x="connsiteX0" y="connsiteY0"/>
              </a:cxn>
              <a:cxn ang="0">
                <a:pos x="connsiteX1" y="connsiteY1"/>
              </a:cxn>
              <a:cxn ang="0">
                <a:pos x="connsiteX2" y="connsiteY2"/>
              </a:cxn>
              <a:cxn ang="0">
                <a:pos x="connsiteX3" y="connsiteY3"/>
              </a:cxn>
            </a:cxnLst>
            <a:rect l="l" t="t" r="r" b="b"/>
            <a:pathLst>
              <a:path w="7396224" h="869921">
                <a:moveTo>
                  <a:pt x="0" y="869921"/>
                </a:moveTo>
                <a:lnTo>
                  <a:pt x="3685887" y="0"/>
                </a:lnTo>
                <a:lnTo>
                  <a:pt x="7396224" y="869921"/>
                </a:lnTo>
                <a:lnTo>
                  <a:pt x="0" y="869921"/>
                </a:lnTo>
                <a:close/>
              </a:path>
            </a:pathLst>
          </a:custGeom>
          <a:gradFill>
            <a:gsLst>
              <a:gs pos="52000">
                <a:srgbClr val="2351B4">
                  <a:alpha val="0"/>
                </a:srgbClr>
              </a:gs>
              <a:gs pos="0">
                <a:srgbClr val="2351B4">
                  <a:alpha val="79000"/>
                </a:srgbClr>
              </a:gs>
              <a:gs pos="98000">
                <a:srgbClr val="275B89">
                  <a:alpha val="0"/>
                </a:srgbClr>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文本框 8">
            <a:extLst>
              <a:ext uri="{FF2B5EF4-FFF2-40B4-BE49-F238E27FC236}">
                <a16:creationId xmlns="" xmlns:p14="http://schemas.microsoft.com/office/powerpoint/2010/main" xmlns:a16="http://schemas.microsoft.com/office/drawing/2014/main" id="{75B5ECA3-2D79-49E2-8B4E-ECE3A6CE6021}"/>
              </a:ext>
            </a:extLst>
          </p:cNvPr>
          <p:cNvSpPr txBox="1"/>
          <p:nvPr/>
        </p:nvSpPr>
        <p:spPr>
          <a:xfrm>
            <a:off x="4271683" y="1270295"/>
            <a:ext cx="3648636" cy="511807"/>
          </a:xfrm>
          <a:prstGeom prst="rect">
            <a:avLst/>
          </a:prstGeom>
          <a:noFill/>
        </p:spPr>
        <p:txBody>
          <a:bodyPr wrap="square">
            <a:spAutoFit/>
          </a:bodyPr>
          <a:lstStyle>
            <a:defPPr>
              <a:defRPr lang="zh-CN"/>
            </a:defPPr>
            <a:lvl1pPr lvl="0" algn="ctr">
              <a:lnSpc>
                <a:spcPct val="125000"/>
              </a:lnSpc>
              <a:spcBef>
                <a:spcPct val="0"/>
              </a:spcBef>
              <a:defRPr sz="2000">
                <a:gradFill flip="none" rotWithShape="1">
                  <a:gsLst>
                    <a:gs pos="9000">
                      <a:schemeClr val="accent1"/>
                    </a:gs>
                    <a:gs pos="100000">
                      <a:srgbClr val="275B89"/>
                    </a:gs>
                  </a:gsLst>
                  <a:lin ang="5400000" scaled="1"/>
                  <a:tileRect/>
                </a:gradFill>
                <a:effectLst>
                  <a:outerShdw blurRad="254000" dist="38100" dir="16200000" algn="ctr" rotWithShape="0">
                    <a:srgbClr val="275B89">
                      <a:alpha val="10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2400" b="1" dirty="0" smtClean="0">
                <a:solidFill>
                  <a:schemeClr val="tx1">
                    <a:lumMod val="75000"/>
                    <a:lumOff val="25000"/>
                  </a:schemeClr>
                </a:solidFill>
                <a:latin typeface="+mn-lt"/>
                <a:ea typeface="+mn-ea"/>
                <a:sym typeface="+mn-lt"/>
              </a:rPr>
              <a:t>客户满意就是最大的满意</a:t>
            </a:r>
            <a:endParaRPr lang="zh-CN" altLang="en-US" sz="2400" b="1" dirty="0">
              <a:solidFill>
                <a:schemeClr val="tx1">
                  <a:lumMod val="75000"/>
                  <a:lumOff val="25000"/>
                </a:schemeClr>
              </a:solidFill>
              <a:latin typeface="+mn-lt"/>
              <a:ea typeface="+mn-ea"/>
              <a:sym typeface="+mn-lt"/>
            </a:endParaRPr>
          </a:p>
        </p:txBody>
      </p:sp>
      <p:sp>
        <p:nvSpPr>
          <p:cNvPr id="10" name="文本框 9">
            <a:extLst>
              <a:ext uri="{FF2B5EF4-FFF2-40B4-BE49-F238E27FC236}">
                <a16:creationId xmlns="" xmlns:p14="http://schemas.microsoft.com/office/powerpoint/2010/main" xmlns:a16="http://schemas.microsoft.com/office/drawing/2014/main" id="{77B4D5E7-55AF-48B8-A5FB-67C259DF8220}"/>
              </a:ext>
            </a:extLst>
          </p:cNvPr>
          <p:cNvSpPr txBox="1"/>
          <p:nvPr/>
        </p:nvSpPr>
        <p:spPr>
          <a:xfrm>
            <a:off x="1385160" y="4636468"/>
            <a:ext cx="1666435"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售后服务</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1" name="矩形 10">
            <a:extLst>
              <a:ext uri="{FF2B5EF4-FFF2-40B4-BE49-F238E27FC236}">
                <a16:creationId xmlns="" xmlns:p14="http://schemas.microsoft.com/office/powerpoint/2010/main" xmlns:a16="http://schemas.microsoft.com/office/drawing/2014/main" id="{0FF8ABCE-F4DE-4E18-9947-6DAD3DA46B79}"/>
              </a:ext>
            </a:extLst>
          </p:cNvPr>
          <p:cNvSpPr/>
          <p:nvPr/>
        </p:nvSpPr>
        <p:spPr>
          <a:xfrm>
            <a:off x="979240"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12" name="流程图: 联系 1">
            <a:extLst>
              <a:ext uri="{FF2B5EF4-FFF2-40B4-BE49-F238E27FC236}">
                <a16:creationId xmlns="" xmlns:p14="http://schemas.microsoft.com/office/powerpoint/2010/main" xmlns:a16="http://schemas.microsoft.com/office/drawing/2014/main" id="{00E5E9F0-6BC5-4E34-AB6F-B86A56AAAB92}"/>
              </a:ext>
            </a:extLst>
          </p:cNvPr>
          <p:cNvSpPr/>
          <p:nvPr/>
        </p:nvSpPr>
        <p:spPr>
          <a:xfrm>
            <a:off x="1600959" y="3266787"/>
            <a:ext cx="1234836" cy="1234836"/>
          </a:xfrm>
          <a:prstGeom prst="flowChartConnector">
            <a:avLst/>
          </a:prstGeom>
          <a:solidFill>
            <a:srgbClr val="2351B4"/>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 name="Shape 1861">
            <a:extLst>
              <a:ext uri="{FF2B5EF4-FFF2-40B4-BE49-F238E27FC236}">
                <a16:creationId xmlns="" xmlns:p14="http://schemas.microsoft.com/office/powerpoint/2010/main" xmlns:a16="http://schemas.microsoft.com/office/drawing/2014/main" id="{3C0E3E6F-8D21-481E-A9AD-F3C645040AC9}"/>
              </a:ext>
            </a:extLst>
          </p:cNvPr>
          <p:cNvSpPr/>
          <p:nvPr/>
        </p:nvSpPr>
        <p:spPr>
          <a:xfrm>
            <a:off x="1824526" y="3509088"/>
            <a:ext cx="787703" cy="750235"/>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14" name="文本框 13">
            <a:extLst>
              <a:ext uri="{FF2B5EF4-FFF2-40B4-BE49-F238E27FC236}">
                <a16:creationId xmlns="" xmlns:p14="http://schemas.microsoft.com/office/powerpoint/2010/main" xmlns:a16="http://schemas.microsoft.com/office/drawing/2014/main" id="{FD855B2A-E54A-4BC4-8DCB-7B51351B6D12}"/>
              </a:ext>
            </a:extLst>
          </p:cNvPr>
          <p:cNvSpPr txBox="1"/>
          <p:nvPr/>
        </p:nvSpPr>
        <p:spPr>
          <a:xfrm>
            <a:off x="3975467" y="4636468"/>
            <a:ext cx="1666434"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售后三包</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5" name="矩形 14">
            <a:extLst>
              <a:ext uri="{FF2B5EF4-FFF2-40B4-BE49-F238E27FC236}">
                <a16:creationId xmlns="" xmlns:p14="http://schemas.microsoft.com/office/powerpoint/2010/main" xmlns:a16="http://schemas.microsoft.com/office/drawing/2014/main" id="{F6C5868C-39A0-4555-B724-CE6768F7B00C}"/>
              </a:ext>
            </a:extLst>
          </p:cNvPr>
          <p:cNvSpPr/>
          <p:nvPr/>
        </p:nvSpPr>
        <p:spPr>
          <a:xfrm>
            <a:off x="3569547"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16" name="流程图: 联系 1">
            <a:extLst>
              <a:ext uri="{FF2B5EF4-FFF2-40B4-BE49-F238E27FC236}">
                <a16:creationId xmlns="" xmlns:p14="http://schemas.microsoft.com/office/powerpoint/2010/main" xmlns:a16="http://schemas.microsoft.com/office/drawing/2014/main" id="{00938761-7FD0-497E-B3BA-8509A76A690C}"/>
              </a:ext>
            </a:extLst>
          </p:cNvPr>
          <p:cNvSpPr/>
          <p:nvPr/>
        </p:nvSpPr>
        <p:spPr>
          <a:xfrm>
            <a:off x="4191266" y="3266787"/>
            <a:ext cx="1234836" cy="1234836"/>
          </a:xfrm>
          <a:prstGeom prst="flowChartConnector">
            <a:avLst/>
          </a:prstGeom>
          <a:solidFill>
            <a:srgbClr val="20C7FD"/>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7" name="Shape 1859">
            <a:extLst>
              <a:ext uri="{FF2B5EF4-FFF2-40B4-BE49-F238E27FC236}">
                <a16:creationId xmlns="" xmlns:p14="http://schemas.microsoft.com/office/powerpoint/2010/main" xmlns:a16="http://schemas.microsoft.com/office/drawing/2014/main" id="{54E52CE2-1542-4F2C-A5CE-6CDDB9DD6756}"/>
              </a:ext>
            </a:extLst>
          </p:cNvPr>
          <p:cNvSpPr/>
          <p:nvPr/>
        </p:nvSpPr>
        <p:spPr>
          <a:xfrm>
            <a:off x="4483592" y="3559604"/>
            <a:ext cx="650185" cy="649204"/>
          </a:xfrm>
          <a:custGeom>
            <a:avLst/>
            <a:gdLst>
              <a:gd name="T0" fmla="*/ 267 w 533"/>
              <a:gd name="T1" fmla="*/ 0 h 533"/>
              <a:gd name="T2" fmla="*/ 0 w 533"/>
              <a:gd name="T3" fmla="*/ 267 h 533"/>
              <a:gd name="T4" fmla="*/ 267 w 533"/>
              <a:gd name="T5" fmla="*/ 533 h 533"/>
              <a:gd name="T6" fmla="*/ 533 w 533"/>
              <a:gd name="T7" fmla="*/ 267 h 533"/>
              <a:gd name="T8" fmla="*/ 267 w 533"/>
              <a:gd name="T9" fmla="*/ 0 h 533"/>
              <a:gd name="T10" fmla="*/ 356 w 533"/>
              <a:gd name="T11" fmla="*/ 285 h 533"/>
              <a:gd name="T12" fmla="*/ 199 w 533"/>
              <a:gd name="T13" fmla="*/ 376 h 533"/>
              <a:gd name="T14" fmla="*/ 167 w 533"/>
              <a:gd name="T15" fmla="*/ 357 h 533"/>
              <a:gd name="T16" fmla="*/ 167 w 533"/>
              <a:gd name="T17" fmla="*/ 176 h 533"/>
              <a:gd name="T18" fmla="*/ 199 w 533"/>
              <a:gd name="T19" fmla="*/ 157 h 533"/>
              <a:gd name="T20" fmla="*/ 356 w 533"/>
              <a:gd name="T21" fmla="*/ 248 h 533"/>
              <a:gd name="T22" fmla="*/ 356 w 533"/>
              <a:gd name="T23" fmla="*/ 28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533">
                <a:moveTo>
                  <a:pt x="267" y="0"/>
                </a:moveTo>
                <a:cubicBezTo>
                  <a:pt x="119" y="0"/>
                  <a:pt x="0" y="119"/>
                  <a:pt x="0" y="267"/>
                </a:cubicBezTo>
                <a:cubicBezTo>
                  <a:pt x="0" y="414"/>
                  <a:pt x="119" y="533"/>
                  <a:pt x="267" y="533"/>
                </a:cubicBezTo>
                <a:cubicBezTo>
                  <a:pt x="414" y="533"/>
                  <a:pt x="533" y="414"/>
                  <a:pt x="533" y="267"/>
                </a:cubicBezTo>
                <a:cubicBezTo>
                  <a:pt x="533" y="119"/>
                  <a:pt x="414" y="0"/>
                  <a:pt x="267" y="0"/>
                </a:cubicBezTo>
                <a:close/>
                <a:moveTo>
                  <a:pt x="356" y="285"/>
                </a:moveTo>
                <a:lnTo>
                  <a:pt x="199" y="376"/>
                </a:lnTo>
                <a:cubicBezTo>
                  <a:pt x="185" y="384"/>
                  <a:pt x="167" y="374"/>
                  <a:pt x="167" y="357"/>
                </a:cubicBezTo>
                <a:lnTo>
                  <a:pt x="167" y="176"/>
                </a:lnTo>
                <a:cubicBezTo>
                  <a:pt x="167" y="160"/>
                  <a:pt x="185" y="149"/>
                  <a:pt x="199" y="157"/>
                </a:cubicBezTo>
                <a:lnTo>
                  <a:pt x="356" y="248"/>
                </a:lnTo>
                <a:cubicBezTo>
                  <a:pt x="370" y="256"/>
                  <a:pt x="370" y="277"/>
                  <a:pt x="356" y="285"/>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18" name="文本框 17">
            <a:extLst>
              <a:ext uri="{FF2B5EF4-FFF2-40B4-BE49-F238E27FC236}">
                <a16:creationId xmlns="" xmlns:p14="http://schemas.microsoft.com/office/powerpoint/2010/main" xmlns:a16="http://schemas.microsoft.com/office/drawing/2014/main" id="{488B71AA-F98D-4E19-B40B-64A0D4BD215C}"/>
              </a:ext>
            </a:extLst>
          </p:cNvPr>
          <p:cNvSpPr txBox="1"/>
          <p:nvPr/>
        </p:nvSpPr>
        <p:spPr>
          <a:xfrm>
            <a:off x="6565775" y="4636468"/>
            <a:ext cx="1666433"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售后评价</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9" name="矩形 18">
            <a:extLst>
              <a:ext uri="{FF2B5EF4-FFF2-40B4-BE49-F238E27FC236}">
                <a16:creationId xmlns="" xmlns:p14="http://schemas.microsoft.com/office/powerpoint/2010/main" xmlns:a16="http://schemas.microsoft.com/office/drawing/2014/main" id="{BCD13039-4F0E-4D90-BAC5-1EB09081CB0C}"/>
              </a:ext>
            </a:extLst>
          </p:cNvPr>
          <p:cNvSpPr/>
          <p:nvPr/>
        </p:nvSpPr>
        <p:spPr>
          <a:xfrm>
            <a:off x="6159854"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20" name="流程图: 联系 1">
            <a:extLst>
              <a:ext uri="{FF2B5EF4-FFF2-40B4-BE49-F238E27FC236}">
                <a16:creationId xmlns="" xmlns:p14="http://schemas.microsoft.com/office/powerpoint/2010/main" xmlns:a16="http://schemas.microsoft.com/office/drawing/2014/main" id="{8F83ED38-8750-4764-9BA3-233CCE2C75AB}"/>
              </a:ext>
            </a:extLst>
          </p:cNvPr>
          <p:cNvSpPr/>
          <p:nvPr/>
        </p:nvSpPr>
        <p:spPr>
          <a:xfrm>
            <a:off x="6781573" y="3266787"/>
            <a:ext cx="1234836" cy="1234836"/>
          </a:xfrm>
          <a:prstGeom prst="flowChartConnector">
            <a:avLst/>
          </a:prstGeom>
          <a:solidFill>
            <a:srgbClr val="2351B4"/>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1" name="Shape 1871">
            <a:extLst>
              <a:ext uri="{FF2B5EF4-FFF2-40B4-BE49-F238E27FC236}">
                <a16:creationId xmlns="" xmlns:p14="http://schemas.microsoft.com/office/powerpoint/2010/main" xmlns:a16="http://schemas.microsoft.com/office/drawing/2014/main" id="{FF36D678-3946-463E-8A30-ADF79B5FD8C6}"/>
              </a:ext>
            </a:extLst>
          </p:cNvPr>
          <p:cNvSpPr/>
          <p:nvPr/>
        </p:nvSpPr>
        <p:spPr>
          <a:xfrm>
            <a:off x="7066579" y="3644829"/>
            <a:ext cx="664824" cy="4787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22" name="文本框 21">
            <a:extLst>
              <a:ext uri="{FF2B5EF4-FFF2-40B4-BE49-F238E27FC236}">
                <a16:creationId xmlns="" xmlns:p14="http://schemas.microsoft.com/office/powerpoint/2010/main" xmlns:a16="http://schemas.microsoft.com/office/drawing/2014/main" id="{69A92AC7-A329-4E23-AE7C-A2B31B15FD92}"/>
              </a:ext>
            </a:extLst>
          </p:cNvPr>
          <p:cNvSpPr txBox="1"/>
          <p:nvPr/>
        </p:nvSpPr>
        <p:spPr>
          <a:xfrm>
            <a:off x="9100065" y="4636468"/>
            <a:ext cx="1778465"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退换服务</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23" name="矩形 22">
            <a:extLst>
              <a:ext uri="{FF2B5EF4-FFF2-40B4-BE49-F238E27FC236}">
                <a16:creationId xmlns="" xmlns:p14="http://schemas.microsoft.com/office/powerpoint/2010/main" xmlns:a16="http://schemas.microsoft.com/office/drawing/2014/main" id="{A04AFBE1-BFBF-4F10-A0BB-5CBC1145F3E0}"/>
              </a:ext>
            </a:extLst>
          </p:cNvPr>
          <p:cNvSpPr/>
          <p:nvPr/>
        </p:nvSpPr>
        <p:spPr>
          <a:xfrm>
            <a:off x="8750160"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24" name="流程图: 联系 1">
            <a:extLst>
              <a:ext uri="{FF2B5EF4-FFF2-40B4-BE49-F238E27FC236}">
                <a16:creationId xmlns="" xmlns:p14="http://schemas.microsoft.com/office/powerpoint/2010/main" xmlns:a16="http://schemas.microsoft.com/office/drawing/2014/main" id="{DFC82734-903F-40A1-9CEC-39EFD462F092}"/>
              </a:ext>
            </a:extLst>
          </p:cNvPr>
          <p:cNvSpPr/>
          <p:nvPr/>
        </p:nvSpPr>
        <p:spPr>
          <a:xfrm>
            <a:off x="9371879" y="3266787"/>
            <a:ext cx="1234836" cy="1234836"/>
          </a:xfrm>
          <a:prstGeom prst="flowChartConnector">
            <a:avLst/>
          </a:prstGeom>
          <a:solidFill>
            <a:srgbClr val="20C7FD"/>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5" name="Shape 1844">
            <a:extLst>
              <a:ext uri="{FF2B5EF4-FFF2-40B4-BE49-F238E27FC236}">
                <a16:creationId xmlns="" xmlns:p14="http://schemas.microsoft.com/office/powerpoint/2010/main" xmlns:a16="http://schemas.microsoft.com/office/drawing/2014/main" id="{F6DFF561-2BE2-4E8C-8BBD-B0C6C79D0C3C}"/>
              </a:ext>
            </a:extLst>
          </p:cNvPr>
          <p:cNvSpPr/>
          <p:nvPr/>
        </p:nvSpPr>
        <p:spPr>
          <a:xfrm>
            <a:off x="9676168" y="3582234"/>
            <a:ext cx="626258" cy="603942"/>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Tree>
    <p:extLst>
      <p:ext uri="{BB962C8B-B14F-4D97-AF65-F5344CB8AC3E}">
        <p14:creationId xmlns:p14="http://schemas.microsoft.com/office/powerpoint/2010/main" val="89519450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animBg="1"/>
      <p:bldP spid="14" grpId="0"/>
      <p:bldP spid="15" grpId="0"/>
      <p:bldP spid="16" grpId="0" animBg="1"/>
      <p:bldP spid="17" grpId="0" animBg="1"/>
      <p:bldP spid="18" grpId="0"/>
      <p:bldP spid="19" grpId="0"/>
      <p:bldP spid="20" grpId="0" animBg="1"/>
      <p:bldP spid="21" grpId="0" animBg="1"/>
      <p:bldP spid="22" grpId="0"/>
      <p:bldP spid="23" grpId="0"/>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成功案例</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cxnSp>
        <p:nvCxnSpPr>
          <p:cNvPr id="18" name="直接连接符 17">
            <a:extLst>
              <a:ext uri="{FF2B5EF4-FFF2-40B4-BE49-F238E27FC236}">
                <a16:creationId xmlns="" xmlns:a14="http://schemas.microsoft.com/office/drawing/2010/main" xmlns:p14="http://schemas.microsoft.com/office/powerpoint/2010/main" xmlns:a16="http://schemas.microsoft.com/office/drawing/2014/main" id="{D3488FBB-C9A7-4CAE-AE39-F6242BEF147E}"/>
              </a:ext>
            </a:extLst>
          </p:cNvPr>
          <p:cNvCxnSpPr/>
          <p:nvPr/>
        </p:nvCxnSpPr>
        <p:spPr>
          <a:xfrm>
            <a:off x="1070430" y="3005426"/>
            <a:ext cx="39132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40">
            <a:extLst>
              <a:ext uri="{FF2B5EF4-FFF2-40B4-BE49-F238E27FC236}">
                <a16:creationId xmlns="" xmlns:a14="http://schemas.microsoft.com/office/drawing/2010/main" xmlns:p14="http://schemas.microsoft.com/office/powerpoint/2010/main" xmlns:a16="http://schemas.microsoft.com/office/drawing/2014/main" id="{AD09EFAD-E864-48C9-9DFC-90CEF02C4DD7}"/>
              </a:ext>
            </a:extLst>
          </p:cNvPr>
          <p:cNvSpPr/>
          <p:nvPr/>
        </p:nvSpPr>
        <p:spPr>
          <a:xfrm>
            <a:off x="5828259" y="1415471"/>
            <a:ext cx="2389416" cy="2283748"/>
          </a:xfrm>
          <a:prstGeom prst="roundRect">
            <a:avLst>
              <a:gd name="adj" fmla="val 3454"/>
            </a:avLst>
          </a:prstGeom>
          <a:solidFill>
            <a:schemeClr val="bg1"/>
          </a:solidFill>
          <a:ln>
            <a:solidFill>
              <a:schemeClr val="bg1">
                <a:lumMod val="85000"/>
              </a:schemeClr>
            </a:solidFill>
          </a:ln>
          <a:effectLst>
            <a:outerShdw blurRad="76200" dist="152400" dir="5400000" sx="93000" sy="93000" algn="ctr"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圆角 41">
            <a:extLst>
              <a:ext uri="{FF2B5EF4-FFF2-40B4-BE49-F238E27FC236}">
                <a16:creationId xmlns="" xmlns:a14="http://schemas.microsoft.com/office/drawing/2010/main" xmlns:p14="http://schemas.microsoft.com/office/powerpoint/2010/main" xmlns:a16="http://schemas.microsoft.com/office/drawing/2014/main" id="{89EC4942-F44E-4BDA-BC63-7F9CC7BA8864}"/>
              </a:ext>
            </a:extLst>
          </p:cNvPr>
          <p:cNvSpPr/>
          <p:nvPr/>
        </p:nvSpPr>
        <p:spPr>
          <a:xfrm>
            <a:off x="5828259" y="1417926"/>
            <a:ext cx="2389416" cy="85816"/>
          </a:xfrm>
          <a:prstGeom prst="roundRect">
            <a:avLst>
              <a:gd name="adj" fmla="val 50000"/>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圆角 43">
            <a:extLst>
              <a:ext uri="{FF2B5EF4-FFF2-40B4-BE49-F238E27FC236}">
                <a16:creationId xmlns="" xmlns:a14="http://schemas.microsoft.com/office/drawing/2010/main" xmlns:p14="http://schemas.microsoft.com/office/powerpoint/2010/main" xmlns:a16="http://schemas.microsoft.com/office/drawing/2014/main" id="{88F95B03-C527-4E3A-83B4-C467707D7A85}"/>
              </a:ext>
            </a:extLst>
          </p:cNvPr>
          <p:cNvSpPr/>
          <p:nvPr/>
        </p:nvSpPr>
        <p:spPr>
          <a:xfrm>
            <a:off x="8615468" y="3936250"/>
            <a:ext cx="2389416" cy="2283748"/>
          </a:xfrm>
          <a:prstGeom prst="roundRect">
            <a:avLst>
              <a:gd name="adj" fmla="val 3454"/>
            </a:avLst>
          </a:prstGeom>
          <a:solidFill>
            <a:schemeClr val="bg1"/>
          </a:solidFill>
          <a:ln>
            <a:solidFill>
              <a:schemeClr val="bg1">
                <a:lumMod val="85000"/>
              </a:schemeClr>
            </a:solidFill>
          </a:ln>
          <a:effectLst>
            <a:outerShdw blurRad="76200" dist="152400" dir="5400000" sx="93000" sy="93000" algn="ctr"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圆角 44">
            <a:extLst>
              <a:ext uri="{FF2B5EF4-FFF2-40B4-BE49-F238E27FC236}">
                <a16:creationId xmlns="" xmlns:a14="http://schemas.microsoft.com/office/drawing/2010/main" xmlns:p14="http://schemas.microsoft.com/office/powerpoint/2010/main" xmlns:a16="http://schemas.microsoft.com/office/drawing/2014/main" id="{E874049C-CD06-4511-8E6A-485168BB6567}"/>
              </a:ext>
            </a:extLst>
          </p:cNvPr>
          <p:cNvSpPr/>
          <p:nvPr/>
        </p:nvSpPr>
        <p:spPr>
          <a:xfrm>
            <a:off x="8615468" y="3922663"/>
            <a:ext cx="2389416" cy="85816"/>
          </a:xfrm>
          <a:prstGeom prst="roundRect">
            <a:avLst>
              <a:gd name="adj" fmla="val 50000"/>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a16="http://schemas.microsoft.com/office/drawing/2014/main" id="{7B09E56A-B67B-4537-B313-562BC411B66F}"/>
              </a:ext>
            </a:extLst>
          </p:cNvPr>
          <p:cNvSpPr txBox="1"/>
          <p:nvPr/>
        </p:nvSpPr>
        <p:spPr>
          <a:xfrm>
            <a:off x="6337035" y="2093774"/>
            <a:ext cx="1436030"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351B4"/>
                </a:solidFill>
                <a:latin typeface="+mn-lt"/>
                <a:ea typeface="+mn-ea"/>
                <a:sym typeface="+mn-lt"/>
              </a:rPr>
              <a:t>解决方案</a:t>
            </a:r>
          </a:p>
        </p:txBody>
      </p:sp>
      <p:sp>
        <p:nvSpPr>
          <p:cNvPr id="24" name="文本框 23">
            <a:extLst>
              <a:ext uri="{FF2B5EF4-FFF2-40B4-BE49-F238E27FC236}">
                <a16:creationId xmlns="" xmlns:a14="http://schemas.microsoft.com/office/drawing/2010/main" xmlns:p14="http://schemas.microsoft.com/office/powerpoint/2010/main" xmlns:a16="http://schemas.microsoft.com/office/drawing/2014/main" id="{5C58BB3E-8968-446A-8A78-82EF4559309F}"/>
              </a:ext>
            </a:extLst>
          </p:cNvPr>
          <p:cNvSpPr txBox="1"/>
          <p:nvPr/>
        </p:nvSpPr>
        <p:spPr>
          <a:xfrm>
            <a:off x="5982182" y="2640423"/>
            <a:ext cx="2145736" cy="613694"/>
          </a:xfrm>
          <a:prstGeom prst="rect">
            <a:avLst/>
          </a:prstGeom>
          <a:noFill/>
        </p:spPr>
        <p:txBody>
          <a:bodyPr wrap="square" rtlCol="0">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a:t>
            </a:r>
            <a:r>
              <a:rPr lang="zh-CN" altLang="en-US" sz="1200" kern="1400" spc="100" dirty="0" smtClean="0">
                <a:solidFill>
                  <a:schemeClr val="tx1">
                    <a:lumMod val="65000"/>
                    <a:lumOff val="35000"/>
                  </a:schemeClr>
                </a:solidFill>
                <a:cs typeface="+mn-ea"/>
                <a:sym typeface="+mn-lt"/>
              </a:rPr>
              <a:t>相关</a:t>
            </a:r>
            <a:endParaRPr lang="en-US" altLang="zh-CN" sz="1200" kern="1400" spc="100" dirty="0">
              <a:solidFill>
                <a:schemeClr val="tx1">
                  <a:lumMod val="65000"/>
                  <a:lumOff val="35000"/>
                </a:schemeClr>
              </a:solidFill>
              <a:cs typeface="+mn-ea"/>
              <a:sym typeface="+mn-lt"/>
            </a:endParaRPr>
          </a:p>
        </p:txBody>
      </p:sp>
      <p:cxnSp>
        <p:nvCxnSpPr>
          <p:cNvPr id="25" name="直接连接符 24">
            <a:extLst>
              <a:ext uri="{FF2B5EF4-FFF2-40B4-BE49-F238E27FC236}">
                <a16:creationId xmlns="" xmlns:a14="http://schemas.microsoft.com/office/drawing/2010/main" xmlns:p14="http://schemas.microsoft.com/office/powerpoint/2010/main" xmlns:a16="http://schemas.microsoft.com/office/drawing/2014/main" id="{AAC7BD23-6277-48A3-BAE3-6D9FEFE65D4B}"/>
              </a:ext>
            </a:extLst>
          </p:cNvPr>
          <p:cNvCxnSpPr>
            <a:cxnSpLocks/>
          </p:cNvCxnSpPr>
          <p:nvPr/>
        </p:nvCxnSpPr>
        <p:spPr>
          <a:xfrm>
            <a:off x="6869070" y="2542235"/>
            <a:ext cx="355242" cy="1"/>
          </a:xfrm>
          <a:prstGeom prst="line">
            <a:avLst/>
          </a:prstGeom>
          <a:ln w="12700">
            <a:solidFill>
              <a:srgbClr val="275B89"/>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 xmlns:a14="http://schemas.microsoft.com/office/drawing/2010/main" xmlns:p14="http://schemas.microsoft.com/office/powerpoint/2010/main" xmlns:a16="http://schemas.microsoft.com/office/drawing/2014/main" id="{4E5A1024-8842-48AE-BAD1-DBC4284715E1}"/>
              </a:ext>
            </a:extLst>
          </p:cNvPr>
          <p:cNvSpPr txBox="1"/>
          <p:nvPr/>
        </p:nvSpPr>
        <p:spPr>
          <a:xfrm>
            <a:off x="9124244" y="4585283"/>
            <a:ext cx="1436030"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0C7FD"/>
                </a:solidFill>
                <a:latin typeface="+mn-lt"/>
                <a:ea typeface="+mn-ea"/>
                <a:sym typeface="+mn-lt"/>
              </a:rPr>
              <a:t>客户评价</a:t>
            </a:r>
          </a:p>
        </p:txBody>
      </p:sp>
      <p:sp>
        <p:nvSpPr>
          <p:cNvPr id="27" name="文本框 26">
            <a:extLst>
              <a:ext uri="{FF2B5EF4-FFF2-40B4-BE49-F238E27FC236}">
                <a16:creationId xmlns="" xmlns:a14="http://schemas.microsoft.com/office/drawing/2010/main" xmlns:p14="http://schemas.microsoft.com/office/powerpoint/2010/main" xmlns:a16="http://schemas.microsoft.com/office/drawing/2014/main" id="{770BE573-05E6-4910-92B9-FD1DD72872A6}"/>
              </a:ext>
            </a:extLst>
          </p:cNvPr>
          <p:cNvSpPr txBox="1"/>
          <p:nvPr/>
        </p:nvSpPr>
        <p:spPr>
          <a:xfrm>
            <a:off x="8769391" y="5131932"/>
            <a:ext cx="2145736" cy="613694"/>
          </a:xfrm>
          <a:prstGeom prst="rect">
            <a:avLst/>
          </a:prstGeom>
          <a:noFill/>
        </p:spPr>
        <p:txBody>
          <a:bodyPr wrap="square" rtlCol="0">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a:t>
            </a:r>
            <a:endParaRPr lang="en-US" altLang="zh-CN" sz="1200" kern="1400" spc="100" dirty="0">
              <a:solidFill>
                <a:schemeClr val="tx1">
                  <a:lumMod val="65000"/>
                  <a:lumOff val="35000"/>
                </a:schemeClr>
              </a:solidFill>
              <a:cs typeface="+mn-ea"/>
              <a:sym typeface="+mn-lt"/>
            </a:endParaRPr>
          </a:p>
        </p:txBody>
      </p:sp>
      <p:cxnSp>
        <p:nvCxnSpPr>
          <p:cNvPr id="28" name="直接连接符 27">
            <a:extLst>
              <a:ext uri="{FF2B5EF4-FFF2-40B4-BE49-F238E27FC236}">
                <a16:creationId xmlns="" xmlns:a14="http://schemas.microsoft.com/office/drawing/2010/main" xmlns:p14="http://schemas.microsoft.com/office/powerpoint/2010/main" xmlns:a16="http://schemas.microsoft.com/office/drawing/2014/main" id="{4B539725-AFEC-4A56-BEEF-E07E669397A4}"/>
              </a:ext>
            </a:extLst>
          </p:cNvPr>
          <p:cNvCxnSpPr>
            <a:cxnSpLocks/>
          </p:cNvCxnSpPr>
          <p:nvPr/>
        </p:nvCxnSpPr>
        <p:spPr>
          <a:xfrm>
            <a:off x="9656279" y="5033744"/>
            <a:ext cx="355242" cy="1"/>
          </a:xfrm>
          <a:prstGeom prst="line">
            <a:avLst/>
          </a:prstGeom>
          <a:ln w="12700">
            <a:solidFill>
              <a:srgbClr val="275B89"/>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 xmlns:a14="http://schemas.microsoft.com/office/drawing/2010/main" xmlns:p14="http://schemas.microsoft.com/office/powerpoint/2010/main" xmlns:a16="http://schemas.microsoft.com/office/drawing/2014/main" id="{D87C3F4E-79C3-4083-B5A7-226FC817C536}"/>
              </a:ext>
            </a:extLst>
          </p:cNvPr>
          <p:cNvSpPr txBox="1"/>
          <p:nvPr/>
        </p:nvSpPr>
        <p:spPr>
          <a:xfrm>
            <a:off x="1030942" y="1711475"/>
            <a:ext cx="4060323" cy="984885"/>
          </a:xfrm>
          <a:prstGeom prst="rect">
            <a:avLst/>
          </a:prstGeom>
          <a:noFill/>
          <a:effectLst/>
        </p:spPr>
        <p:txBody>
          <a:bodyPr wrap="square" lIns="0" tIns="0" rIns="0" bIns="0">
            <a:spAutoFit/>
          </a:bodyPr>
          <a:lstStyle/>
          <a:p>
            <a:r>
              <a:rPr lang="zh-CN" altLang="en-US" sz="3200" b="1" dirty="0" smtClean="0">
                <a:solidFill>
                  <a:srgbClr val="2351B4"/>
                </a:solidFill>
                <a:effectLst>
                  <a:outerShdw blurRad="50800" dist="38100" dir="2700000" algn="tl" rotWithShape="0">
                    <a:srgbClr val="275B89">
                      <a:alpha val="18000"/>
                    </a:srgbClr>
                  </a:outerShdw>
                </a:effectLst>
                <a:cs typeface="+mn-ea"/>
                <a:sym typeface="+mn-lt"/>
              </a:rPr>
              <a:t>某</a:t>
            </a:r>
            <a:r>
              <a:rPr lang="zh-CN" altLang="en-US" sz="3200" b="1" dirty="0">
                <a:solidFill>
                  <a:srgbClr val="2351B4"/>
                </a:solidFill>
                <a:effectLst>
                  <a:outerShdw blurRad="50800" dist="38100" dir="2700000" algn="tl" rotWithShape="0">
                    <a:srgbClr val="275B89">
                      <a:alpha val="18000"/>
                    </a:srgbClr>
                  </a:outerShdw>
                </a:effectLst>
                <a:cs typeface="+mn-ea"/>
                <a:sym typeface="+mn-lt"/>
              </a:rPr>
              <a:t>项目在</a:t>
            </a:r>
            <a:r>
              <a:rPr lang="en-US" altLang="zh-CN" sz="3200" b="1" dirty="0">
                <a:solidFill>
                  <a:srgbClr val="2351B4"/>
                </a:solidFill>
                <a:effectLst>
                  <a:outerShdw blurRad="50800" dist="38100" dir="2700000" algn="tl" rotWithShape="0">
                    <a:srgbClr val="275B89">
                      <a:alpha val="18000"/>
                    </a:srgbClr>
                  </a:outerShdw>
                </a:effectLst>
                <a:cs typeface="+mn-ea"/>
                <a:sym typeface="+mn-lt"/>
              </a:rPr>
              <a:t>202X</a:t>
            </a:r>
            <a:r>
              <a:rPr lang="zh-CN" altLang="en-US" sz="3200" b="1" dirty="0">
                <a:solidFill>
                  <a:srgbClr val="2351B4"/>
                </a:solidFill>
                <a:effectLst>
                  <a:outerShdw blurRad="50800" dist="38100" dir="2700000" algn="tl" rotWithShape="0">
                    <a:srgbClr val="275B89">
                      <a:alpha val="18000"/>
                    </a:srgbClr>
                  </a:outerShdw>
                </a:effectLst>
                <a:cs typeface="+mn-ea"/>
                <a:sym typeface="+mn-lt"/>
              </a:rPr>
              <a:t>年取得了</a:t>
            </a:r>
            <a:r>
              <a:rPr lang="en-US" altLang="zh-CN" sz="3200" b="1" dirty="0">
                <a:solidFill>
                  <a:srgbClr val="2351B4"/>
                </a:solidFill>
                <a:effectLst>
                  <a:outerShdw blurRad="50800" dist="38100" dir="2700000" algn="tl" rotWithShape="0">
                    <a:srgbClr val="275B89">
                      <a:alpha val="18000"/>
                    </a:srgbClr>
                  </a:outerShdw>
                </a:effectLst>
                <a:cs typeface="+mn-ea"/>
                <a:sym typeface="+mn-lt"/>
              </a:rPr>
              <a:t>5000</a:t>
            </a:r>
            <a:r>
              <a:rPr lang="zh-CN" altLang="en-US" sz="3200" b="1" dirty="0">
                <a:solidFill>
                  <a:srgbClr val="2351B4"/>
                </a:solidFill>
                <a:effectLst>
                  <a:outerShdw blurRad="50800" dist="38100" dir="2700000" algn="tl" rotWithShape="0">
                    <a:srgbClr val="275B89">
                      <a:alpha val="18000"/>
                    </a:srgbClr>
                  </a:outerShdw>
                </a:effectLst>
                <a:cs typeface="+mn-ea"/>
                <a:sym typeface="+mn-lt"/>
              </a:rPr>
              <a:t>万业绩</a:t>
            </a:r>
          </a:p>
        </p:txBody>
      </p:sp>
      <p:sp>
        <p:nvSpPr>
          <p:cNvPr id="32" name="矩形 31">
            <a:extLst>
              <a:ext uri="{FF2B5EF4-FFF2-40B4-BE49-F238E27FC236}">
                <a16:creationId xmlns="" xmlns:a14="http://schemas.microsoft.com/office/drawing/2010/main" xmlns:p14="http://schemas.microsoft.com/office/powerpoint/2010/main" xmlns:a16="http://schemas.microsoft.com/office/drawing/2014/main" id="{001C5DD6-6371-4672-AFA3-46D4DE91EDCC}"/>
              </a:ext>
            </a:extLst>
          </p:cNvPr>
          <p:cNvSpPr/>
          <p:nvPr/>
        </p:nvSpPr>
        <p:spPr>
          <a:xfrm>
            <a:off x="871919" y="3216179"/>
            <a:ext cx="4438139"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在此填写成功案例的文字介绍，可用大段文字进行介绍，也可将您的案例图片放在此页展示语言风格，建议与标题相关此处添加详细文本此处添加详细文本描述，建议与标题</a:t>
            </a:r>
          </a:p>
        </p:txBody>
      </p:sp>
      <p:sp>
        <p:nvSpPr>
          <p:cNvPr id="33" name="矩形 32">
            <a:extLst>
              <a:ext uri="{FF2B5EF4-FFF2-40B4-BE49-F238E27FC236}">
                <a16:creationId xmlns="" xmlns:a14="http://schemas.microsoft.com/office/drawing/2010/main" xmlns:p14="http://schemas.microsoft.com/office/powerpoint/2010/main" xmlns:a16="http://schemas.microsoft.com/office/drawing/2014/main" id="{001C5DD6-6371-4672-AFA3-46D4DE91EDCC}"/>
              </a:ext>
            </a:extLst>
          </p:cNvPr>
          <p:cNvSpPr/>
          <p:nvPr/>
        </p:nvSpPr>
        <p:spPr>
          <a:xfrm>
            <a:off x="871919" y="4585283"/>
            <a:ext cx="4438139" cy="147732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pic>
        <p:nvPicPr>
          <p:cNvPr id="34" name="图片 33">
            <a:extLst>
              <a:ext uri="{FF2B5EF4-FFF2-40B4-BE49-F238E27FC236}">
                <a16:creationId xmlns="" xmlns:a14="http://schemas.microsoft.com/office/drawing/2010/main" xmlns:p14="http://schemas.microsoft.com/office/powerpoint/2010/main" xmlns:a16="http://schemas.microsoft.com/office/drawing/2014/main" id="{C1412D85-67C6-486A-9527-2E44352FCD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15469" y="1415471"/>
            <a:ext cx="2389416" cy="2283748"/>
          </a:xfrm>
          <a:custGeom>
            <a:avLst/>
            <a:gdLst>
              <a:gd name="connsiteX0" fmla="*/ 86672 w 2625413"/>
              <a:gd name="connsiteY0" fmla="*/ 0 h 2509310"/>
              <a:gd name="connsiteX1" fmla="*/ 2538741 w 2625413"/>
              <a:gd name="connsiteY1" fmla="*/ 0 h 2509310"/>
              <a:gd name="connsiteX2" fmla="*/ 2625413 w 2625413"/>
              <a:gd name="connsiteY2" fmla="*/ 86672 h 2509310"/>
              <a:gd name="connsiteX3" fmla="*/ 2625413 w 2625413"/>
              <a:gd name="connsiteY3" fmla="*/ 2422638 h 2509310"/>
              <a:gd name="connsiteX4" fmla="*/ 2538741 w 2625413"/>
              <a:gd name="connsiteY4" fmla="*/ 2509310 h 2509310"/>
              <a:gd name="connsiteX5" fmla="*/ 86672 w 2625413"/>
              <a:gd name="connsiteY5" fmla="*/ 2509310 h 2509310"/>
              <a:gd name="connsiteX6" fmla="*/ 0 w 2625413"/>
              <a:gd name="connsiteY6" fmla="*/ 2422638 h 2509310"/>
              <a:gd name="connsiteX7" fmla="*/ 0 w 2625413"/>
              <a:gd name="connsiteY7" fmla="*/ 86672 h 2509310"/>
              <a:gd name="connsiteX8" fmla="*/ 86672 w 2625413"/>
              <a:gd name="connsiteY8" fmla="*/ 0 h 25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413" h="2509310">
                <a:moveTo>
                  <a:pt x="86672" y="0"/>
                </a:moveTo>
                <a:lnTo>
                  <a:pt x="2538741" y="0"/>
                </a:lnTo>
                <a:cubicBezTo>
                  <a:pt x="2586609" y="0"/>
                  <a:pt x="2625413" y="38804"/>
                  <a:pt x="2625413" y="86672"/>
                </a:cubicBezTo>
                <a:lnTo>
                  <a:pt x="2625413" y="2422638"/>
                </a:lnTo>
                <a:cubicBezTo>
                  <a:pt x="2625413" y="2470506"/>
                  <a:pt x="2586609" y="2509310"/>
                  <a:pt x="2538741" y="2509310"/>
                </a:cubicBezTo>
                <a:lnTo>
                  <a:pt x="86672" y="2509310"/>
                </a:lnTo>
                <a:cubicBezTo>
                  <a:pt x="38804" y="2509310"/>
                  <a:pt x="0" y="2470506"/>
                  <a:pt x="0" y="2422638"/>
                </a:cubicBezTo>
                <a:lnTo>
                  <a:pt x="0" y="86672"/>
                </a:lnTo>
                <a:cubicBezTo>
                  <a:pt x="0" y="38804"/>
                  <a:pt x="38804" y="0"/>
                  <a:pt x="86672" y="0"/>
                </a:cubicBezTo>
                <a:close/>
              </a:path>
            </a:pathLst>
          </a:custGeom>
          <a:effectLst>
            <a:outerShdw blurRad="127000" dist="38100" dir="2700000" algn="ctr" rotWithShape="0">
              <a:srgbClr val="275B89">
                <a:alpha val="20000"/>
              </a:srgbClr>
            </a:outerShdw>
          </a:effectLst>
        </p:spPr>
      </p:pic>
      <p:pic>
        <p:nvPicPr>
          <p:cNvPr id="35" name="图片 34">
            <a:extLst>
              <a:ext uri="{FF2B5EF4-FFF2-40B4-BE49-F238E27FC236}">
                <a16:creationId xmlns="" xmlns:a14="http://schemas.microsoft.com/office/drawing/2010/main" xmlns:p14="http://schemas.microsoft.com/office/powerpoint/2010/main" xmlns:a16="http://schemas.microsoft.com/office/drawing/2014/main" id="{1B0D1817-295A-4190-91E1-32CD25AA8F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28259" y="3906621"/>
            <a:ext cx="2389416" cy="2283748"/>
          </a:xfrm>
          <a:custGeom>
            <a:avLst/>
            <a:gdLst>
              <a:gd name="connsiteX0" fmla="*/ 86672 w 2625413"/>
              <a:gd name="connsiteY0" fmla="*/ 0 h 2509310"/>
              <a:gd name="connsiteX1" fmla="*/ 2538741 w 2625413"/>
              <a:gd name="connsiteY1" fmla="*/ 0 h 2509310"/>
              <a:gd name="connsiteX2" fmla="*/ 2625413 w 2625413"/>
              <a:gd name="connsiteY2" fmla="*/ 86672 h 2509310"/>
              <a:gd name="connsiteX3" fmla="*/ 2625413 w 2625413"/>
              <a:gd name="connsiteY3" fmla="*/ 2422638 h 2509310"/>
              <a:gd name="connsiteX4" fmla="*/ 2538741 w 2625413"/>
              <a:gd name="connsiteY4" fmla="*/ 2509310 h 2509310"/>
              <a:gd name="connsiteX5" fmla="*/ 86672 w 2625413"/>
              <a:gd name="connsiteY5" fmla="*/ 2509310 h 2509310"/>
              <a:gd name="connsiteX6" fmla="*/ 0 w 2625413"/>
              <a:gd name="connsiteY6" fmla="*/ 2422638 h 2509310"/>
              <a:gd name="connsiteX7" fmla="*/ 0 w 2625413"/>
              <a:gd name="connsiteY7" fmla="*/ 86672 h 2509310"/>
              <a:gd name="connsiteX8" fmla="*/ 86672 w 2625413"/>
              <a:gd name="connsiteY8" fmla="*/ 0 h 25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413" h="2509310">
                <a:moveTo>
                  <a:pt x="86672" y="0"/>
                </a:moveTo>
                <a:lnTo>
                  <a:pt x="2538741" y="0"/>
                </a:lnTo>
                <a:cubicBezTo>
                  <a:pt x="2586609" y="0"/>
                  <a:pt x="2625413" y="38804"/>
                  <a:pt x="2625413" y="86672"/>
                </a:cubicBezTo>
                <a:lnTo>
                  <a:pt x="2625413" y="2422638"/>
                </a:lnTo>
                <a:cubicBezTo>
                  <a:pt x="2625413" y="2470506"/>
                  <a:pt x="2586609" y="2509310"/>
                  <a:pt x="2538741" y="2509310"/>
                </a:cubicBezTo>
                <a:lnTo>
                  <a:pt x="86672" y="2509310"/>
                </a:lnTo>
                <a:cubicBezTo>
                  <a:pt x="38804" y="2509310"/>
                  <a:pt x="0" y="2470506"/>
                  <a:pt x="0" y="2422638"/>
                </a:cubicBezTo>
                <a:lnTo>
                  <a:pt x="0" y="86672"/>
                </a:lnTo>
                <a:cubicBezTo>
                  <a:pt x="0" y="38804"/>
                  <a:pt x="38804" y="0"/>
                  <a:pt x="86672" y="0"/>
                </a:cubicBezTo>
                <a:close/>
              </a:path>
            </a:pathLst>
          </a:custGeom>
          <a:solidFill>
            <a:schemeClr val="bg1"/>
          </a:solidFill>
          <a:ln>
            <a:noFill/>
          </a:ln>
          <a:effectLst>
            <a:outerShdw blurRad="254000" dist="38100" dir="10800000" algn="ctr" rotWithShape="0">
              <a:srgbClr val="275B89">
                <a:alpha val="19000"/>
              </a:srgbClr>
            </a:outerShdw>
          </a:effectLst>
        </p:spPr>
      </p:pic>
    </p:spTree>
    <p:extLst>
      <p:ext uri="{BB962C8B-B14F-4D97-AF65-F5344CB8AC3E}">
        <p14:creationId xmlns:p14="http://schemas.microsoft.com/office/powerpoint/2010/main" val="255291346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6" grpId="0"/>
      <p:bldP spid="27"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297328" y="312854"/>
            <a:ext cx="4396338" cy="461665"/>
            <a:chOff x="2117856" y="832327"/>
            <a:chExt cx="4924707" cy="461665"/>
          </a:xfrm>
        </p:grpSpPr>
        <p:sp>
          <p:nvSpPr>
            <p:cNvPr id="15" name="文本框 1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盈利情况</a:t>
              </a:r>
            </a:p>
          </p:txBody>
        </p:sp>
        <p:sp>
          <p:nvSpPr>
            <p:cNvPr id="16" name="文本框 1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44" name="TextBox 110">
            <a:extLst>
              <a:ext uri="{FF2B5EF4-FFF2-40B4-BE49-F238E27FC236}">
                <a16:creationId xmlns="" xmlns:a14="http://schemas.microsoft.com/office/drawing/2010/main" xmlns:p14="http://schemas.microsoft.com/office/powerpoint/2010/main" xmlns:a16="http://schemas.microsoft.com/office/drawing/2014/main" id="{65866CF1-D00B-4B9B-B622-A1DBE17B7576}"/>
              </a:ext>
            </a:extLst>
          </p:cNvPr>
          <p:cNvSpPr txBox="1"/>
          <p:nvPr/>
        </p:nvSpPr>
        <p:spPr>
          <a:xfrm>
            <a:off x="1128231" y="2179617"/>
            <a:ext cx="4737530" cy="120032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200" dirty="0">
              <a:solidFill>
                <a:schemeClr val="tx1">
                  <a:lumMod val="65000"/>
                  <a:lumOff val="35000"/>
                </a:schemeClr>
              </a:solidFill>
              <a:cs typeface="+mn-ea"/>
              <a:sym typeface="+mn-lt"/>
            </a:endParaRPr>
          </a:p>
        </p:txBody>
      </p:sp>
      <p:sp>
        <p:nvSpPr>
          <p:cNvPr id="45" name="TextBox 111">
            <a:extLst>
              <a:ext uri="{FF2B5EF4-FFF2-40B4-BE49-F238E27FC236}">
                <a16:creationId xmlns="" xmlns:a14="http://schemas.microsoft.com/office/drawing/2010/main" xmlns:p14="http://schemas.microsoft.com/office/powerpoint/2010/main" xmlns:a16="http://schemas.microsoft.com/office/drawing/2014/main" id="{2B0A1575-FFE8-4CF9-BCE4-9A3180718D97}"/>
              </a:ext>
            </a:extLst>
          </p:cNvPr>
          <p:cNvSpPr txBox="1"/>
          <p:nvPr/>
        </p:nvSpPr>
        <p:spPr>
          <a:xfrm>
            <a:off x="1121972" y="1726137"/>
            <a:ext cx="2613997"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各项目块盈利情况</a:t>
            </a:r>
            <a:endParaRPr lang="en-ID" sz="2000" b="1" dirty="0">
              <a:solidFill>
                <a:schemeClr val="tx1">
                  <a:lumMod val="85000"/>
                  <a:lumOff val="15000"/>
                </a:schemeClr>
              </a:solidFill>
              <a:cs typeface="+mn-ea"/>
              <a:sym typeface="+mn-lt"/>
            </a:endParaRPr>
          </a:p>
        </p:txBody>
      </p:sp>
      <p:sp>
        <p:nvSpPr>
          <p:cNvPr id="46" name="Freeform 38">
            <a:extLst>
              <a:ext uri="{FF2B5EF4-FFF2-40B4-BE49-F238E27FC236}">
                <a16:creationId xmlns="" xmlns:a14="http://schemas.microsoft.com/office/drawing/2010/main" xmlns:p14="http://schemas.microsoft.com/office/powerpoint/2010/main" xmlns:a16="http://schemas.microsoft.com/office/drawing/2014/main" id="{7ABF1546-5232-4A4F-B5D5-C2FBC7D2FBB8}"/>
              </a:ext>
            </a:extLst>
          </p:cNvPr>
          <p:cNvSpPr>
            <a:spLocks/>
          </p:cNvSpPr>
          <p:nvPr/>
        </p:nvSpPr>
        <p:spPr bwMode="auto">
          <a:xfrm>
            <a:off x="1449334" y="3527189"/>
            <a:ext cx="3748088" cy="1433512"/>
          </a:xfrm>
          <a:custGeom>
            <a:avLst/>
            <a:gdLst>
              <a:gd name="T0" fmla="*/ 0 w 2361"/>
              <a:gd name="T1" fmla="*/ 903 h 903"/>
              <a:gd name="T2" fmla="*/ 634 w 2361"/>
              <a:gd name="T3" fmla="*/ 258 h 903"/>
              <a:gd name="T4" fmla="*/ 640 w 2361"/>
              <a:gd name="T5" fmla="*/ 253 h 903"/>
              <a:gd name="T6" fmla="*/ 645 w 2361"/>
              <a:gd name="T7" fmla="*/ 257 h 903"/>
              <a:gd name="T8" fmla="*/ 1069 w 2361"/>
              <a:gd name="T9" fmla="*/ 673 h 903"/>
              <a:gd name="T10" fmla="*/ 1052 w 2361"/>
              <a:gd name="T11" fmla="*/ 673 h 903"/>
              <a:gd name="T12" fmla="*/ 1409 w 2361"/>
              <a:gd name="T13" fmla="*/ 312 h 903"/>
              <a:gd name="T14" fmla="*/ 1420 w 2361"/>
              <a:gd name="T15" fmla="*/ 301 h 903"/>
              <a:gd name="T16" fmla="*/ 1431 w 2361"/>
              <a:gd name="T17" fmla="*/ 313 h 903"/>
              <a:gd name="T18" fmla="*/ 1742 w 2361"/>
              <a:gd name="T19" fmla="*/ 619 h 903"/>
              <a:gd name="T20" fmla="*/ 1714 w 2361"/>
              <a:gd name="T21" fmla="*/ 619 h 903"/>
              <a:gd name="T22" fmla="*/ 2323 w 2361"/>
              <a:gd name="T23" fmla="*/ 0 h 903"/>
              <a:gd name="T24" fmla="*/ 2361 w 2361"/>
              <a:gd name="T25" fmla="*/ 38 h 903"/>
              <a:gd name="T26" fmla="*/ 1742 w 2361"/>
              <a:gd name="T27" fmla="*/ 645 h 903"/>
              <a:gd name="T28" fmla="*/ 1727 w 2361"/>
              <a:gd name="T29" fmla="*/ 659 h 903"/>
              <a:gd name="T30" fmla="*/ 1714 w 2361"/>
              <a:gd name="T31" fmla="*/ 646 h 903"/>
              <a:gd name="T32" fmla="*/ 1409 w 2361"/>
              <a:gd name="T33" fmla="*/ 337 h 903"/>
              <a:gd name="T34" fmla="*/ 1431 w 2361"/>
              <a:gd name="T35" fmla="*/ 337 h 903"/>
              <a:gd name="T36" fmla="*/ 1069 w 2361"/>
              <a:gd name="T37" fmla="*/ 692 h 903"/>
              <a:gd name="T38" fmla="*/ 1061 w 2361"/>
              <a:gd name="T39" fmla="*/ 701 h 903"/>
              <a:gd name="T40" fmla="*/ 1052 w 2361"/>
              <a:gd name="T41" fmla="*/ 692 h 903"/>
              <a:gd name="T42" fmla="*/ 634 w 2361"/>
              <a:gd name="T43" fmla="*/ 269 h 903"/>
              <a:gd name="T44" fmla="*/ 645 w 2361"/>
              <a:gd name="T45" fmla="*/ 269 h 903"/>
              <a:gd name="T46" fmla="*/ 0 w 2361"/>
              <a:gd name="T47"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1" h="903">
                <a:moveTo>
                  <a:pt x="0" y="903"/>
                </a:moveTo>
                <a:lnTo>
                  <a:pt x="634" y="258"/>
                </a:lnTo>
                <a:lnTo>
                  <a:pt x="640" y="253"/>
                </a:lnTo>
                <a:lnTo>
                  <a:pt x="645" y="257"/>
                </a:lnTo>
                <a:lnTo>
                  <a:pt x="1069" y="673"/>
                </a:lnTo>
                <a:lnTo>
                  <a:pt x="1052" y="673"/>
                </a:lnTo>
                <a:lnTo>
                  <a:pt x="1409" y="312"/>
                </a:lnTo>
                <a:lnTo>
                  <a:pt x="1420" y="301"/>
                </a:lnTo>
                <a:lnTo>
                  <a:pt x="1431" y="313"/>
                </a:lnTo>
                <a:lnTo>
                  <a:pt x="1742" y="619"/>
                </a:lnTo>
                <a:lnTo>
                  <a:pt x="1714" y="619"/>
                </a:lnTo>
                <a:lnTo>
                  <a:pt x="2323" y="0"/>
                </a:lnTo>
                <a:lnTo>
                  <a:pt x="2361" y="38"/>
                </a:lnTo>
                <a:lnTo>
                  <a:pt x="1742" y="645"/>
                </a:lnTo>
                <a:lnTo>
                  <a:pt x="1727" y="659"/>
                </a:lnTo>
                <a:lnTo>
                  <a:pt x="1714" y="646"/>
                </a:lnTo>
                <a:lnTo>
                  <a:pt x="1409" y="337"/>
                </a:lnTo>
                <a:lnTo>
                  <a:pt x="1431" y="337"/>
                </a:lnTo>
                <a:lnTo>
                  <a:pt x="1069" y="692"/>
                </a:lnTo>
                <a:lnTo>
                  <a:pt x="1061" y="701"/>
                </a:lnTo>
                <a:lnTo>
                  <a:pt x="1052" y="692"/>
                </a:lnTo>
                <a:lnTo>
                  <a:pt x="634" y="269"/>
                </a:lnTo>
                <a:lnTo>
                  <a:pt x="645" y="269"/>
                </a:lnTo>
                <a:lnTo>
                  <a:pt x="0" y="9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nvGrpSpPr>
          <p:cNvPr id="47" name="Group 116">
            <a:extLst>
              <a:ext uri="{FF2B5EF4-FFF2-40B4-BE49-F238E27FC236}">
                <a16:creationId xmlns="" xmlns:a14="http://schemas.microsoft.com/office/drawing/2010/main" xmlns:p14="http://schemas.microsoft.com/office/powerpoint/2010/main" xmlns:a16="http://schemas.microsoft.com/office/drawing/2014/main" id="{B9CB3407-6E77-4A13-9159-A7C634BAF007}"/>
              </a:ext>
            </a:extLst>
          </p:cNvPr>
          <p:cNvGrpSpPr/>
          <p:nvPr/>
        </p:nvGrpSpPr>
        <p:grpSpPr>
          <a:xfrm rot="2700000">
            <a:off x="4935835" y="3173274"/>
            <a:ext cx="391342" cy="819620"/>
            <a:chOff x="8964613" y="1574800"/>
            <a:chExt cx="1412875" cy="2959100"/>
          </a:xfrm>
        </p:grpSpPr>
        <p:sp>
          <p:nvSpPr>
            <p:cNvPr id="48" name="Freeform 16">
              <a:extLst>
                <a:ext uri="{FF2B5EF4-FFF2-40B4-BE49-F238E27FC236}">
                  <a16:creationId xmlns="" xmlns:a14="http://schemas.microsoft.com/office/drawing/2010/main" xmlns:p14="http://schemas.microsoft.com/office/powerpoint/2010/main" xmlns:a16="http://schemas.microsoft.com/office/drawing/2014/main" id="{8A91FFBA-EB1A-410F-9549-B11BD61A035E}"/>
                </a:ext>
              </a:extLst>
            </p:cNvPr>
            <p:cNvSpPr>
              <a:spLocks/>
            </p:cNvSpPr>
            <p:nvPr/>
          </p:nvSpPr>
          <p:spPr bwMode="auto">
            <a:xfrm>
              <a:off x="9207500" y="3590925"/>
              <a:ext cx="881062" cy="942975"/>
            </a:xfrm>
            <a:custGeom>
              <a:avLst/>
              <a:gdLst>
                <a:gd name="T0" fmla="*/ 228 w 456"/>
                <a:gd name="T1" fmla="*/ 490 h 490"/>
                <a:gd name="T2" fmla="*/ 143 w 456"/>
                <a:gd name="T3" fmla="*/ 0 h 490"/>
                <a:gd name="T4" fmla="*/ 228 w 456"/>
                <a:gd name="T5" fmla="*/ 0 h 490"/>
                <a:gd name="T6" fmla="*/ 229 w 456"/>
                <a:gd name="T7" fmla="*/ 0 h 490"/>
                <a:gd name="T8" fmla="*/ 321 w 456"/>
                <a:gd name="T9" fmla="*/ 0 h 490"/>
                <a:gd name="T10" fmla="*/ 229 w 456"/>
                <a:gd name="T11" fmla="*/ 481 h 490"/>
                <a:gd name="T12" fmla="*/ 229 w 456"/>
                <a:gd name="T13" fmla="*/ 482 h 490"/>
                <a:gd name="T14" fmla="*/ 228 w 456"/>
                <a:gd name="T15" fmla="*/ 481 h 490"/>
                <a:gd name="T16" fmla="*/ 228 w 456"/>
                <a:gd name="T17" fmla="*/ 482 h 490"/>
                <a:gd name="T18" fmla="*/ 228 w 456"/>
                <a:gd name="T19"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90">
                  <a:moveTo>
                    <a:pt x="228" y="490"/>
                  </a:moveTo>
                  <a:cubicBezTo>
                    <a:pt x="0" y="156"/>
                    <a:pt x="143" y="0"/>
                    <a:pt x="143" y="0"/>
                  </a:cubicBezTo>
                  <a:cubicBezTo>
                    <a:pt x="228" y="0"/>
                    <a:pt x="228" y="0"/>
                    <a:pt x="228" y="0"/>
                  </a:cubicBezTo>
                  <a:cubicBezTo>
                    <a:pt x="229" y="0"/>
                    <a:pt x="229" y="0"/>
                    <a:pt x="229" y="0"/>
                  </a:cubicBezTo>
                  <a:cubicBezTo>
                    <a:pt x="321" y="0"/>
                    <a:pt x="321" y="0"/>
                    <a:pt x="321" y="0"/>
                  </a:cubicBezTo>
                  <a:cubicBezTo>
                    <a:pt x="321" y="0"/>
                    <a:pt x="456" y="146"/>
                    <a:pt x="229" y="481"/>
                  </a:cubicBezTo>
                  <a:cubicBezTo>
                    <a:pt x="229" y="482"/>
                    <a:pt x="229" y="482"/>
                    <a:pt x="229" y="482"/>
                  </a:cubicBezTo>
                  <a:cubicBezTo>
                    <a:pt x="228" y="482"/>
                    <a:pt x="228" y="481"/>
                    <a:pt x="228" y="481"/>
                  </a:cubicBezTo>
                  <a:cubicBezTo>
                    <a:pt x="228" y="481"/>
                    <a:pt x="228" y="482"/>
                    <a:pt x="228" y="482"/>
                  </a:cubicBezTo>
                  <a:lnTo>
                    <a:pt x="228" y="490"/>
                  </a:ln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9" name="Freeform 17">
              <a:extLst>
                <a:ext uri="{FF2B5EF4-FFF2-40B4-BE49-F238E27FC236}">
                  <a16:creationId xmlns="" xmlns:a14="http://schemas.microsoft.com/office/drawing/2010/main" xmlns:p14="http://schemas.microsoft.com/office/powerpoint/2010/main" xmlns:a16="http://schemas.microsoft.com/office/drawing/2014/main" id="{9268606C-0039-4238-878D-73603531E7F0}"/>
                </a:ext>
              </a:extLst>
            </p:cNvPr>
            <p:cNvSpPr>
              <a:spLocks/>
            </p:cNvSpPr>
            <p:nvPr/>
          </p:nvSpPr>
          <p:spPr bwMode="auto">
            <a:xfrm>
              <a:off x="9309100" y="3576638"/>
              <a:ext cx="669925" cy="630238"/>
            </a:xfrm>
            <a:custGeom>
              <a:avLst/>
              <a:gdLst>
                <a:gd name="T0" fmla="*/ 177 w 346"/>
                <a:gd name="T1" fmla="*/ 328 h 328"/>
                <a:gd name="T2" fmla="*/ 134 w 346"/>
                <a:gd name="T3" fmla="*/ 10 h 328"/>
                <a:gd name="T4" fmla="*/ 182 w 346"/>
                <a:gd name="T5" fmla="*/ 10 h 328"/>
                <a:gd name="T6" fmla="*/ 182 w 346"/>
                <a:gd name="T7" fmla="*/ 10 h 328"/>
                <a:gd name="T8" fmla="*/ 230 w 346"/>
                <a:gd name="T9" fmla="*/ 10 h 328"/>
                <a:gd name="T10" fmla="*/ 177 w 346"/>
                <a:gd name="T11" fmla="*/ 328 h 328"/>
              </a:gdLst>
              <a:ahLst/>
              <a:cxnLst>
                <a:cxn ang="0">
                  <a:pos x="T0" y="T1"/>
                </a:cxn>
                <a:cxn ang="0">
                  <a:pos x="T2" y="T3"/>
                </a:cxn>
                <a:cxn ang="0">
                  <a:pos x="T4" y="T5"/>
                </a:cxn>
                <a:cxn ang="0">
                  <a:pos x="T6" y="T7"/>
                </a:cxn>
                <a:cxn ang="0">
                  <a:pos x="T8" y="T9"/>
                </a:cxn>
                <a:cxn ang="0">
                  <a:pos x="T10" y="T11"/>
                </a:cxn>
              </a:cxnLst>
              <a:rect l="0" t="0" r="r" b="b"/>
              <a:pathLst>
                <a:path w="346" h="328">
                  <a:moveTo>
                    <a:pt x="177" y="328"/>
                  </a:moveTo>
                  <a:cubicBezTo>
                    <a:pt x="0" y="72"/>
                    <a:pt x="134" y="10"/>
                    <a:pt x="134" y="10"/>
                  </a:cubicBezTo>
                  <a:cubicBezTo>
                    <a:pt x="182" y="10"/>
                    <a:pt x="182" y="10"/>
                    <a:pt x="182" y="10"/>
                  </a:cubicBezTo>
                  <a:cubicBezTo>
                    <a:pt x="182" y="10"/>
                    <a:pt x="182" y="10"/>
                    <a:pt x="182" y="10"/>
                  </a:cubicBezTo>
                  <a:cubicBezTo>
                    <a:pt x="182" y="10"/>
                    <a:pt x="221" y="0"/>
                    <a:pt x="230" y="10"/>
                  </a:cubicBezTo>
                  <a:cubicBezTo>
                    <a:pt x="346" y="134"/>
                    <a:pt x="177" y="328"/>
                    <a:pt x="177" y="328"/>
                  </a:cubicBezTo>
                  <a:close/>
                </a:path>
              </a:pathLst>
            </a:custGeom>
            <a:solidFill>
              <a:srgbClr val="FDE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0" name="Freeform 18">
              <a:extLst>
                <a:ext uri="{FF2B5EF4-FFF2-40B4-BE49-F238E27FC236}">
                  <a16:creationId xmlns="" xmlns:a14="http://schemas.microsoft.com/office/drawing/2010/main" xmlns:p14="http://schemas.microsoft.com/office/powerpoint/2010/main" xmlns:a16="http://schemas.microsoft.com/office/drawing/2014/main" id="{F7AB629F-317A-4311-BA5B-4AB1B6B2B902}"/>
                </a:ext>
              </a:extLst>
            </p:cNvPr>
            <p:cNvSpPr>
              <a:spLocks/>
            </p:cNvSpPr>
            <p:nvPr/>
          </p:nvSpPr>
          <p:spPr bwMode="auto">
            <a:xfrm>
              <a:off x="9456738" y="3468688"/>
              <a:ext cx="403225" cy="130175"/>
            </a:xfrm>
            <a:custGeom>
              <a:avLst/>
              <a:gdLst>
                <a:gd name="T0" fmla="*/ 253 w 254"/>
                <a:gd name="T1" fmla="*/ 82 h 82"/>
                <a:gd name="T2" fmla="*/ 0 w 254"/>
                <a:gd name="T3" fmla="*/ 80 h 82"/>
                <a:gd name="T4" fmla="*/ 1 w 254"/>
                <a:gd name="T5" fmla="*/ 0 h 82"/>
                <a:gd name="T6" fmla="*/ 254 w 254"/>
                <a:gd name="T7" fmla="*/ 3 h 82"/>
                <a:gd name="T8" fmla="*/ 253 w 254"/>
                <a:gd name="T9" fmla="*/ 82 h 82"/>
              </a:gdLst>
              <a:ahLst/>
              <a:cxnLst>
                <a:cxn ang="0">
                  <a:pos x="T0" y="T1"/>
                </a:cxn>
                <a:cxn ang="0">
                  <a:pos x="T2" y="T3"/>
                </a:cxn>
                <a:cxn ang="0">
                  <a:pos x="T4" y="T5"/>
                </a:cxn>
                <a:cxn ang="0">
                  <a:pos x="T6" y="T7"/>
                </a:cxn>
                <a:cxn ang="0">
                  <a:pos x="T8" y="T9"/>
                </a:cxn>
              </a:cxnLst>
              <a:rect l="0" t="0" r="r" b="b"/>
              <a:pathLst>
                <a:path w="254" h="82">
                  <a:moveTo>
                    <a:pt x="253" y="82"/>
                  </a:moveTo>
                  <a:lnTo>
                    <a:pt x="0" y="80"/>
                  </a:lnTo>
                  <a:lnTo>
                    <a:pt x="1" y="0"/>
                  </a:lnTo>
                  <a:lnTo>
                    <a:pt x="254" y="3"/>
                  </a:lnTo>
                  <a:lnTo>
                    <a:pt x="253" y="8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1" name="Freeform 19">
              <a:extLst>
                <a:ext uri="{FF2B5EF4-FFF2-40B4-BE49-F238E27FC236}">
                  <a16:creationId xmlns="" xmlns:a14="http://schemas.microsoft.com/office/drawing/2010/main" xmlns:p14="http://schemas.microsoft.com/office/powerpoint/2010/main" xmlns:a16="http://schemas.microsoft.com/office/drawing/2014/main" id="{156EF3AA-EE95-4C1E-8BB4-23015EBAA1D2}"/>
                </a:ext>
              </a:extLst>
            </p:cNvPr>
            <p:cNvSpPr>
              <a:spLocks/>
            </p:cNvSpPr>
            <p:nvPr/>
          </p:nvSpPr>
          <p:spPr bwMode="auto">
            <a:xfrm>
              <a:off x="8964613" y="2928938"/>
              <a:ext cx="1412875" cy="922338"/>
            </a:xfrm>
            <a:custGeom>
              <a:avLst/>
              <a:gdLst>
                <a:gd name="T0" fmla="*/ 369 w 730"/>
                <a:gd name="T1" fmla="*/ 2 h 479"/>
                <a:gd name="T2" fmla="*/ 727 w 730"/>
                <a:gd name="T3" fmla="*/ 354 h 479"/>
                <a:gd name="T4" fmla="*/ 701 w 730"/>
                <a:gd name="T5" fmla="*/ 479 h 479"/>
                <a:gd name="T6" fmla="*/ 365 w 730"/>
                <a:gd name="T7" fmla="*/ 254 h 479"/>
                <a:gd name="T8" fmla="*/ 23 w 730"/>
                <a:gd name="T9" fmla="*/ 471 h 479"/>
                <a:gd name="T10" fmla="*/ 0 w 730"/>
                <a:gd name="T11" fmla="*/ 344 h 479"/>
                <a:gd name="T12" fmla="*/ 369 w 730"/>
                <a:gd name="T13" fmla="*/ 2 h 479"/>
              </a:gdLst>
              <a:ahLst/>
              <a:cxnLst>
                <a:cxn ang="0">
                  <a:pos x="T0" y="T1"/>
                </a:cxn>
                <a:cxn ang="0">
                  <a:pos x="T2" y="T3"/>
                </a:cxn>
                <a:cxn ang="0">
                  <a:pos x="T4" y="T5"/>
                </a:cxn>
                <a:cxn ang="0">
                  <a:pos x="T6" y="T7"/>
                </a:cxn>
                <a:cxn ang="0">
                  <a:pos x="T8" y="T9"/>
                </a:cxn>
                <a:cxn ang="0">
                  <a:pos x="T10" y="T11"/>
                </a:cxn>
                <a:cxn ang="0">
                  <a:pos x="T12" y="T13"/>
                </a:cxn>
              </a:cxnLst>
              <a:rect l="0" t="0" r="r" b="b"/>
              <a:pathLst>
                <a:path w="730" h="479">
                  <a:moveTo>
                    <a:pt x="369" y="2"/>
                  </a:moveTo>
                  <a:cubicBezTo>
                    <a:pt x="569" y="5"/>
                    <a:pt x="730" y="162"/>
                    <a:pt x="727" y="354"/>
                  </a:cubicBezTo>
                  <a:cubicBezTo>
                    <a:pt x="727" y="398"/>
                    <a:pt x="717" y="441"/>
                    <a:pt x="701" y="479"/>
                  </a:cubicBezTo>
                  <a:cubicBezTo>
                    <a:pt x="650" y="350"/>
                    <a:pt x="519" y="256"/>
                    <a:pt x="365" y="254"/>
                  </a:cubicBezTo>
                  <a:cubicBezTo>
                    <a:pt x="211" y="252"/>
                    <a:pt x="78" y="342"/>
                    <a:pt x="23" y="471"/>
                  </a:cubicBezTo>
                  <a:cubicBezTo>
                    <a:pt x="8" y="431"/>
                    <a:pt x="0" y="389"/>
                    <a:pt x="0" y="344"/>
                  </a:cubicBezTo>
                  <a:cubicBezTo>
                    <a:pt x="3" y="153"/>
                    <a:pt x="168" y="0"/>
                    <a:pt x="36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2" name="Freeform 20">
              <a:extLst>
                <a:ext uri="{FF2B5EF4-FFF2-40B4-BE49-F238E27FC236}">
                  <a16:creationId xmlns="" xmlns:a14="http://schemas.microsoft.com/office/drawing/2010/main" xmlns:p14="http://schemas.microsoft.com/office/powerpoint/2010/main" xmlns:a16="http://schemas.microsoft.com/office/drawing/2014/main" id="{7F25C5C4-709F-4CB4-9450-2A95D5836BB8}"/>
                </a:ext>
              </a:extLst>
            </p:cNvPr>
            <p:cNvSpPr>
              <a:spLocks/>
            </p:cNvSpPr>
            <p:nvPr/>
          </p:nvSpPr>
          <p:spPr bwMode="auto">
            <a:xfrm>
              <a:off x="8964613" y="2954338"/>
              <a:ext cx="534987" cy="881063"/>
            </a:xfrm>
            <a:custGeom>
              <a:avLst/>
              <a:gdLst>
                <a:gd name="T0" fmla="*/ 272 w 276"/>
                <a:gd name="T1" fmla="*/ 252 h 458"/>
                <a:gd name="T2" fmla="*/ 23 w 276"/>
                <a:gd name="T3" fmla="*/ 458 h 458"/>
                <a:gd name="T4" fmla="*/ 0 w 276"/>
                <a:gd name="T5" fmla="*/ 331 h 458"/>
                <a:gd name="T6" fmla="*/ 276 w 276"/>
                <a:gd name="T7" fmla="*/ 0 h 458"/>
                <a:gd name="T8" fmla="*/ 272 w 276"/>
                <a:gd name="T9" fmla="*/ 252 h 458"/>
              </a:gdLst>
              <a:ahLst/>
              <a:cxnLst>
                <a:cxn ang="0">
                  <a:pos x="T0" y="T1"/>
                </a:cxn>
                <a:cxn ang="0">
                  <a:pos x="T2" y="T3"/>
                </a:cxn>
                <a:cxn ang="0">
                  <a:pos x="T4" y="T5"/>
                </a:cxn>
                <a:cxn ang="0">
                  <a:pos x="T6" y="T7"/>
                </a:cxn>
                <a:cxn ang="0">
                  <a:pos x="T8" y="T9"/>
                </a:cxn>
              </a:cxnLst>
              <a:rect l="0" t="0" r="r" b="b"/>
              <a:pathLst>
                <a:path w="276" h="458">
                  <a:moveTo>
                    <a:pt x="272" y="252"/>
                  </a:moveTo>
                  <a:cubicBezTo>
                    <a:pt x="159" y="279"/>
                    <a:pt x="67" y="356"/>
                    <a:pt x="23" y="458"/>
                  </a:cubicBezTo>
                  <a:cubicBezTo>
                    <a:pt x="8" y="418"/>
                    <a:pt x="0" y="376"/>
                    <a:pt x="0" y="331"/>
                  </a:cubicBezTo>
                  <a:cubicBezTo>
                    <a:pt x="3" y="170"/>
                    <a:pt x="119" y="37"/>
                    <a:pt x="276" y="0"/>
                  </a:cubicBezTo>
                  <a:lnTo>
                    <a:pt x="272" y="2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3" name="Freeform 21">
              <a:extLst>
                <a:ext uri="{FF2B5EF4-FFF2-40B4-BE49-F238E27FC236}">
                  <a16:creationId xmlns="" xmlns:a14="http://schemas.microsoft.com/office/drawing/2010/main" xmlns:p14="http://schemas.microsoft.com/office/powerpoint/2010/main" xmlns:a16="http://schemas.microsoft.com/office/drawing/2014/main" id="{C3243C82-A013-4532-BAA9-472C7DA35805}"/>
                </a:ext>
              </a:extLst>
            </p:cNvPr>
            <p:cNvSpPr>
              <a:spLocks/>
            </p:cNvSpPr>
            <p:nvPr/>
          </p:nvSpPr>
          <p:spPr bwMode="auto">
            <a:xfrm>
              <a:off x="9242425" y="1574800"/>
              <a:ext cx="881062" cy="1970088"/>
            </a:xfrm>
            <a:custGeom>
              <a:avLst/>
              <a:gdLst>
                <a:gd name="T0" fmla="*/ 452 w 456"/>
                <a:gd name="T1" fmla="*/ 597 h 1024"/>
                <a:gd name="T2" fmla="*/ 349 w 456"/>
                <a:gd name="T3" fmla="*/ 1024 h 1024"/>
                <a:gd name="T4" fmla="*/ 221 w 456"/>
                <a:gd name="T5" fmla="*/ 1004 h 1024"/>
                <a:gd name="T6" fmla="*/ 93 w 456"/>
                <a:gd name="T7" fmla="*/ 1021 h 1024"/>
                <a:gd name="T8" fmla="*/ 3 w 456"/>
                <a:gd name="T9" fmla="*/ 591 h 1024"/>
                <a:gd name="T10" fmla="*/ 236 w 456"/>
                <a:gd name="T11" fmla="*/ 0 h 1024"/>
                <a:gd name="T12" fmla="*/ 452 w 456"/>
                <a:gd name="T13" fmla="*/ 597 h 1024"/>
              </a:gdLst>
              <a:ahLst/>
              <a:cxnLst>
                <a:cxn ang="0">
                  <a:pos x="T0" y="T1"/>
                </a:cxn>
                <a:cxn ang="0">
                  <a:pos x="T2" y="T3"/>
                </a:cxn>
                <a:cxn ang="0">
                  <a:pos x="T4" y="T5"/>
                </a:cxn>
                <a:cxn ang="0">
                  <a:pos x="T6" y="T7"/>
                </a:cxn>
                <a:cxn ang="0">
                  <a:pos x="T8" y="T9"/>
                </a:cxn>
                <a:cxn ang="0">
                  <a:pos x="T10" y="T11"/>
                </a:cxn>
                <a:cxn ang="0">
                  <a:pos x="T12" y="T13"/>
                </a:cxn>
              </a:cxnLst>
              <a:rect l="0" t="0" r="r" b="b"/>
              <a:pathLst>
                <a:path w="456" h="1024">
                  <a:moveTo>
                    <a:pt x="452" y="597"/>
                  </a:moveTo>
                  <a:cubicBezTo>
                    <a:pt x="450" y="760"/>
                    <a:pt x="411" y="909"/>
                    <a:pt x="349" y="1024"/>
                  </a:cubicBezTo>
                  <a:cubicBezTo>
                    <a:pt x="309" y="1011"/>
                    <a:pt x="266" y="1004"/>
                    <a:pt x="221" y="1004"/>
                  </a:cubicBezTo>
                  <a:cubicBezTo>
                    <a:pt x="177" y="1003"/>
                    <a:pt x="134" y="1009"/>
                    <a:pt x="93" y="1021"/>
                  </a:cubicBezTo>
                  <a:cubicBezTo>
                    <a:pt x="35" y="904"/>
                    <a:pt x="0" y="754"/>
                    <a:pt x="3" y="591"/>
                  </a:cubicBezTo>
                  <a:cubicBezTo>
                    <a:pt x="7" y="331"/>
                    <a:pt x="101" y="108"/>
                    <a:pt x="236" y="0"/>
                  </a:cubicBezTo>
                  <a:cubicBezTo>
                    <a:pt x="368" y="111"/>
                    <a:pt x="456" y="337"/>
                    <a:pt x="452" y="597"/>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4" name="Freeform 22">
              <a:extLst>
                <a:ext uri="{FF2B5EF4-FFF2-40B4-BE49-F238E27FC236}">
                  <a16:creationId xmlns="" xmlns:a14="http://schemas.microsoft.com/office/drawing/2010/main" xmlns:p14="http://schemas.microsoft.com/office/powerpoint/2010/main" xmlns:a16="http://schemas.microsoft.com/office/drawing/2014/main" id="{832E3C8F-BD93-4A8F-A089-DA42CDB04E0C}"/>
                </a:ext>
              </a:extLst>
            </p:cNvPr>
            <p:cNvSpPr>
              <a:spLocks/>
            </p:cNvSpPr>
            <p:nvPr/>
          </p:nvSpPr>
          <p:spPr bwMode="auto">
            <a:xfrm>
              <a:off x="9669463" y="1582738"/>
              <a:ext cx="454025" cy="1962150"/>
            </a:xfrm>
            <a:custGeom>
              <a:avLst/>
              <a:gdLst>
                <a:gd name="T0" fmla="*/ 15 w 235"/>
                <a:gd name="T1" fmla="*/ 0 h 1020"/>
                <a:gd name="T2" fmla="*/ 231 w 235"/>
                <a:gd name="T3" fmla="*/ 593 h 1020"/>
                <a:gd name="T4" fmla="*/ 128 w 235"/>
                <a:gd name="T5" fmla="*/ 1020 h 1020"/>
                <a:gd name="T6" fmla="*/ 0 w 235"/>
                <a:gd name="T7" fmla="*/ 1000 h 1020"/>
                <a:gd name="T8" fmla="*/ 15 w 235"/>
                <a:gd name="T9" fmla="*/ 0 h 1020"/>
              </a:gdLst>
              <a:ahLst/>
              <a:cxnLst>
                <a:cxn ang="0">
                  <a:pos x="T0" y="T1"/>
                </a:cxn>
                <a:cxn ang="0">
                  <a:pos x="T2" y="T3"/>
                </a:cxn>
                <a:cxn ang="0">
                  <a:pos x="T4" y="T5"/>
                </a:cxn>
                <a:cxn ang="0">
                  <a:pos x="T6" y="T7"/>
                </a:cxn>
                <a:cxn ang="0">
                  <a:pos x="T8" y="T9"/>
                </a:cxn>
              </a:cxnLst>
              <a:rect l="0" t="0" r="r" b="b"/>
              <a:pathLst>
                <a:path w="235" h="1020">
                  <a:moveTo>
                    <a:pt x="15" y="0"/>
                  </a:moveTo>
                  <a:cubicBezTo>
                    <a:pt x="144" y="113"/>
                    <a:pt x="235" y="337"/>
                    <a:pt x="231" y="593"/>
                  </a:cubicBezTo>
                  <a:cubicBezTo>
                    <a:pt x="229" y="756"/>
                    <a:pt x="190" y="905"/>
                    <a:pt x="128" y="1020"/>
                  </a:cubicBezTo>
                  <a:cubicBezTo>
                    <a:pt x="94" y="1009"/>
                    <a:pt x="38" y="1002"/>
                    <a:pt x="0" y="100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5" name="Freeform 23">
              <a:extLst>
                <a:ext uri="{FF2B5EF4-FFF2-40B4-BE49-F238E27FC236}">
                  <a16:creationId xmlns="" xmlns:a14="http://schemas.microsoft.com/office/drawing/2010/main" xmlns:p14="http://schemas.microsoft.com/office/powerpoint/2010/main" xmlns:a16="http://schemas.microsoft.com/office/drawing/2014/main" id="{B9325094-C071-4ED1-AC31-6B12FF688044}"/>
                </a:ext>
              </a:extLst>
            </p:cNvPr>
            <p:cNvSpPr>
              <a:spLocks/>
            </p:cNvSpPr>
            <p:nvPr/>
          </p:nvSpPr>
          <p:spPr bwMode="auto">
            <a:xfrm>
              <a:off x="9340850" y="2008188"/>
              <a:ext cx="690562" cy="111125"/>
            </a:xfrm>
            <a:custGeom>
              <a:avLst/>
              <a:gdLst>
                <a:gd name="T0" fmla="*/ 347 w 357"/>
                <a:gd name="T1" fmla="*/ 28 h 58"/>
                <a:gd name="T2" fmla="*/ 357 w 357"/>
                <a:gd name="T3" fmla="*/ 58 h 58"/>
                <a:gd name="T4" fmla="*/ 0 w 357"/>
                <a:gd name="T5" fmla="*/ 57 h 58"/>
                <a:gd name="T6" fmla="*/ 16 w 357"/>
                <a:gd name="T7" fmla="*/ 23 h 58"/>
                <a:gd name="T8" fmla="*/ 347 w 357"/>
                <a:gd name="T9" fmla="*/ 28 h 58"/>
              </a:gdLst>
              <a:ahLst/>
              <a:cxnLst>
                <a:cxn ang="0">
                  <a:pos x="T0" y="T1"/>
                </a:cxn>
                <a:cxn ang="0">
                  <a:pos x="T2" y="T3"/>
                </a:cxn>
                <a:cxn ang="0">
                  <a:pos x="T4" y="T5"/>
                </a:cxn>
                <a:cxn ang="0">
                  <a:pos x="T6" y="T7"/>
                </a:cxn>
                <a:cxn ang="0">
                  <a:pos x="T8" y="T9"/>
                </a:cxn>
              </a:cxnLst>
              <a:rect l="0" t="0" r="r" b="b"/>
              <a:pathLst>
                <a:path w="357" h="58">
                  <a:moveTo>
                    <a:pt x="347" y="28"/>
                  </a:moveTo>
                  <a:cubicBezTo>
                    <a:pt x="357" y="58"/>
                    <a:pt x="357" y="58"/>
                    <a:pt x="357" y="58"/>
                  </a:cubicBezTo>
                  <a:cubicBezTo>
                    <a:pt x="357" y="58"/>
                    <a:pt x="165" y="34"/>
                    <a:pt x="0" y="57"/>
                  </a:cubicBezTo>
                  <a:cubicBezTo>
                    <a:pt x="16" y="23"/>
                    <a:pt x="16" y="23"/>
                    <a:pt x="16" y="23"/>
                  </a:cubicBezTo>
                  <a:cubicBezTo>
                    <a:pt x="16" y="23"/>
                    <a:pt x="237" y="0"/>
                    <a:pt x="347" y="28"/>
                  </a:cubicBezTo>
                  <a:close/>
                </a:path>
              </a:pathLst>
            </a:custGeom>
            <a:solidFill>
              <a:srgbClr val="FFA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6" name="Freeform 24">
              <a:extLst>
                <a:ext uri="{FF2B5EF4-FFF2-40B4-BE49-F238E27FC236}">
                  <a16:creationId xmlns="" xmlns:a14="http://schemas.microsoft.com/office/drawing/2010/main" xmlns:p14="http://schemas.microsoft.com/office/powerpoint/2010/main" xmlns:a16="http://schemas.microsoft.com/office/drawing/2014/main" id="{1DD45997-15E3-4D9C-8BAF-1BDDCE44354E}"/>
                </a:ext>
              </a:extLst>
            </p:cNvPr>
            <p:cNvSpPr>
              <a:spLocks/>
            </p:cNvSpPr>
            <p:nvPr/>
          </p:nvSpPr>
          <p:spPr bwMode="auto">
            <a:xfrm>
              <a:off x="9564688" y="2892425"/>
              <a:ext cx="192087" cy="952500"/>
            </a:xfrm>
            <a:custGeom>
              <a:avLst/>
              <a:gdLst>
                <a:gd name="T0" fmla="*/ 98 w 99"/>
                <a:gd name="T1" fmla="*/ 248 h 495"/>
                <a:gd name="T2" fmla="*/ 46 w 99"/>
                <a:gd name="T3" fmla="*/ 495 h 495"/>
                <a:gd name="T4" fmla="*/ 2 w 99"/>
                <a:gd name="T5" fmla="*/ 247 h 495"/>
                <a:gd name="T6" fmla="*/ 53 w 99"/>
                <a:gd name="T7" fmla="*/ 0 h 495"/>
                <a:gd name="T8" fmla="*/ 98 w 99"/>
                <a:gd name="T9" fmla="*/ 248 h 495"/>
              </a:gdLst>
              <a:ahLst/>
              <a:cxnLst>
                <a:cxn ang="0">
                  <a:pos x="T0" y="T1"/>
                </a:cxn>
                <a:cxn ang="0">
                  <a:pos x="T2" y="T3"/>
                </a:cxn>
                <a:cxn ang="0">
                  <a:pos x="T4" y="T5"/>
                </a:cxn>
                <a:cxn ang="0">
                  <a:pos x="T6" y="T7"/>
                </a:cxn>
                <a:cxn ang="0">
                  <a:pos x="T8" y="T9"/>
                </a:cxn>
              </a:cxnLst>
              <a:rect l="0" t="0" r="r" b="b"/>
              <a:pathLst>
                <a:path w="99" h="495">
                  <a:moveTo>
                    <a:pt x="98" y="248"/>
                  </a:moveTo>
                  <a:cubicBezTo>
                    <a:pt x="96" y="356"/>
                    <a:pt x="75" y="449"/>
                    <a:pt x="46" y="495"/>
                  </a:cubicBezTo>
                  <a:cubicBezTo>
                    <a:pt x="18" y="449"/>
                    <a:pt x="0" y="355"/>
                    <a:pt x="2" y="247"/>
                  </a:cubicBezTo>
                  <a:cubicBezTo>
                    <a:pt x="3" y="139"/>
                    <a:pt x="24" y="46"/>
                    <a:pt x="53" y="0"/>
                  </a:cubicBezTo>
                  <a:cubicBezTo>
                    <a:pt x="81" y="47"/>
                    <a:pt x="99" y="140"/>
                    <a:pt x="98" y="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7" name="Freeform 25">
              <a:extLst>
                <a:ext uri="{FF2B5EF4-FFF2-40B4-BE49-F238E27FC236}">
                  <a16:creationId xmlns="" xmlns:a14="http://schemas.microsoft.com/office/drawing/2010/main" xmlns:p14="http://schemas.microsoft.com/office/powerpoint/2010/main" xmlns:a16="http://schemas.microsoft.com/office/drawing/2014/main" id="{5F2FD88E-E795-4834-93E6-36A54697C87C}"/>
                </a:ext>
              </a:extLst>
            </p:cNvPr>
            <p:cNvSpPr>
              <a:spLocks/>
            </p:cNvSpPr>
            <p:nvPr/>
          </p:nvSpPr>
          <p:spPr bwMode="auto">
            <a:xfrm>
              <a:off x="9564688" y="2892425"/>
              <a:ext cx="106362" cy="952500"/>
            </a:xfrm>
            <a:custGeom>
              <a:avLst/>
              <a:gdLst>
                <a:gd name="T0" fmla="*/ 48 w 55"/>
                <a:gd name="T1" fmla="*/ 493 h 495"/>
                <a:gd name="T2" fmla="*/ 46 w 55"/>
                <a:gd name="T3" fmla="*/ 495 h 495"/>
                <a:gd name="T4" fmla="*/ 2 w 55"/>
                <a:gd name="T5" fmla="*/ 247 h 495"/>
                <a:gd name="T6" fmla="*/ 53 w 55"/>
                <a:gd name="T7" fmla="*/ 0 h 495"/>
                <a:gd name="T8" fmla="*/ 55 w 55"/>
                <a:gd name="T9" fmla="*/ 3 h 495"/>
                <a:gd name="T10" fmla="*/ 48 w 55"/>
                <a:gd name="T11" fmla="*/ 493 h 495"/>
              </a:gdLst>
              <a:ahLst/>
              <a:cxnLst>
                <a:cxn ang="0">
                  <a:pos x="T0" y="T1"/>
                </a:cxn>
                <a:cxn ang="0">
                  <a:pos x="T2" y="T3"/>
                </a:cxn>
                <a:cxn ang="0">
                  <a:pos x="T4" y="T5"/>
                </a:cxn>
                <a:cxn ang="0">
                  <a:pos x="T6" y="T7"/>
                </a:cxn>
                <a:cxn ang="0">
                  <a:pos x="T8" y="T9"/>
                </a:cxn>
                <a:cxn ang="0">
                  <a:pos x="T10" y="T11"/>
                </a:cxn>
              </a:cxnLst>
              <a:rect l="0" t="0" r="r" b="b"/>
              <a:pathLst>
                <a:path w="55" h="495">
                  <a:moveTo>
                    <a:pt x="48" y="493"/>
                  </a:moveTo>
                  <a:cubicBezTo>
                    <a:pt x="47" y="493"/>
                    <a:pt x="47" y="494"/>
                    <a:pt x="46" y="495"/>
                  </a:cubicBezTo>
                  <a:cubicBezTo>
                    <a:pt x="18" y="449"/>
                    <a:pt x="0" y="355"/>
                    <a:pt x="2" y="247"/>
                  </a:cubicBezTo>
                  <a:cubicBezTo>
                    <a:pt x="3" y="139"/>
                    <a:pt x="24" y="46"/>
                    <a:pt x="53" y="0"/>
                  </a:cubicBezTo>
                  <a:cubicBezTo>
                    <a:pt x="54" y="1"/>
                    <a:pt x="54" y="2"/>
                    <a:pt x="55" y="3"/>
                  </a:cubicBezTo>
                  <a:lnTo>
                    <a:pt x="48" y="49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8" name="Freeform 26">
              <a:extLst>
                <a:ext uri="{FF2B5EF4-FFF2-40B4-BE49-F238E27FC236}">
                  <a16:creationId xmlns="" xmlns:a14="http://schemas.microsoft.com/office/drawing/2010/main" xmlns:p14="http://schemas.microsoft.com/office/powerpoint/2010/main" xmlns:a16="http://schemas.microsoft.com/office/drawing/2014/main" id="{C80DE39C-FA4D-455B-B853-03C5DF9F0324}"/>
                </a:ext>
              </a:extLst>
            </p:cNvPr>
            <p:cNvSpPr>
              <a:spLocks/>
            </p:cNvSpPr>
            <p:nvPr/>
          </p:nvSpPr>
          <p:spPr bwMode="auto">
            <a:xfrm>
              <a:off x="9371013" y="1574800"/>
              <a:ext cx="639762" cy="487363"/>
            </a:xfrm>
            <a:custGeom>
              <a:avLst/>
              <a:gdLst>
                <a:gd name="T0" fmla="*/ 331 w 331"/>
                <a:gd name="T1" fmla="*/ 253 h 253"/>
                <a:gd name="T2" fmla="*/ 165 w 331"/>
                <a:gd name="T3" fmla="*/ 245 h 253"/>
                <a:gd name="T4" fmla="*/ 0 w 331"/>
                <a:gd name="T5" fmla="*/ 248 h 253"/>
                <a:gd name="T6" fmla="*/ 169 w 331"/>
                <a:gd name="T7" fmla="*/ 0 h 253"/>
                <a:gd name="T8" fmla="*/ 331 w 331"/>
                <a:gd name="T9" fmla="*/ 253 h 253"/>
              </a:gdLst>
              <a:ahLst/>
              <a:cxnLst>
                <a:cxn ang="0">
                  <a:pos x="T0" y="T1"/>
                </a:cxn>
                <a:cxn ang="0">
                  <a:pos x="T2" y="T3"/>
                </a:cxn>
                <a:cxn ang="0">
                  <a:pos x="T4" y="T5"/>
                </a:cxn>
                <a:cxn ang="0">
                  <a:pos x="T6" y="T7"/>
                </a:cxn>
                <a:cxn ang="0">
                  <a:pos x="T8" y="T9"/>
                </a:cxn>
              </a:cxnLst>
              <a:rect l="0" t="0" r="r" b="b"/>
              <a:pathLst>
                <a:path w="331" h="253">
                  <a:moveTo>
                    <a:pt x="331" y="253"/>
                  </a:moveTo>
                  <a:cubicBezTo>
                    <a:pt x="277" y="248"/>
                    <a:pt x="222" y="246"/>
                    <a:pt x="165" y="245"/>
                  </a:cubicBezTo>
                  <a:cubicBezTo>
                    <a:pt x="109" y="244"/>
                    <a:pt x="54" y="246"/>
                    <a:pt x="0" y="248"/>
                  </a:cubicBezTo>
                  <a:cubicBezTo>
                    <a:pt x="41" y="142"/>
                    <a:pt x="99" y="55"/>
                    <a:pt x="169" y="0"/>
                  </a:cubicBezTo>
                  <a:cubicBezTo>
                    <a:pt x="237" y="57"/>
                    <a:pt x="293" y="145"/>
                    <a:pt x="331" y="2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cs typeface="+mn-ea"/>
                <a:sym typeface="+mn-lt"/>
              </a:endParaRPr>
            </a:p>
          </p:txBody>
        </p:sp>
        <p:sp>
          <p:nvSpPr>
            <p:cNvPr id="59" name="Freeform 27">
              <a:extLst>
                <a:ext uri="{FF2B5EF4-FFF2-40B4-BE49-F238E27FC236}">
                  <a16:creationId xmlns="" xmlns:a14="http://schemas.microsoft.com/office/drawing/2010/main" xmlns:p14="http://schemas.microsoft.com/office/powerpoint/2010/main" xmlns:a16="http://schemas.microsoft.com/office/drawing/2014/main" id="{DC347868-D7EF-483F-890F-D7BE12501F0D}"/>
                </a:ext>
              </a:extLst>
            </p:cNvPr>
            <p:cNvSpPr>
              <a:spLocks/>
            </p:cNvSpPr>
            <p:nvPr/>
          </p:nvSpPr>
          <p:spPr bwMode="auto">
            <a:xfrm>
              <a:off x="9371013" y="1574800"/>
              <a:ext cx="333375" cy="477838"/>
            </a:xfrm>
            <a:custGeom>
              <a:avLst/>
              <a:gdLst>
                <a:gd name="T0" fmla="*/ 160 w 172"/>
                <a:gd name="T1" fmla="*/ 245 h 248"/>
                <a:gd name="T2" fmla="*/ 0 w 172"/>
                <a:gd name="T3" fmla="*/ 248 h 248"/>
                <a:gd name="T4" fmla="*/ 169 w 172"/>
                <a:gd name="T5" fmla="*/ 0 h 248"/>
                <a:gd name="T6" fmla="*/ 172 w 172"/>
                <a:gd name="T7" fmla="*/ 3 h 248"/>
                <a:gd name="T8" fmla="*/ 160 w 172"/>
                <a:gd name="T9" fmla="*/ 245 h 248"/>
              </a:gdLst>
              <a:ahLst/>
              <a:cxnLst>
                <a:cxn ang="0">
                  <a:pos x="T0" y="T1"/>
                </a:cxn>
                <a:cxn ang="0">
                  <a:pos x="T2" y="T3"/>
                </a:cxn>
                <a:cxn ang="0">
                  <a:pos x="T4" y="T5"/>
                </a:cxn>
                <a:cxn ang="0">
                  <a:pos x="T6" y="T7"/>
                </a:cxn>
                <a:cxn ang="0">
                  <a:pos x="T8" y="T9"/>
                </a:cxn>
              </a:cxnLst>
              <a:rect l="0" t="0" r="r" b="b"/>
              <a:pathLst>
                <a:path w="172" h="248">
                  <a:moveTo>
                    <a:pt x="160" y="245"/>
                  </a:moveTo>
                  <a:cubicBezTo>
                    <a:pt x="105" y="245"/>
                    <a:pt x="52" y="246"/>
                    <a:pt x="0" y="248"/>
                  </a:cubicBezTo>
                  <a:cubicBezTo>
                    <a:pt x="41" y="142"/>
                    <a:pt x="99" y="55"/>
                    <a:pt x="169" y="0"/>
                  </a:cubicBezTo>
                  <a:cubicBezTo>
                    <a:pt x="170" y="1"/>
                    <a:pt x="171" y="2"/>
                    <a:pt x="172" y="3"/>
                  </a:cubicBezTo>
                  <a:lnTo>
                    <a:pt x="160" y="24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60" name="Freeform 28">
              <a:extLst>
                <a:ext uri="{FF2B5EF4-FFF2-40B4-BE49-F238E27FC236}">
                  <a16:creationId xmlns="" xmlns:a14="http://schemas.microsoft.com/office/drawing/2010/main" xmlns:p14="http://schemas.microsoft.com/office/powerpoint/2010/main" xmlns:a16="http://schemas.microsoft.com/office/drawing/2014/main" id="{582852AA-2030-40DB-B5F9-0053C8B2E2DF}"/>
                </a:ext>
              </a:extLst>
            </p:cNvPr>
            <p:cNvSpPr>
              <a:spLocks/>
            </p:cNvSpPr>
            <p:nvPr/>
          </p:nvSpPr>
          <p:spPr bwMode="auto">
            <a:xfrm>
              <a:off x="9491663" y="2303463"/>
              <a:ext cx="385762" cy="363538"/>
            </a:xfrm>
            <a:custGeom>
              <a:avLst/>
              <a:gdLst>
                <a:gd name="T0" fmla="*/ 100 w 200"/>
                <a:gd name="T1" fmla="*/ 0 h 189"/>
                <a:gd name="T2" fmla="*/ 101 w 200"/>
                <a:gd name="T3" fmla="*/ 0 h 189"/>
                <a:gd name="T4" fmla="*/ 171 w 200"/>
                <a:gd name="T5" fmla="*/ 28 h 189"/>
                <a:gd name="T6" fmla="*/ 200 w 200"/>
                <a:gd name="T7" fmla="*/ 96 h 189"/>
                <a:gd name="T8" fmla="*/ 100 w 200"/>
                <a:gd name="T9" fmla="*/ 189 h 189"/>
                <a:gd name="T10" fmla="*/ 99 w 200"/>
                <a:gd name="T11" fmla="*/ 189 h 189"/>
                <a:gd name="T12" fmla="*/ 0 w 200"/>
                <a:gd name="T13" fmla="*/ 93 h 189"/>
                <a:gd name="T14" fmla="*/ 100 w 200"/>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89">
                  <a:moveTo>
                    <a:pt x="100" y="0"/>
                  </a:moveTo>
                  <a:cubicBezTo>
                    <a:pt x="101" y="0"/>
                    <a:pt x="101" y="0"/>
                    <a:pt x="101" y="0"/>
                  </a:cubicBezTo>
                  <a:cubicBezTo>
                    <a:pt x="128" y="0"/>
                    <a:pt x="153" y="10"/>
                    <a:pt x="171" y="28"/>
                  </a:cubicBezTo>
                  <a:cubicBezTo>
                    <a:pt x="190" y="46"/>
                    <a:pt x="200" y="70"/>
                    <a:pt x="200" y="96"/>
                  </a:cubicBezTo>
                  <a:cubicBezTo>
                    <a:pt x="199" y="147"/>
                    <a:pt x="154" y="189"/>
                    <a:pt x="100" y="189"/>
                  </a:cubicBezTo>
                  <a:cubicBezTo>
                    <a:pt x="99" y="189"/>
                    <a:pt x="99" y="189"/>
                    <a:pt x="99" y="189"/>
                  </a:cubicBezTo>
                  <a:cubicBezTo>
                    <a:pt x="44" y="189"/>
                    <a:pt x="0" y="146"/>
                    <a:pt x="0" y="93"/>
                  </a:cubicBezTo>
                  <a:cubicBezTo>
                    <a:pt x="1" y="42"/>
                    <a:pt x="46" y="0"/>
                    <a:pt x="100" y="0"/>
                  </a:cubicBezTo>
                  <a:close/>
                </a:path>
              </a:pathLst>
            </a:custGeom>
            <a:solidFill>
              <a:srgbClr val="FFA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61" name="Freeform 29">
              <a:extLst>
                <a:ext uri="{FF2B5EF4-FFF2-40B4-BE49-F238E27FC236}">
                  <a16:creationId xmlns="" xmlns:a14="http://schemas.microsoft.com/office/drawing/2010/main" xmlns:p14="http://schemas.microsoft.com/office/powerpoint/2010/main" xmlns:a16="http://schemas.microsoft.com/office/drawing/2014/main" id="{79898C36-0284-450A-8A57-3E7698FEFCE8}"/>
                </a:ext>
              </a:extLst>
            </p:cNvPr>
            <p:cNvSpPr>
              <a:spLocks/>
            </p:cNvSpPr>
            <p:nvPr/>
          </p:nvSpPr>
          <p:spPr bwMode="auto">
            <a:xfrm>
              <a:off x="9537700" y="2346325"/>
              <a:ext cx="293687" cy="279400"/>
            </a:xfrm>
            <a:custGeom>
              <a:avLst/>
              <a:gdLst>
                <a:gd name="T0" fmla="*/ 77 w 152"/>
                <a:gd name="T1" fmla="*/ 1 h 145"/>
                <a:gd name="T2" fmla="*/ 151 w 152"/>
                <a:gd name="T3" fmla="*/ 73 h 145"/>
                <a:gd name="T4" fmla="*/ 75 w 152"/>
                <a:gd name="T5" fmla="*/ 144 h 145"/>
                <a:gd name="T6" fmla="*/ 1 w 152"/>
                <a:gd name="T7" fmla="*/ 71 h 145"/>
                <a:gd name="T8" fmla="*/ 77 w 152"/>
                <a:gd name="T9" fmla="*/ 1 h 145"/>
              </a:gdLst>
              <a:ahLst/>
              <a:cxnLst>
                <a:cxn ang="0">
                  <a:pos x="T0" y="T1"/>
                </a:cxn>
                <a:cxn ang="0">
                  <a:pos x="T2" y="T3"/>
                </a:cxn>
                <a:cxn ang="0">
                  <a:pos x="T4" y="T5"/>
                </a:cxn>
                <a:cxn ang="0">
                  <a:pos x="T6" y="T7"/>
                </a:cxn>
                <a:cxn ang="0">
                  <a:pos x="T8" y="T9"/>
                </a:cxn>
              </a:cxnLst>
              <a:rect l="0" t="0" r="r" b="b"/>
              <a:pathLst>
                <a:path w="152" h="145">
                  <a:moveTo>
                    <a:pt x="77" y="1"/>
                  </a:moveTo>
                  <a:cubicBezTo>
                    <a:pt x="119" y="1"/>
                    <a:pt x="152" y="34"/>
                    <a:pt x="151" y="73"/>
                  </a:cubicBezTo>
                  <a:cubicBezTo>
                    <a:pt x="151" y="113"/>
                    <a:pt x="117" y="145"/>
                    <a:pt x="75" y="144"/>
                  </a:cubicBezTo>
                  <a:cubicBezTo>
                    <a:pt x="33" y="144"/>
                    <a:pt x="0" y="111"/>
                    <a:pt x="1" y="71"/>
                  </a:cubicBezTo>
                  <a:cubicBezTo>
                    <a:pt x="1" y="32"/>
                    <a:pt x="36" y="0"/>
                    <a:pt x="77" y="1"/>
                  </a:cubicBezTo>
                  <a:close/>
                </a:path>
              </a:pathLst>
            </a:custGeom>
            <a:solidFill>
              <a:srgbClr val="C0F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
        <p:nvSpPr>
          <p:cNvPr id="62" name="Oval 131">
            <a:extLst>
              <a:ext uri="{FF2B5EF4-FFF2-40B4-BE49-F238E27FC236}">
                <a16:creationId xmlns="" xmlns:a14="http://schemas.microsoft.com/office/drawing/2010/main" xmlns:p14="http://schemas.microsoft.com/office/powerpoint/2010/main" xmlns:a16="http://schemas.microsoft.com/office/drawing/2014/main" id="{A90FC0C8-882B-4614-BE6D-9FD2C93EEFFE}"/>
              </a:ext>
            </a:extLst>
          </p:cNvPr>
          <p:cNvSpPr/>
          <p:nvPr/>
        </p:nvSpPr>
        <p:spPr>
          <a:xfrm>
            <a:off x="2302715" y="3858551"/>
            <a:ext cx="245326" cy="245326"/>
          </a:xfrm>
          <a:prstGeom prst="ellipse">
            <a:avLst/>
          </a:prstGeom>
          <a:solidFill>
            <a:schemeClr val="accent1"/>
          </a:solidFill>
          <a:ln w="57150">
            <a:solidFill>
              <a:schemeClr val="bg2"/>
            </a:solidFill>
          </a:ln>
          <a:effectLst>
            <a:outerShdw blurRad="4572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63" name="TextBox 132">
            <a:extLst>
              <a:ext uri="{FF2B5EF4-FFF2-40B4-BE49-F238E27FC236}">
                <a16:creationId xmlns="" xmlns:a14="http://schemas.microsoft.com/office/drawing/2010/main" xmlns:p14="http://schemas.microsoft.com/office/powerpoint/2010/main" xmlns:a16="http://schemas.microsoft.com/office/drawing/2014/main" id="{EEC17244-1C99-4C69-A068-4AB9E034714C}"/>
              </a:ext>
            </a:extLst>
          </p:cNvPr>
          <p:cNvSpPr txBox="1"/>
          <p:nvPr/>
        </p:nvSpPr>
        <p:spPr>
          <a:xfrm>
            <a:off x="1984485" y="3552201"/>
            <a:ext cx="1119720" cy="276999"/>
          </a:xfrm>
          <a:prstGeom prst="rect">
            <a:avLst/>
          </a:prstGeom>
          <a:noFill/>
        </p:spPr>
        <p:txBody>
          <a:bodyPr wrap="square" rtlCol="0">
            <a:spAutoFit/>
          </a:bodyPr>
          <a:lstStyle/>
          <a:p>
            <a:r>
              <a:rPr lang="en-US" sz="1200" dirty="0">
                <a:solidFill>
                  <a:schemeClr val="tx2">
                    <a:lumMod val="40000"/>
                    <a:lumOff val="60000"/>
                  </a:schemeClr>
                </a:solidFill>
                <a:cs typeface="+mn-ea"/>
                <a:sym typeface="+mn-lt"/>
              </a:rPr>
              <a:t>High Chart</a:t>
            </a:r>
            <a:endParaRPr lang="en-ID" sz="1200" dirty="0">
              <a:solidFill>
                <a:schemeClr val="tx2">
                  <a:lumMod val="40000"/>
                  <a:lumOff val="60000"/>
                </a:schemeClr>
              </a:solidFill>
              <a:cs typeface="+mn-ea"/>
              <a:sym typeface="+mn-lt"/>
            </a:endParaRPr>
          </a:p>
        </p:txBody>
      </p:sp>
      <p:sp>
        <p:nvSpPr>
          <p:cNvPr id="64" name="Oval 133">
            <a:extLst>
              <a:ext uri="{FF2B5EF4-FFF2-40B4-BE49-F238E27FC236}">
                <a16:creationId xmlns="" xmlns:a14="http://schemas.microsoft.com/office/drawing/2010/main" xmlns:p14="http://schemas.microsoft.com/office/powerpoint/2010/main" xmlns:a16="http://schemas.microsoft.com/office/drawing/2014/main" id="{0EAAC0F0-F147-4C51-8B5F-92486EA490C4}"/>
              </a:ext>
            </a:extLst>
          </p:cNvPr>
          <p:cNvSpPr/>
          <p:nvPr/>
        </p:nvSpPr>
        <p:spPr>
          <a:xfrm>
            <a:off x="4090513" y="4445639"/>
            <a:ext cx="245326" cy="245326"/>
          </a:xfrm>
          <a:prstGeom prst="ellipse">
            <a:avLst/>
          </a:prstGeom>
          <a:solidFill>
            <a:schemeClr val="accent1"/>
          </a:solidFill>
          <a:ln w="57150">
            <a:solidFill>
              <a:schemeClr val="bg2"/>
            </a:solidFill>
          </a:ln>
          <a:effectLst>
            <a:outerShdw blurRad="4572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65" name="TextBox 134">
            <a:extLst>
              <a:ext uri="{FF2B5EF4-FFF2-40B4-BE49-F238E27FC236}">
                <a16:creationId xmlns="" xmlns:a14="http://schemas.microsoft.com/office/drawing/2010/main" xmlns:p14="http://schemas.microsoft.com/office/powerpoint/2010/main" xmlns:a16="http://schemas.microsoft.com/office/drawing/2014/main" id="{1633D89C-A6EE-43FB-B0D8-CA4665251CD2}"/>
              </a:ext>
            </a:extLst>
          </p:cNvPr>
          <p:cNvSpPr txBox="1"/>
          <p:nvPr/>
        </p:nvSpPr>
        <p:spPr>
          <a:xfrm>
            <a:off x="4499667" y="4476343"/>
            <a:ext cx="1119720" cy="276999"/>
          </a:xfrm>
          <a:prstGeom prst="rect">
            <a:avLst/>
          </a:prstGeom>
          <a:noFill/>
        </p:spPr>
        <p:txBody>
          <a:bodyPr wrap="square" rtlCol="0">
            <a:spAutoFit/>
          </a:bodyPr>
          <a:lstStyle/>
          <a:p>
            <a:r>
              <a:rPr lang="en-US" sz="1200" dirty="0">
                <a:solidFill>
                  <a:schemeClr val="tx2">
                    <a:lumMod val="40000"/>
                    <a:lumOff val="60000"/>
                  </a:schemeClr>
                </a:solidFill>
                <a:cs typeface="+mn-ea"/>
                <a:sym typeface="+mn-lt"/>
              </a:rPr>
              <a:t>Low Chart</a:t>
            </a:r>
            <a:endParaRPr lang="en-ID" sz="1200" dirty="0">
              <a:solidFill>
                <a:schemeClr val="tx2">
                  <a:lumMod val="40000"/>
                  <a:lumOff val="60000"/>
                </a:schemeClr>
              </a:solidFill>
              <a:cs typeface="+mn-ea"/>
              <a:sym typeface="+mn-lt"/>
            </a:endParaRPr>
          </a:p>
        </p:txBody>
      </p:sp>
      <p:grpSp>
        <p:nvGrpSpPr>
          <p:cNvPr id="2" name="组合 1"/>
          <p:cNvGrpSpPr/>
          <p:nvPr/>
        </p:nvGrpSpPr>
        <p:grpSpPr>
          <a:xfrm>
            <a:off x="1200758" y="5138593"/>
            <a:ext cx="2023503" cy="1126014"/>
            <a:chOff x="1088464" y="5091906"/>
            <a:chExt cx="2023503" cy="1126014"/>
          </a:xfrm>
        </p:grpSpPr>
        <p:sp>
          <p:nvSpPr>
            <p:cNvPr id="66" name="Rectangle: Rounded Corners 135">
              <a:extLst>
                <a:ext uri="{FF2B5EF4-FFF2-40B4-BE49-F238E27FC236}">
                  <a16:creationId xmlns="" xmlns:a14="http://schemas.microsoft.com/office/drawing/2010/main" xmlns:p14="http://schemas.microsoft.com/office/powerpoint/2010/main" xmlns:a16="http://schemas.microsoft.com/office/drawing/2014/main" id="{3FDD9C04-67E5-43E9-A625-B79C305DCE35}"/>
                </a:ext>
              </a:extLst>
            </p:cNvPr>
            <p:cNvSpPr/>
            <p:nvPr/>
          </p:nvSpPr>
          <p:spPr>
            <a:xfrm rot="10800000" flipH="1">
              <a:off x="1088464" y="5091906"/>
              <a:ext cx="2023503" cy="1126014"/>
            </a:xfrm>
            <a:prstGeom prst="round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68" name="TextBox 137">
              <a:extLst>
                <a:ext uri="{FF2B5EF4-FFF2-40B4-BE49-F238E27FC236}">
                  <a16:creationId xmlns="" xmlns:a14="http://schemas.microsoft.com/office/drawing/2010/main" xmlns:p14="http://schemas.microsoft.com/office/powerpoint/2010/main" xmlns:a16="http://schemas.microsoft.com/office/drawing/2014/main" id="{ECF4241A-E252-42C2-BEBA-31F3427C4712}"/>
                </a:ext>
              </a:extLst>
            </p:cNvPr>
            <p:cNvSpPr txBox="1"/>
            <p:nvPr/>
          </p:nvSpPr>
          <p:spPr>
            <a:xfrm>
              <a:off x="1344936" y="5206833"/>
              <a:ext cx="1510560" cy="523220"/>
            </a:xfrm>
            <a:prstGeom prst="rect">
              <a:avLst/>
            </a:prstGeom>
            <a:noFill/>
          </p:spPr>
          <p:txBody>
            <a:bodyPr wrap="square" rtlCol="0">
              <a:spAutoFit/>
            </a:bodyPr>
            <a:lstStyle/>
            <a:p>
              <a:pPr algn="ctr"/>
              <a:r>
                <a:rPr lang="en-US" altLang="zh-CN" sz="2800" b="1" dirty="0">
                  <a:solidFill>
                    <a:schemeClr val="bg1"/>
                  </a:solidFill>
                  <a:cs typeface="+mn-ea"/>
                  <a:sym typeface="+mn-lt"/>
                </a:rPr>
                <a:t>300</a:t>
              </a:r>
              <a:r>
                <a:rPr lang="zh-CN" altLang="en-US" sz="2800" b="1" dirty="0">
                  <a:solidFill>
                    <a:schemeClr val="bg1"/>
                  </a:solidFill>
                  <a:cs typeface="+mn-ea"/>
                  <a:sym typeface="+mn-lt"/>
                </a:rPr>
                <a:t>万</a:t>
              </a:r>
            </a:p>
          </p:txBody>
        </p:sp>
        <p:sp>
          <p:nvSpPr>
            <p:cNvPr id="69" name="TextBox 138">
              <a:extLst>
                <a:ext uri="{FF2B5EF4-FFF2-40B4-BE49-F238E27FC236}">
                  <a16:creationId xmlns="" xmlns:a14="http://schemas.microsoft.com/office/drawing/2010/main" xmlns:p14="http://schemas.microsoft.com/office/powerpoint/2010/main" xmlns:a16="http://schemas.microsoft.com/office/drawing/2014/main" id="{FDA8CD61-50D6-4420-9C29-AF1FB2BE1FFD}"/>
                </a:ext>
              </a:extLst>
            </p:cNvPr>
            <p:cNvSpPr txBox="1"/>
            <p:nvPr/>
          </p:nvSpPr>
          <p:spPr>
            <a:xfrm>
              <a:off x="1232642" y="5687106"/>
              <a:ext cx="1735148" cy="415498"/>
            </a:xfrm>
            <a:prstGeom prst="rect">
              <a:avLst/>
            </a:prstGeom>
            <a:noFill/>
          </p:spPr>
          <p:txBody>
            <a:bodyPr wrap="square" rtlCol="0">
              <a:spAutoFit/>
            </a:bodyPr>
            <a:lstStyle/>
            <a:p>
              <a:pPr algn="ctr"/>
              <a:r>
                <a:rPr lang="zh-CN" altLang="en-US" sz="1050" dirty="0">
                  <a:solidFill>
                    <a:schemeClr val="bg1"/>
                  </a:solidFill>
                  <a:cs typeface="+mn-ea"/>
                  <a:sym typeface="+mn-lt"/>
                </a:rPr>
                <a:t>在此填写该业务的文字</a:t>
              </a:r>
              <a:r>
                <a:rPr lang="zh-CN" altLang="en-US" sz="1050" dirty="0" smtClean="0">
                  <a:solidFill>
                    <a:schemeClr val="bg1"/>
                  </a:solidFill>
                  <a:cs typeface="+mn-ea"/>
                  <a:sym typeface="+mn-lt"/>
                </a:rPr>
                <a:t>介绍可用</a:t>
              </a:r>
              <a:r>
                <a:rPr lang="zh-CN" altLang="en-US" sz="1050" dirty="0">
                  <a:solidFill>
                    <a:schemeClr val="bg1"/>
                  </a:solidFill>
                  <a:cs typeface="+mn-ea"/>
                  <a:sym typeface="+mn-lt"/>
                </a:rPr>
                <a:t>大段文字</a:t>
              </a:r>
              <a:r>
                <a:rPr lang="zh-CN" altLang="en-US" sz="1050" dirty="0" smtClean="0">
                  <a:solidFill>
                    <a:schemeClr val="bg1"/>
                  </a:solidFill>
                  <a:cs typeface="+mn-ea"/>
                  <a:sym typeface="+mn-lt"/>
                </a:rPr>
                <a:t>进行</a:t>
              </a:r>
              <a:endParaRPr lang="zh-CN" altLang="en-US" sz="1050" dirty="0">
                <a:solidFill>
                  <a:schemeClr val="bg1"/>
                </a:solidFill>
                <a:cs typeface="+mn-ea"/>
                <a:sym typeface="+mn-lt"/>
              </a:endParaRPr>
            </a:p>
          </p:txBody>
        </p:sp>
      </p:grpSp>
      <p:grpSp>
        <p:nvGrpSpPr>
          <p:cNvPr id="72" name="组合 71"/>
          <p:cNvGrpSpPr/>
          <p:nvPr/>
        </p:nvGrpSpPr>
        <p:grpSpPr>
          <a:xfrm>
            <a:off x="3591792" y="5138593"/>
            <a:ext cx="2023503" cy="1126014"/>
            <a:chOff x="1088464" y="5091906"/>
            <a:chExt cx="2023503" cy="1126014"/>
          </a:xfrm>
        </p:grpSpPr>
        <p:sp>
          <p:nvSpPr>
            <p:cNvPr id="73" name="Rectangle: Rounded Corners 135">
              <a:extLst>
                <a:ext uri="{FF2B5EF4-FFF2-40B4-BE49-F238E27FC236}">
                  <a16:creationId xmlns="" xmlns:a14="http://schemas.microsoft.com/office/drawing/2010/main" xmlns:p14="http://schemas.microsoft.com/office/powerpoint/2010/main" xmlns:a16="http://schemas.microsoft.com/office/drawing/2014/main" id="{3FDD9C04-67E5-43E9-A625-B79C305DCE35}"/>
                </a:ext>
              </a:extLst>
            </p:cNvPr>
            <p:cNvSpPr/>
            <p:nvPr/>
          </p:nvSpPr>
          <p:spPr>
            <a:xfrm rot="10800000" flipH="1">
              <a:off x="1088464" y="5091906"/>
              <a:ext cx="2023503" cy="1126014"/>
            </a:xfrm>
            <a:prstGeom prst="round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74" name="TextBox 137">
              <a:extLst>
                <a:ext uri="{FF2B5EF4-FFF2-40B4-BE49-F238E27FC236}">
                  <a16:creationId xmlns="" xmlns:a14="http://schemas.microsoft.com/office/drawing/2010/main" xmlns:p14="http://schemas.microsoft.com/office/powerpoint/2010/main" xmlns:a16="http://schemas.microsoft.com/office/drawing/2014/main" id="{ECF4241A-E252-42C2-BEBA-31F3427C4712}"/>
                </a:ext>
              </a:extLst>
            </p:cNvPr>
            <p:cNvSpPr txBox="1"/>
            <p:nvPr/>
          </p:nvSpPr>
          <p:spPr>
            <a:xfrm>
              <a:off x="1344936" y="5206833"/>
              <a:ext cx="1510560" cy="523220"/>
            </a:xfrm>
            <a:prstGeom prst="rect">
              <a:avLst/>
            </a:prstGeom>
            <a:noFill/>
          </p:spPr>
          <p:txBody>
            <a:bodyPr wrap="square" rtlCol="0">
              <a:spAutoFit/>
            </a:bodyPr>
            <a:lstStyle/>
            <a:p>
              <a:pPr algn="ctr"/>
              <a:r>
                <a:rPr lang="en-US" altLang="zh-CN" sz="2800" b="1" dirty="0" smtClean="0">
                  <a:solidFill>
                    <a:schemeClr val="bg1"/>
                  </a:solidFill>
                  <a:cs typeface="+mn-ea"/>
                  <a:sym typeface="+mn-lt"/>
                </a:rPr>
                <a:t>400</a:t>
              </a:r>
              <a:r>
                <a:rPr lang="zh-CN" altLang="en-US" sz="2800" b="1" dirty="0">
                  <a:solidFill>
                    <a:schemeClr val="bg1"/>
                  </a:solidFill>
                  <a:cs typeface="+mn-ea"/>
                  <a:sym typeface="+mn-lt"/>
                </a:rPr>
                <a:t>万</a:t>
              </a:r>
            </a:p>
          </p:txBody>
        </p:sp>
        <p:sp>
          <p:nvSpPr>
            <p:cNvPr id="76" name="TextBox 138">
              <a:extLst>
                <a:ext uri="{FF2B5EF4-FFF2-40B4-BE49-F238E27FC236}">
                  <a16:creationId xmlns="" xmlns:a14="http://schemas.microsoft.com/office/drawing/2010/main" xmlns:p14="http://schemas.microsoft.com/office/powerpoint/2010/main" xmlns:a16="http://schemas.microsoft.com/office/drawing/2014/main" id="{FDA8CD61-50D6-4420-9C29-AF1FB2BE1FFD}"/>
                </a:ext>
              </a:extLst>
            </p:cNvPr>
            <p:cNvSpPr txBox="1"/>
            <p:nvPr/>
          </p:nvSpPr>
          <p:spPr>
            <a:xfrm>
              <a:off x="1232642" y="5687106"/>
              <a:ext cx="1735148" cy="415498"/>
            </a:xfrm>
            <a:prstGeom prst="rect">
              <a:avLst/>
            </a:prstGeom>
            <a:noFill/>
          </p:spPr>
          <p:txBody>
            <a:bodyPr wrap="square" rtlCol="0">
              <a:spAutoFit/>
            </a:bodyPr>
            <a:lstStyle/>
            <a:p>
              <a:pPr algn="ctr"/>
              <a:r>
                <a:rPr lang="zh-CN" altLang="en-US" sz="1050" dirty="0">
                  <a:solidFill>
                    <a:schemeClr val="bg1"/>
                  </a:solidFill>
                  <a:cs typeface="+mn-ea"/>
                  <a:sym typeface="+mn-lt"/>
                </a:rPr>
                <a:t>在此填写该业务的文字</a:t>
              </a:r>
              <a:r>
                <a:rPr lang="zh-CN" altLang="en-US" sz="1050" dirty="0" smtClean="0">
                  <a:solidFill>
                    <a:schemeClr val="bg1"/>
                  </a:solidFill>
                  <a:cs typeface="+mn-ea"/>
                  <a:sym typeface="+mn-lt"/>
                </a:rPr>
                <a:t>介绍可用</a:t>
              </a:r>
              <a:r>
                <a:rPr lang="zh-CN" altLang="en-US" sz="1050" dirty="0">
                  <a:solidFill>
                    <a:schemeClr val="bg1"/>
                  </a:solidFill>
                  <a:cs typeface="+mn-ea"/>
                  <a:sym typeface="+mn-lt"/>
                </a:rPr>
                <a:t>大段文字</a:t>
              </a:r>
              <a:r>
                <a:rPr lang="zh-CN" altLang="en-US" sz="1050" dirty="0" smtClean="0">
                  <a:solidFill>
                    <a:schemeClr val="bg1"/>
                  </a:solidFill>
                  <a:cs typeface="+mn-ea"/>
                  <a:sym typeface="+mn-lt"/>
                </a:rPr>
                <a:t>进行</a:t>
              </a:r>
              <a:endParaRPr lang="zh-CN" altLang="en-US" sz="1050" dirty="0">
                <a:solidFill>
                  <a:schemeClr val="bg1"/>
                </a:solidFill>
                <a:cs typeface="+mn-ea"/>
                <a:sym typeface="+mn-lt"/>
              </a:endParaRPr>
            </a:p>
          </p:txBody>
        </p:sp>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5184" y="2949439"/>
            <a:ext cx="4701145" cy="3322632"/>
          </a:xfrm>
          <a:prstGeom prst="rect">
            <a:avLst/>
          </a:prstGeom>
        </p:spPr>
      </p:pic>
      <p:sp>
        <p:nvSpPr>
          <p:cNvPr id="77" name="TextBox 111">
            <a:extLst>
              <a:ext uri="{FF2B5EF4-FFF2-40B4-BE49-F238E27FC236}">
                <a16:creationId xmlns="" xmlns:a14="http://schemas.microsoft.com/office/drawing/2010/main" xmlns:p14="http://schemas.microsoft.com/office/powerpoint/2010/main" xmlns:a16="http://schemas.microsoft.com/office/drawing/2014/main" id="{2B0A1575-FFE8-4CF9-BCE4-9A3180718D97}"/>
              </a:ext>
            </a:extLst>
          </p:cNvPr>
          <p:cNvSpPr txBox="1"/>
          <p:nvPr/>
        </p:nvSpPr>
        <p:spPr>
          <a:xfrm>
            <a:off x="7745834" y="2091856"/>
            <a:ext cx="2613997" cy="400110"/>
          </a:xfrm>
          <a:prstGeom prst="rect">
            <a:avLst/>
          </a:prstGeom>
          <a:noFill/>
        </p:spPr>
        <p:txBody>
          <a:bodyPr wrap="square" rtlCol="0">
            <a:spAutoFit/>
          </a:bodyPr>
          <a:lstStyle/>
          <a:p>
            <a:r>
              <a:rPr lang="zh-CN" altLang="en-US" sz="2000" dirty="0" smtClean="0">
                <a:solidFill>
                  <a:schemeClr val="tx1">
                    <a:lumMod val="85000"/>
                    <a:lumOff val="15000"/>
                  </a:schemeClr>
                </a:solidFill>
                <a:cs typeface="+mn-ea"/>
                <a:sym typeface="+mn-lt"/>
              </a:rPr>
              <a:t>经济上行</a:t>
            </a:r>
            <a:endParaRPr lang="en-ID" sz="2000" dirty="0">
              <a:solidFill>
                <a:schemeClr val="tx1">
                  <a:lumMod val="85000"/>
                  <a:lumOff val="15000"/>
                </a:schemeClr>
              </a:solidFill>
              <a:cs typeface="+mn-ea"/>
              <a:sym typeface="+mn-lt"/>
            </a:endParaRPr>
          </a:p>
        </p:txBody>
      </p:sp>
      <p:sp>
        <p:nvSpPr>
          <p:cNvPr id="78" name="TextBox 111">
            <a:extLst>
              <a:ext uri="{FF2B5EF4-FFF2-40B4-BE49-F238E27FC236}">
                <a16:creationId xmlns="" xmlns:a14="http://schemas.microsoft.com/office/drawing/2010/main" xmlns:p14="http://schemas.microsoft.com/office/powerpoint/2010/main" xmlns:a16="http://schemas.microsoft.com/office/drawing/2014/main" id="{2B0A1575-FFE8-4CF9-BCE4-9A3180718D97}"/>
              </a:ext>
            </a:extLst>
          </p:cNvPr>
          <p:cNvSpPr txBox="1"/>
          <p:nvPr/>
        </p:nvSpPr>
        <p:spPr>
          <a:xfrm>
            <a:off x="8772528" y="2553521"/>
            <a:ext cx="1350037" cy="400110"/>
          </a:xfrm>
          <a:prstGeom prst="rect">
            <a:avLst/>
          </a:prstGeom>
          <a:noFill/>
        </p:spPr>
        <p:txBody>
          <a:bodyPr wrap="square" rtlCol="0">
            <a:spAutoFit/>
          </a:bodyPr>
          <a:lstStyle/>
          <a:p>
            <a:r>
              <a:rPr lang="zh-CN" altLang="en-US" sz="2000" dirty="0" smtClean="0">
                <a:solidFill>
                  <a:schemeClr val="tx1">
                    <a:lumMod val="85000"/>
                    <a:lumOff val="15000"/>
                  </a:schemeClr>
                </a:solidFill>
                <a:cs typeface="+mn-ea"/>
                <a:sym typeface="+mn-lt"/>
              </a:rPr>
              <a:t>收入回报</a:t>
            </a:r>
            <a:endParaRPr lang="en-ID"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090474811"/>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62" grpId="0" animBg="1"/>
      <p:bldP spid="63" grpId="0"/>
      <p:bldP spid="64" grpId="0" animBg="1"/>
      <p:bldP spid="65" grpId="0"/>
      <p:bldP spid="77" grpId="0"/>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 xmlns:p14="http://schemas.microsoft.com/office/powerpoint/2010/main" xmlns:c="http://schemas.openxmlformats.org/drawingml/2006/chart" xmlns:a16="http://schemas.microsoft.com/office/drawing/2014/main" id="{6726BDA4-C2F8-490D-834D-951B38750D61}"/>
              </a:ext>
            </a:extLst>
          </p:cNvPr>
          <p:cNvSpPr txBox="1"/>
          <p:nvPr/>
        </p:nvSpPr>
        <p:spPr>
          <a:xfrm>
            <a:off x="841638" y="1864640"/>
            <a:ext cx="6130924" cy="430374"/>
          </a:xfrm>
          <a:prstGeom prst="rect">
            <a:avLst/>
          </a:prstGeom>
          <a:noFill/>
        </p:spPr>
        <p:txBody>
          <a:bodyPr wrap="square">
            <a:spAutoFit/>
          </a:bodyPr>
          <a:lstStyle/>
          <a:p>
            <a:pPr>
              <a:lnSpc>
                <a:spcPct val="120000"/>
              </a:lnSpc>
            </a:pPr>
            <a:r>
              <a:rPr lang="zh-CN" altLang="en-US" sz="2000" b="1" dirty="0">
                <a:solidFill>
                  <a:schemeClr val="tx1">
                    <a:lumMod val="75000"/>
                    <a:lumOff val="25000"/>
                  </a:schemeClr>
                </a:solidFill>
                <a:cs typeface="+mn-ea"/>
                <a:sym typeface="+mn-lt"/>
              </a:rPr>
              <a:t>数据展示，截止</a:t>
            </a:r>
            <a:r>
              <a:rPr lang="en-US" altLang="zh-CN" sz="2000" b="1" dirty="0">
                <a:solidFill>
                  <a:schemeClr val="tx1">
                    <a:lumMod val="75000"/>
                    <a:lumOff val="25000"/>
                  </a:schemeClr>
                </a:solidFill>
                <a:cs typeface="+mn-ea"/>
                <a:sym typeface="+mn-lt"/>
              </a:rPr>
              <a:t>2025</a:t>
            </a:r>
            <a:r>
              <a:rPr lang="zh-CN" altLang="en-US" sz="2000" b="1" dirty="0">
                <a:solidFill>
                  <a:schemeClr val="tx1">
                    <a:lumMod val="75000"/>
                    <a:lumOff val="25000"/>
                  </a:schemeClr>
                </a:solidFill>
                <a:cs typeface="+mn-ea"/>
                <a:sym typeface="+mn-lt"/>
              </a:rPr>
              <a:t>年</a:t>
            </a:r>
            <a:r>
              <a:rPr lang="en-US" altLang="zh-CN" sz="2000" b="1" dirty="0">
                <a:solidFill>
                  <a:schemeClr val="tx1">
                    <a:lumMod val="75000"/>
                    <a:lumOff val="25000"/>
                  </a:schemeClr>
                </a:solidFill>
                <a:cs typeface="+mn-ea"/>
                <a:sym typeface="+mn-lt"/>
              </a:rPr>
              <a:t>10</a:t>
            </a:r>
            <a:r>
              <a:rPr lang="zh-CN" altLang="en-US" sz="2000" b="1" dirty="0">
                <a:solidFill>
                  <a:schemeClr val="tx1">
                    <a:lumMod val="75000"/>
                    <a:lumOff val="25000"/>
                  </a:schemeClr>
                </a:solidFill>
                <a:cs typeface="+mn-ea"/>
                <a:sym typeface="+mn-lt"/>
              </a:rPr>
              <a:t>月所创业绩：</a:t>
            </a:r>
          </a:p>
        </p:txBody>
      </p:sp>
      <p:grpSp>
        <p:nvGrpSpPr>
          <p:cNvPr id="13" name="组合 12"/>
          <p:cNvGrpSpPr/>
          <p:nvPr/>
        </p:nvGrpSpPr>
        <p:grpSpPr>
          <a:xfrm>
            <a:off x="1297328" y="312854"/>
            <a:ext cx="4396338" cy="461665"/>
            <a:chOff x="2117856" y="832327"/>
            <a:chExt cx="4924707" cy="461665"/>
          </a:xfrm>
        </p:grpSpPr>
        <p:sp>
          <p:nvSpPr>
            <p:cNvPr id="24" name="文本框 2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盈利情况</a:t>
              </a:r>
            </a:p>
          </p:txBody>
        </p:sp>
        <p:sp>
          <p:nvSpPr>
            <p:cNvPr id="25" name="文本框 2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aphicFrame>
        <p:nvGraphicFramePr>
          <p:cNvPr id="26" name="图表 25">
            <a:extLst>
              <a:ext uri="{FF2B5EF4-FFF2-40B4-BE49-F238E27FC236}">
                <a16:creationId xmlns="" xmlns:p14="http://schemas.microsoft.com/office/powerpoint/2010/main" xmlns:c="http://schemas.openxmlformats.org/drawingml/2006/chart" xmlns:a16="http://schemas.microsoft.com/office/drawing/2014/main" id="{EF969539-7C81-47F8-B592-4B72004691F2}"/>
              </a:ext>
            </a:extLst>
          </p:cNvPr>
          <p:cNvGraphicFramePr/>
          <p:nvPr>
            <p:extLst>
              <p:ext uri="{D42A27DB-BD31-4B8C-83A1-F6EECF244321}">
                <p14:modId xmlns:p14="http://schemas.microsoft.com/office/powerpoint/2010/main" val="3397190395"/>
              </p:ext>
            </p:extLst>
          </p:nvPr>
        </p:nvGraphicFramePr>
        <p:xfrm>
          <a:off x="7627740" y="2163431"/>
          <a:ext cx="3830992" cy="3996817"/>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a:extLst>
              <a:ext uri="{FF2B5EF4-FFF2-40B4-BE49-F238E27FC236}">
                <a16:creationId xmlns="" xmlns:p14="http://schemas.microsoft.com/office/powerpoint/2010/main" xmlns:c="http://schemas.openxmlformats.org/drawingml/2006/chart" xmlns:a16="http://schemas.microsoft.com/office/drawing/2014/main" id="{181B350E-3B56-4FE2-823B-471D4FDFD479}"/>
              </a:ext>
            </a:extLst>
          </p:cNvPr>
          <p:cNvSpPr txBox="1"/>
          <p:nvPr/>
        </p:nvSpPr>
        <p:spPr>
          <a:xfrm>
            <a:off x="921848" y="2829798"/>
            <a:ext cx="2834003" cy="1046440"/>
          </a:xfrm>
          <a:prstGeom prst="rect">
            <a:avLst/>
          </a:prstGeom>
          <a:noFill/>
        </p:spPr>
        <p:txBody>
          <a:bodyPr wrap="square" lIns="0" tIns="0" rIns="0" bIns="0" rtlCol="0">
            <a:spAutoFit/>
          </a:bodyPr>
          <a:lstStyle/>
          <a:p>
            <a:r>
              <a:rPr lang="en-US" altLang="zh-CN" sz="3600" dirty="0" smtClean="0">
                <a:solidFill>
                  <a:srgbClr val="2351B4"/>
                </a:solidFill>
                <a:cs typeface="+mn-ea"/>
                <a:sym typeface="+mn-lt"/>
              </a:rPr>
              <a:t>2000</a:t>
            </a:r>
            <a:r>
              <a:rPr lang="zh-CN" altLang="en-US" dirty="0" smtClean="0">
                <a:solidFill>
                  <a:srgbClr val="2351B4"/>
                </a:solidFill>
                <a:cs typeface="+mn-ea"/>
                <a:sym typeface="+mn-lt"/>
              </a:rPr>
              <a:t>万 </a:t>
            </a:r>
            <a:r>
              <a:rPr lang="en-US" altLang="zh-CN" sz="3600" dirty="0" smtClean="0">
                <a:solidFill>
                  <a:srgbClr val="2351B4"/>
                </a:solidFill>
                <a:cs typeface="+mn-ea"/>
                <a:sym typeface="+mn-lt"/>
              </a:rPr>
              <a:t>+</a:t>
            </a:r>
            <a:r>
              <a:rPr lang="zh-CN" altLang="en-US" sz="1600" dirty="0" smtClean="0">
                <a:solidFill>
                  <a:srgbClr val="2351B4"/>
                </a:solidFill>
                <a:cs typeface="+mn-ea"/>
                <a:sym typeface="+mn-lt"/>
              </a:rPr>
              <a:t> </a:t>
            </a:r>
            <a:r>
              <a:rPr lang="en-US" altLang="zh-CN" sz="1600" dirty="0" smtClean="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用户</a:t>
            </a:r>
            <a:r>
              <a:rPr lang="zh-CN" altLang="en-US" sz="1600" dirty="0">
                <a:solidFill>
                  <a:schemeClr val="tx1">
                    <a:lumMod val="75000"/>
                    <a:lumOff val="25000"/>
                  </a:schemeClr>
                </a:solidFill>
                <a:cs typeface="+mn-ea"/>
                <a:sym typeface="+mn-lt"/>
              </a:rPr>
              <a:t>注册</a:t>
            </a:r>
          </a:p>
          <a:p>
            <a:endParaRPr lang="zh-CN" altLang="en-US" sz="1600" dirty="0">
              <a:solidFill>
                <a:schemeClr val="tx1">
                  <a:lumMod val="75000"/>
                  <a:lumOff val="25000"/>
                </a:schemeClr>
              </a:solidFill>
              <a:cs typeface="+mn-ea"/>
              <a:sym typeface="+mn-lt"/>
            </a:endParaRPr>
          </a:p>
        </p:txBody>
      </p:sp>
      <p:sp>
        <p:nvSpPr>
          <p:cNvPr id="28" name="文本框 27">
            <a:extLst>
              <a:ext uri="{FF2B5EF4-FFF2-40B4-BE49-F238E27FC236}">
                <a16:creationId xmlns="" xmlns:p14="http://schemas.microsoft.com/office/powerpoint/2010/main" xmlns:c="http://schemas.openxmlformats.org/drawingml/2006/chart" xmlns:a16="http://schemas.microsoft.com/office/drawing/2014/main" id="{433677A4-37A7-4559-97F4-2056DC28EE61}"/>
              </a:ext>
            </a:extLst>
          </p:cNvPr>
          <p:cNvSpPr txBox="1"/>
          <p:nvPr/>
        </p:nvSpPr>
        <p:spPr>
          <a:xfrm>
            <a:off x="4227496" y="2829798"/>
            <a:ext cx="2470228"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2</a:t>
            </a:r>
            <a:r>
              <a:rPr lang="zh-CN" altLang="en-US" sz="1600" dirty="0" smtClean="0">
                <a:solidFill>
                  <a:srgbClr val="2351B4"/>
                </a:solidFill>
                <a:cs typeface="+mn-ea"/>
                <a:sym typeface="+mn-lt"/>
              </a:rPr>
              <a:t>万 </a:t>
            </a:r>
            <a:r>
              <a:rPr lang="en-US" altLang="zh-CN" sz="3600" dirty="0" smtClean="0">
                <a:solidFill>
                  <a:srgbClr val="2351B4"/>
                </a:solidFill>
                <a:cs typeface="+mn-ea"/>
                <a:sym typeface="+mn-lt"/>
              </a:rPr>
              <a:t>+</a:t>
            </a:r>
            <a:r>
              <a:rPr lang="zh-CN" altLang="en-US" sz="1600" dirty="0" smtClean="0">
                <a:solidFill>
                  <a:srgbClr val="2351B4"/>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日均</a:t>
            </a:r>
            <a:r>
              <a:rPr lang="zh-CN" altLang="en-US" sz="1600" dirty="0">
                <a:solidFill>
                  <a:schemeClr val="tx1">
                    <a:lumMod val="75000"/>
                    <a:lumOff val="25000"/>
                  </a:schemeClr>
                </a:solidFill>
                <a:cs typeface="+mn-ea"/>
                <a:sym typeface="+mn-lt"/>
              </a:rPr>
              <a:t>下载量</a:t>
            </a:r>
          </a:p>
          <a:p>
            <a:endParaRPr lang="zh-CN" altLang="en-US" sz="1600" dirty="0">
              <a:solidFill>
                <a:schemeClr val="tx1">
                  <a:lumMod val="75000"/>
                  <a:lumOff val="25000"/>
                </a:schemeClr>
              </a:solidFill>
              <a:cs typeface="+mn-ea"/>
              <a:sym typeface="+mn-lt"/>
            </a:endParaRPr>
          </a:p>
        </p:txBody>
      </p:sp>
      <p:sp>
        <p:nvSpPr>
          <p:cNvPr id="29" name="文本框 28">
            <a:extLst>
              <a:ext uri="{FF2B5EF4-FFF2-40B4-BE49-F238E27FC236}">
                <a16:creationId xmlns="" xmlns:p14="http://schemas.microsoft.com/office/powerpoint/2010/main" xmlns:c="http://schemas.openxmlformats.org/drawingml/2006/chart" xmlns:a16="http://schemas.microsoft.com/office/drawing/2014/main" id="{2B06F438-8436-4F08-9469-320F24B87911}"/>
              </a:ext>
            </a:extLst>
          </p:cNvPr>
          <p:cNvSpPr txBox="1"/>
          <p:nvPr/>
        </p:nvSpPr>
        <p:spPr>
          <a:xfrm>
            <a:off x="921848" y="4661897"/>
            <a:ext cx="2479846"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500+</a:t>
            </a:r>
            <a:r>
              <a:rPr lang="en-US" altLang="zh-CN" sz="1600" dirty="0" smtClean="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认证</a:t>
            </a:r>
            <a:r>
              <a:rPr lang="zh-CN" altLang="en-US" sz="1600" dirty="0">
                <a:solidFill>
                  <a:schemeClr val="tx1">
                    <a:lumMod val="75000"/>
                    <a:lumOff val="25000"/>
                  </a:schemeClr>
                </a:solidFill>
                <a:cs typeface="+mn-ea"/>
                <a:sym typeface="+mn-lt"/>
              </a:rPr>
              <a:t>企业</a:t>
            </a:r>
          </a:p>
          <a:p>
            <a:endParaRPr lang="zh-CN" altLang="en-US" sz="1600" dirty="0">
              <a:solidFill>
                <a:schemeClr val="tx1">
                  <a:lumMod val="75000"/>
                  <a:lumOff val="25000"/>
                </a:schemeClr>
              </a:solidFill>
              <a:cs typeface="+mn-ea"/>
              <a:sym typeface="+mn-lt"/>
            </a:endParaRPr>
          </a:p>
        </p:txBody>
      </p:sp>
      <p:sp>
        <p:nvSpPr>
          <p:cNvPr id="30" name="文本框 29">
            <a:extLst>
              <a:ext uri="{FF2B5EF4-FFF2-40B4-BE49-F238E27FC236}">
                <a16:creationId xmlns="" xmlns:p14="http://schemas.microsoft.com/office/powerpoint/2010/main" xmlns:c="http://schemas.openxmlformats.org/drawingml/2006/chart" xmlns:a16="http://schemas.microsoft.com/office/drawing/2014/main" id="{4819CCA2-1ECC-489F-9141-6971374237AE}"/>
              </a:ext>
            </a:extLst>
          </p:cNvPr>
          <p:cNvSpPr txBox="1"/>
          <p:nvPr/>
        </p:nvSpPr>
        <p:spPr>
          <a:xfrm>
            <a:off x="4227496" y="4661897"/>
            <a:ext cx="2468625"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5000</a:t>
            </a:r>
            <a:r>
              <a:rPr lang="zh-CN" altLang="en-US" sz="1600" dirty="0">
                <a:solidFill>
                  <a:srgbClr val="2351B4"/>
                </a:solidFill>
                <a:cs typeface="+mn-ea"/>
                <a:sym typeface="+mn-lt"/>
              </a:rPr>
              <a:t>万</a:t>
            </a:r>
            <a:r>
              <a:rPr lang="zh-CN" altLang="en-US" sz="1600" dirty="0">
                <a:solidFill>
                  <a:schemeClr val="accent1"/>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年产值</a:t>
            </a:r>
            <a:endParaRPr lang="zh-CN" altLang="en-US" sz="1600" dirty="0">
              <a:solidFill>
                <a:schemeClr val="tx1">
                  <a:lumMod val="75000"/>
                  <a:lumOff val="25000"/>
                </a:schemeClr>
              </a:solidFill>
              <a:cs typeface="+mn-ea"/>
              <a:sym typeface="+mn-lt"/>
            </a:endParaRPr>
          </a:p>
          <a:p>
            <a:endParaRPr lang="zh-CN" altLang="en-US" sz="1600" dirty="0">
              <a:solidFill>
                <a:schemeClr val="tx1">
                  <a:lumMod val="75000"/>
                  <a:lumOff val="25000"/>
                </a:schemeClr>
              </a:solidFill>
              <a:cs typeface="+mn-ea"/>
              <a:sym typeface="+mn-lt"/>
            </a:endParaRPr>
          </a:p>
        </p:txBody>
      </p:sp>
      <p:sp>
        <p:nvSpPr>
          <p:cNvPr id="31" name="TextBox 11">
            <a:extLst>
              <a:ext uri="{FF2B5EF4-FFF2-40B4-BE49-F238E27FC236}">
                <a16:creationId xmlns="" xmlns:p14="http://schemas.microsoft.com/office/powerpoint/2010/main" xmlns:c="http://schemas.openxmlformats.org/drawingml/2006/chart" xmlns:a16="http://schemas.microsoft.com/office/drawing/2014/main" id="{A60EBAAF-A6A6-4C35-AF58-C4BDF4731CB4}"/>
              </a:ext>
            </a:extLst>
          </p:cNvPr>
          <p:cNvSpPr txBox="1"/>
          <p:nvPr/>
        </p:nvSpPr>
        <p:spPr>
          <a:xfrm>
            <a:off x="921848" y="3430866"/>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2" name="TextBox 11">
            <a:extLst>
              <a:ext uri="{FF2B5EF4-FFF2-40B4-BE49-F238E27FC236}">
                <a16:creationId xmlns="" xmlns:p14="http://schemas.microsoft.com/office/powerpoint/2010/main" xmlns:c="http://schemas.openxmlformats.org/drawingml/2006/chart" xmlns:a16="http://schemas.microsoft.com/office/drawing/2014/main" id="{6D54E900-E241-4E3C-8FA3-43A08B254772}"/>
              </a:ext>
            </a:extLst>
          </p:cNvPr>
          <p:cNvSpPr txBox="1"/>
          <p:nvPr/>
        </p:nvSpPr>
        <p:spPr>
          <a:xfrm>
            <a:off x="4227496" y="3430866"/>
            <a:ext cx="2834003" cy="76174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3" name="TextBox 11">
            <a:extLst>
              <a:ext uri="{FF2B5EF4-FFF2-40B4-BE49-F238E27FC236}">
                <a16:creationId xmlns="" xmlns:p14="http://schemas.microsoft.com/office/powerpoint/2010/main" xmlns:c="http://schemas.openxmlformats.org/drawingml/2006/chart" xmlns:a16="http://schemas.microsoft.com/office/drawing/2014/main" id="{E8D2936A-003B-40A2-8CFD-BEC3B3D975E2}"/>
              </a:ext>
            </a:extLst>
          </p:cNvPr>
          <p:cNvSpPr txBox="1"/>
          <p:nvPr/>
        </p:nvSpPr>
        <p:spPr>
          <a:xfrm>
            <a:off x="921848" y="5265090"/>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4" name="TextBox 11">
            <a:extLst>
              <a:ext uri="{FF2B5EF4-FFF2-40B4-BE49-F238E27FC236}">
                <a16:creationId xmlns="" xmlns:p14="http://schemas.microsoft.com/office/powerpoint/2010/main" xmlns:c="http://schemas.openxmlformats.org/drawingml/2006/chart" xmlns:a16="http://schemas.microsoft.com/office/drawing/2014/main" id="{F98C4C6B-D079-49B4-AAB8-2E5A3B61C07B}"/>
              </a:ext>
            </a:extLst>
          </p:cNvPr>
          <p:cNvSpPr txBox="1"/>
          <p:nvPr/>
        </p:nvSpPr>
        <p:spPr>
          <a:xfrm>
            <a:off x="4227496" y="5265090"/>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394535129"/>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26" grpId="0">
        <p:bldAsOne/>
      </p:bldGraphic>
      <p:bldP spid="27" grpId="0"/>
      <p:bldP spid="28" grpId="0"/>
      <p:bldP spid="29" grpId="0"/>
      <p:bldP spid="30"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379079"/>
            <a:ext cx="7476395" cy="1323439"/>
          </a:xfrm>
          <a:prstGeom prst="rect">
            <a:avLst/>
          </a:prstGeom>
          <a:noFill/>
        </p:spPr>
        <p:txBody>
          <a:bodyPr wrap="square" rtlCol="0">
            <a:spAutoFit/>
          </a:bodyPr>
          <a:lstStyle/>
          <a:p>
            <a:pPr algn="dist"/>
            <a:r>
              <a:rPr lang="en-US" altLang="zh-CN" sz="8000" dirty="0" smtClean="0">
                <a:solidFill>
                  <a:schemeClr val="bg1">
                    <a:alpha val="12000"/>
                  </a:schemeClr>
                </a:solidFill>
                <a:effectLst>
                  <a:outerShdw blurRad="25400" dist="25400" dir="2700000" algn="tl">
                    <a:srgbClr val="000000">
                      <a:alpha val="25000"/>
                    </a:srgbClr>
                  </a:outerShdw>
                </a:effectLst>
                <a:cs typeface="+mn-ea"/>
                <a:sym typeface="+mn-lt"/>
              </a:rPr>
              <a:t>PART THREE</a:t>
            </a:r>
            <a:endParaRPr lang="zh-CN" altLang="en-US" sz="80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文化及荣誉</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290202078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xmlns:a16="http://schemas.microsoft.com/office/drawing/2014/main" xmlns:a14="http://schemas.microsoft.com/office/drawing/2010/main">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7880" y="1225576"/>
            <a:ext cx="5112568" cy="361125"/>
          </a:xfrm>
          <a:prstGeom prst="rect">
            <a:avLst/>
          </a:prstGeom>
          <a:noFill/>
        </p:spPr>
        <p:txBody>
          <a:bodyPr wrap="square" lIns="0" tIns="0" rIns="0" bIns="0" rtlCol="0">
            <a:spAutoFit/>
          </a:bodyPr>
          <a:lstStyle/>
          <a:p>
            <a:pPr lvl="0" algn="ctr">
              <a:lnSpc>
                <a:spcPct val="130000"/>
              </a:lnSpc>
              <a:spcBef>
                <a:spcPct val="0"/>
              </a:spcBef>
              <a:defRPr/>
            </a:pPr>
            <a:r>
              <a:rPr lang="zh-CN" altLang="en-US" sz="2000" b="1" dirty="0">
                <a:solidFill>
                  <a:schemeClr val="tx1">
                    <a:lumMod val="85000"/>
                    <a:lumOff val="15000"/>
                  </a:schemeClr>
                </a:solidFill>
                <a:cs typeface="+mn-ea"/>
                <a:sym typeface="+mn-lt"/>
              </a:rPr>
              <a:t>企业精神文化建设</a:t>
            </a: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企业信条</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Rectangle 14">
            <a:extLst>
              <a:ext uri="{FF2B5EF4-FFF2-40B4-BE49-F238E27FC236}">
                <a16:creationId xmlns="" xmlns:a14="http://schemas.microsoft.com/office/drawing/2010/main" xmlns:p14="http://schemas.microsoft.com/office/powerpoint/2010/main" xmlns:a16="http://schemas.microsoft.com/office/drawing/2014/main" id="{DEE5A2F2-4092-4467-B4E2-122EDCA0D1BE}"/>
              </a:ext>
            </a:extLst>
          </p:cNvPr>
          <p:cNvSpPr/>
          <p:nvPr/>
        </p:nvSpPr>
        <p:spPr>
          <a:xfrm rot="10800000" flipH="1" flipV="1">
            <a:off x="7950200" y="2523846"/>
            <a:ext cx="3238499" cy="3335334"/>
          </a:xfrm>
          <a:prstGeom prst="rect">
            <a:avLst/>
          </a:prstGeom>
          <a:solidFill>
            <a:schemeClr val="bg1"/>
          </a:solidFill>
          <a:ln>
            <a:solidFill>
              <a:schemeClr val="bg1">
                <a:lumMod val="95000"/>
              </a:schemeClr>
            </a:solid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4" name="TextBox 16">
            <a:extLst>
              <a:ext uri="{FF2B5EF4-FFF2-40B4-BE49-F238E27FC236}">
                <a16:creationId xmlns="" xmlns:a14="http://schemas.microsoft.com/office/drawing/2010/main" xmlns:p14="http://schemas.microsoft.com/office/powerpoint/2010/main" xmlns:a16="http://schemas.microsoft.com/office/drawing/2014/main" id="{6F057E8A-D4DD-4591-BC7B-5F473E380EA4}"/>
              </a:ext>
            </a:extLst>
          </p:cNvPr>
          <p:cNvSpPr txBox="1"/>
          <p:nvPr/>
        </p:nvSpPr>
        <p:spPr>
          <a:xfrm>
            <a:off x="8344337" y="3731213"/>
            <a:ext cx="2450223" cy="1200329"/>
          </a:xfrm>
          <a:prstGeom prst="rect">
            <a:avLst/>
          </a:prstGeom>
          <a:noFill/>
        </p:spPr>
        <p:txBody>
          <a:bodyPr wrap="square" rtlCol="0">
            <a:spAutoFit/>
          </a:bodyPr>
          <a:lstStyle/>
          <a:p>
            <a:pPr algn="ctr">
              <a:lnSpc>
                <a:spcPct val="150000"/>
              </a:lnSpc>
            </a:pPr>
            <a:r>
              <a:rPr lang="zh-CN" altLang="en-US" sz="1200" dirty="0">
                <a:cs typeface="+mn-ea"/>
                <a:sym typeface="+mn-lt"/>
              </a:rPr>
              <a:t>您的内容打在这里，或者通过复制您的文本后，在此框中选择粘贴，您的内容打在这里，或者通过复制您的文本后，</a:t>
            </a:r>
            <a:endParaRPr lang="en-US" altLang="zh-CN" sz="1200" dirty="0">
              <a:cs typeface="+mn-ea"/>
              <a:sym typeface="+mn-lt"/>
            </a:endParaRPr>
          </a:p>
        </p:txBody>
      </p:sp>
      <p:sp>
        <p:nvSpPr>
          <p:cNvPr id="15" name="Rectangle 6">
            <a:extLst>
              <a:ext uri="{FF2B5EF4-FFF2-40B4-BE49-F238E27FC236}">
                <a16:creationId xmlns="" xmlns:a14="http://schemas.microsoft.com/office/drawing/2010/main" xmlns:p14="http://schemas.microsoft.com/office/powerpoint/2010/main" xmlns:a16="http://schemas.microsoft.com/office/drawing/2014/main" id="{D7A7FD53-CDE4-4E47-99EC-B8EE395FE56B}"/>
              </a:ext>
            </a:extLst>
          </p:cNvPr>
          <p:cNvSpPr/>
          <p:nvPr/>
        </p:nvSpPr>
        <p:spPr>
          <a:xfrm rot="10800000" flipH="1" flipV="1">
            <a:off x="1003300" y="2523846"/>
            <a:ext cx="3238499" cy="3335334"/>
          </a:xfrm>
          <a:prstGeom prst="rect">
            <a:avLst/>
          </a:prstGeom>
          <a:solidFill>
            <a:schemeClr val="bg1"/>
          </a:solidFill>
          <a:ln>
            <a:solidFill>
              <a:schemeClr val="bg1">
                <a:lumMod val="95000"/>
              </a:schemeClr>
            </a:solid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6" name="Rectangle 4">
            <a:extLst>
              <a:ext uri="{FF2B5EF4-FFF2-40B4-BE49-F238E27FC236}">
                <a16:creationId xmlns="" xmlns:a14="http://schemas.microsoft.com/office/drawing/2010/main" xmlns:p14="http://schemas.microsoft.com/office/powerpoint/2010/main" xmlns:a16="http://schemas.microsoft.com/office/drawing/2014/main" id="{81DE0162-BA2A-4FA9-955A-D11D8A3EEB3F}"/>
              </a:ext>
            </a:extLst>
          </p:cNvPr>
          <p:cNvSpPr/>
          <p:nvPr/>
        </p:nvSpPr>
        <p:spPr>
          <a:xfrm rot="10800000" flipH="1" flipV="1">
            <a:off x="4331367" y="2061881"/>
            <a:ext cx="3529266" cy="4259263"/>
          </a:xfrm>
          <a:prstGeom prst="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7"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1397437" y="3731213"/>
            <a:ext cx="2450223" cy="1200329"/>
          </a:xfrm>
          <a:prstGeom prst="rect">
            <a:avLst/>
          </a:prstGeom>
          <a:noFill/>
        </p:spPr>
        <p:txBody>
          <a:bodyPr wrap="square" rtlCol="0">
            <a:spAutoFit/>
          </a:bodyPr>
          <a:lstStyle/>
          <a:p>
            <a:pPr algn="ctr">
              <a:lnSpc>
                <a:spcPct val="150000"/>
              </a:lnSpc>
            </a:pPr>
            <a:r>
              <a:rPr lang="zh-CN" altLang="en-US" sz="1200" dirty="0">
                <a:cs typeface="+mn-ea"/>
                <a:sym typeface="+mn-lt"/>
              </a:rPr>
              <a:t>您的内容打在这里，或者通过复制您的文本后，在此框中选择粘贴，您的内容打在这里，或者通过复制您的文本后，</a:t>
            </a:r>
            <a:endParaRPr lang="en-US" altLang="zh-CN" sz="1200" dirty="0">
              <a:cs typeface="+mn-ea"/>
              <a:sym typeface="+mn-lt"/>
            </a:endParaRPr>
          </a:p>
        </p:txBody>
      </p:sp>
      <p:sp>
        <p:nvSpPr>
          <p:cNvPr id="18" name="TextBox 17">
            <a:extLst>
              <a:ext uri="{FF2B5EF4-FFF2-40B4-BE49-F238E27FC236}">
                <a16:creationId xmlns="" xmlns:a14="http://schemas.microsoft.com/office/drawing/2010/main" xmlns:p14="http://schemas.microsoft.com/office/powerpoint/2010/main" xmlns:a16="http://schemas.microsoft.com/office/drawing/2014/main" id="{C401B087-0EEB-40E3-9943-003C93244E02}"/>
              </a:ext>
            </a:extLst>
          </p:cNvPr>
          <p:cNvSpPr txBox="1"/>
          <p:nvPr/>
        </p:nvSpPr>
        <p:spPr>
          <a:xfrm>
            <a:off x="4870887" y="3618510"/>
            <a:ext cx="2450223" cy="1200329"/>
          </a:xfrm>
          <a:prstGeom prst="rect">
            <a:avLst/>
          </a:prstGeom>
          <a:noFill/>
        </p:spPr>
        <p:txBody>
          <a:bodyPr wrap="square" rtlCol="0">
            <a:spAutoFit/>
          </a:bodyPr>
          <a:lstStyle/>
          <a:p>
            <a:pPr algn="ctr">
              <a:lnSpc>
                <a:spcPct val="150000"/>
              </a:lnSpc>
            </a:pPr>
            <a:r>
              <a:rPr lang="zh-CN" altLang="en-US" sz="1200" dirty="0">
                <a:solidFill>
                  <a:schemeClr val="bg1"/>
                </a:solidFill>
                <a:cs typeface="+mn-ea"/>
                <a:sym typeface="+mn-lt"/>
              </a:rPr>
              <a:t>您的内容打在这里，或者通过复制您的文本后，在此框中选择粘贴，您的内容打在这里，或者通过复制您的文本后，</a:t>
            </a:r>
            <a:endParaRPr lang="en-US" altLang="zh-CN" sz="1200" dirty="0">
              <a:solidFill>
                <a:schemeClr val="bg1"/>
              </a:solidFill>
              <a:cs typeface="+mn-ea"/>
              <a:sym typeface="+mn-lt"/>
            </a:endParaRPr>
          </a:p>
        </p:txBody>
      </p:sp>
      <p:cxnSp>
        <p:nvCxnSpPr>
          <p:cNvPr id="19" name="Straight Connector 19">
            <a:extLst>
              <a:ext uri="{FF2B5EF4-FFF2-40B4-BE49-F238E27FC236}">
                <a16:creationId xmlns="" xmlns:a14="http://schemas.microsoft.com/office/drawing/2010/main" xmlns:p14="http://schemas.microsoft.com/office/powerpoint/2010/main" xmlns:a16="http://schemas.microsoft.com/office/drawing/2014/main" id="{7442E7DD-29F7-424D-AA46-A3E9C14DFC31}"/>
              </a:ext>
            </a:extLst>
          </p:cNvPr>
          <p:cNvCxnSpPr/>
          <p:nvPr/>
        </p:nvCxnSpPr>
        <p:spPr>
          <a:xfrm>
            <a:off x="1663699" y="5007029"/>
            <a:ext cx="191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 xmlns:a14="http://schemas.microsoft.com/office/drawing/2010/main" xmlns:p14="http://schemas.microsoft.com/office/powerpoint/2010/main" xmlns:a16="http://schemas.microsoft.com/office/drawing/2014/main" id="{B1DBDB85-7DB2-4298-81F4-09FA72944E31}"/>
              </a:ext>
            </a:extLst>
          </p:cNvPr>
          <p:cNvCxnSpPr/>
          <p:nvPr/>
        </p:nvCxnSpPr>
        <p:spPr>
          <a:xfrm>
            <a:off x="8610599" y="4974945"/>
            <a:ext cx="191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1">
            <a:extLst>
              <a:ext uri="{FF2B5EF4-FFF2-40B4-BE49-F238E27FC236}">
                <a16:creationId xmlns="" xmlns:a14="http://schemas.microsoft.com/office/drawing/2010/main" xmlns:p14="http://schemas.microsoft.com/office/powerpoint/2010/main" xmlns:a16="http://schemas.microsoft.com/office/drawing/2014/main" id="{294076AB-1BC5-4AFF-B2A7-2BE1CDDAE1CB}"/>
              </a:ext>
            </a:extLst>
          </p:cNvPr>
          <p:cNvCxnSpPr/>
          <p:nvPr/>
        </p:nvCxnSpPr>
        <p:spPr>
          <a:xfrm>
            <a:off x="5137149" y="4963523"/>
            <a:ext cx="1917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1397437" y="5167347"/>
            <a:ext cx="2450223" cy="400110"/>
          </a:xfrm>
          <a:prstGeom prst="rect">
            <a:avLst/>
          </a:prstGeom>
          <a:noFill/>
        </p:spPr>
        <p:txBody>
          <a:bodyPr wrap="square" rtlCol="0">
            <a:spAutoFit/>
          </a:bodyPr>
          <a:lstStyle/>
          <a:p>
            <a:pPr algn="ctr"/>
            <a:r>
              <a:rPr lang="zh-CN" altLang="en-US" sz="2000" b="1" dirty="0">
                <a:solidFill>
                  <a:srgbClr val="2351B4"/>
                </a:solidFill>
                <a:cs typeface="+mn-ea"/>
                <a:sym typeface="+mn-lt"/>
              </a:rPr>
              <a:t>稳步发展</a:t>
            </a:r>
          </a:p>
        </p:txBody>
      </p:sp>
      <p:cxnSp>
        <p:nvCxnSpPr>
          <p:cNvPr id="23" name="Straight Connector 24">
            <a:extLst>
              <a:ext uri="{FF2B5EF4-FFF2-40B4-BE49-F238E27FC236}">
                <a16:creationId xmlns="" xmlns:a14="http://schemas.microsoft.com/office/drawing/2010/main" xmlns:p14="http://schemas.microsoft.com/office/powerpoint/2010/main" xmlns:a16="http://schemas.microsoft.com/office/drawing/2014/main" id="{3B02113D-6668-44B8-8185-A91912B7665B}"/>
              </a:ext>
            </a:extLst>
          </p:cNvPr>
          <p:cNvCxnSpPr/>
          <p:nvPr/>
        </p:nvCxnSpPr>
        <p:spPr>
          <a:xfrm>
            <a:off x="8610599" y="5007029"/>
            <a:ext cx="19177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5">
            <a:extLst>
              <a:ext uri="{FF2B5EF4-FFF2-40B4-BE49-F238E27FC236}">
                <a16:creationId xmlns="" xmlns:a14="http://schemas.microsoft.com/office/drawing/2010/main" xmlns:p14="http://schemas.microsoft.com/office/powerpoint/2010/main" xmlns:a16="http://schemas.microsoft.com/office/drawing/2014/main" id="{56BE6050-369E-4217-9875-C2371343409D}"/>
              </a:ext>
            </a:extLst>
          </p:cNvPr>
          <p:cNvSpPr txBox="1"/>
          <p:nvPr/>
        </p:nvSpPr>
        <p:spPr>
          <a:xfrm>
            <a:off x="8344338" y="5167347"/>
            <a:ext cx="2450223" cy="400110"/>
          </a:xfrm>
          <a:prstGeom prst="rect">
            <a:avLst/>
          </a:prstGeom>
          <a:noFill/>
        </p:spPr>
        <p:txBody>
          <a:bodyPr wrap="square" rtlCol="0">
            <a:spAutoFit/>
          </a:bodyPr>
          <a:lstStyle/>
          <a:p>
            <a:pPr algn="ctr"/>
            <a:r>
              <a:rPr lang="zh-CN" altLang="en-US" sz="2000" b="1" dirty="0">
                <a:solidFill>
                  <a:srgbClr val="2351B4"/>
                </a:solidFill>
                <a:cs typeface="+mn-ea"/>
                <a:sym typeface="+mn-lt"/>
              </a:rPr>
              <a:t>勇于创新</a:t>
            </a:r>
          </a:p>
        </p:txBody>
      </p:sp>
      <p:sp>
        <p:nvSpPr>
          <p:cNvPr id="25" name="TextBox 28">
            <a:extLst>
              <a:ext uri="{FF2B5EF4-FFF2-40B4-BE49-F238E27FC236}">
                <a16:creationId xmlns="" xmlns:a14="http://schemas.microsoft.com/office/drawing/2010/main" xmlns:p14="http://schemas.microsoft.com/office/powerpoint/2010/main" xmlns:a16="http://schemas.microsoft.com/office/drawing/2014/main" id="{D5D31063-0B9B-435C-BCA6-3FBDD87404A9}"/>
              </a:ext>
            </a:extLst>
          </p:cNvPr>
          <p:cNvSpPr txBox="1"/>
          <p:nvPr/>
        </p:nvSpPr>
        <p:spPr>
          <a:xfrm>
            <a:off x="5255141" y="5282926"/>
            <a:ext cx="1681718" cy="461665"/>
          </a:xfrm>
          <a:prstGeom prst="rect">
            <a:avLst/>
          </a:prstGeom>
          <a:noFill/>
        </p:spPr>
        <p:txBody>
          <a:bodyPr wrap="square" rtlCol="0">
            <a:spAutoFit/>
          </a:bodyPr>
          <a:lstStyle/>
          <a:p>
            <a:pPr algn="ctr"/>
            <a:r>
              <a:rPr lang="zh-CN" altLang="en-US" sz="2400" b="1" dirty="0">
                <a:solidFill>
                  <a:schemeClr val="bg1"/>
                </a:solidFill>
                <a:cs typeface="+mn-ea"/>
                <a:sym typeface="+mn-lt"/>
              </a:rPr>
              <a:t>团结一致</a:t>
            </a:r>
          </a:p>
        </p:txBody>
      </p:sp>
      <p:pic>
        <p:nvPicPr>
          <p:cNvPr id="26" name="图片占位符 41">
            <a:extLst>
              <a:ext uri="{FF2B5EF4-FFF2-40B4-BE49-F238E27FC236}">
                <a16:creationId xmlns="" xmlns:a14="http://schemas.microsoft.com/office/drawing/2010/main" xmlns:p14="http://schemas.microsoft.com/office/powerpoint/2010/main" xmlns:a16="http://schemas.microsoft.com/office/drawing/2014/main" id="{167AF699-0D07-4FBA-B91C-962D7E5F46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5564" y="1888035"/>
            <a:ext cx="1580872" cy="1554668"/>
          </a:xfrm>
          <a:custGeom>
            <a:avLst/>
            <a:gdLst>
              <a:gd name="connsiteX0" fmla="*/ 790436 w 1580872"/>
              <a:gd name="connsiteY0" fmla="*/ 0 h 1580868"/>
              <a:gd name="connsiteX1" fmla="*/ 1580872 w 1580872"/>
              <a:gd name="connsiteY1" fmla="*/ 790434 h 1580868"/>
              <a:gd name="connsiteX2" fmla="*/ 790436 w 1580872"/>
              <a:gd name="connsiteY2" fmla="*/ 1580868 h 1580868"/>
              <a:gd name="connsiteX3" fmla="*/ 0 w 1580872"/>
              <a:gd name="connsiteY3" fmla="*/ 790434 h 1580868"/>
              <a:gd name="connsiteX4" fmla="*/ 790436 w 1580872"/>
              <a:gd name="connsiteY4" fmla="*/ 0 h 158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872" h="1580868">
                <a:moveTo>
                  <a:pt x="790436" y="0"/>
                </a:moveTo>
                <a:cubicBezTo>
                  <a:pt x="1226982" y="0"/>
                  <a:pt x="1580872" y="353889"/>
                  <a:pt x="1580872" y="790434"/>
                </a:cubicBezTo>
                <a:cubicBezTo>
                  <a:pt x="1580872" y="1226979"/>
                  <a:pt x="1226982" y="1580868"/>
                  <a:pt x="790436" y="1580868"/>
                </a:cubicBezTo>
                <a:cubicBezTo>
                  <a:pt x="353890" y="1580868"/>
                  <a:pt x="0" y="1226979"/>
                  <a:pt x="0" y="790434"/>
                </a:cubicBezTo>
                <a:cubicBezTo>
                  <a:pt x="0" y="353889"/>
                  <a:pt x="353890" y="0"/>
                  <a:pt x="790436" y="0"/>
                </a:cubicBezTo>
                <a:close/>
              </a:path>
            </a:pathLst>
          </a:custGeom>
        </p:spPr>
      </p:pic>
      <p:pic>
        <p:nvPicPr>
          <p:cNvPr id="28" name="图片占位符 37">
            <a:extLst>
              <a:ext uri="{FF2B5EF4-FFF2-40B4-BE49-F238E27FC236}">
                <a16:creationId xmlns="" xmlns:a14="http://schemas.microsoft.com/office/drawing/2010/main" xmlns:p14="http://schemas.microsoft.com/office/powerpoint/2010/main" xmlns:a16="http://schemas.microsoft.com/office/drawing/2014/main" id="{CFDA6956-4705-4BAE-9BA1-E494239498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11762" y="2390274"/>
            <a:ext cx="1270406" cy="1249348"/>
          </a:xfrm>
          <a:custGeom>
            <a:avLst/>
            <a:gdLst>
              <a:gd name="connsiteX0" fmla="*/ 635203 w 1270406"/>
              <a:gd name="connsiteY0" fmla="*/ 0 h 1270402"/>
              <a:gd name="connsiteX1" fmla="*/ 1270406 w 1270406"/>
              <a:gd name="connsiteY1" fmla="*/ 635201 h 1270402"/>
              <a:gd name="connsiteX2" fmla="*/ 635203 w 1270406"/>
              <a:gd name="connsiteY2" fmla="*/ 1270402 h 1270402"/>
              <a:gd name="connsiteX3" fmla="*/ 0 w 1270406"/>
              <a:gd name="connsiteY3" fmla="*/ 635201 h 1270402"/>
              <a:gd name="connsiteX4" fmla="*/ 635203 w 1270406"/>
              <a:gd name="connsiteY4" fmla="*/ 0 h 127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06" h="1270402">
                <a:moveTo>
                  <a:pt x="635203" y="0"/>
                </a:moveTo>
                <a:cubicBezTo>
                  <a:pt x="986016" y="0"/>
                  <a:pt x="1270406" y="284389"/>
                  <a:pt x="1270406" y="635201"/>
                </a:cubicBezTo>
                <a:cubicBezTo>
                  <a:pt x="1270406" y="986013"/>
                  <a:pt x="986016" y="1270402"/>
                  <a:pt x="635203" y="1270402"/>
                </a:cubicBezTo>
                <a:cubicBezTo>
                  <a:pt x="284390" y="1270402"/>
                  <a:pt x="0" y="986013"/>
                  <a:pt x="0" y="635201"/>
                </a:cubicBezTo>
                <a:cubicBezTo>
                  <a:pt x="0" y="284389"/>
                  <a:pt x="284390" y="0"/>
                  <a:pt x="635203" y="0"/>
                </a:cubicBezTo>
                <a:close/>
              </a:path>
            </a:pathLst>
          </a:custGeom>
        </p:spPr>
      </p:pic>
      <p:pic>
        <p:nvPicPr>
          <p:cNvPr id="29" name="图片占位符 35">
            <a:extLst>
              <a:ext uri="{FF2B5EF4-FFF2-40B4-BE49-F238E27FC236}">
                <a16:creationId xmlns="" xmlns:a14="http://schemas.microsoft.com/office/drawing/2010/main" xmlns:p14="http://schemas.microsoft.com/office/powerpoint/2010/main" xmlns:a16="http://schemas.microsoft.com/office/drawing/2014/main" id="{0E262853-7200-4150-81F9-EDBD4F8FAC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34247" y="2390274"/>
            <a:ext cx="1270406" cy="1249348"/>
          </a:xfrm>
          <a:custGeom>
            <a:avLst/>
            <a:gdLst>
              <a:gd name="connsiteX0" fmla="*/ 635203 w 1270406"/>
              <a:gd name="connsiteY0" fmla="*/ 0 h 1270402"/>
              <a:gd name="connsiteX1" fmla="*/ 1270406 w 1270406"/>
              <a:gd name="connsiteY1" fmla="*/ 635201 h 1270402"/>
              <a:gd name="connsiteX2" fmla="*/ 635203 w 1270406"/>
              <a:gd name="connsiteY2" fmla="*/ 1270402 h 1270402"/>
              <a:gd name="connsiteX3" fmla="*/ 0 w 1270406"/>
              <a:gd name="connsiteY3" fmla="*/ 635201 h 1270402"/>
              <a:gd name="connsiteX4" fmla="*/ 635203 w 1270406"/>
              <a:gd name="connsiteY4" fmla="*/ 0 h 127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06" h="1270402">
                <a:moveTo>
                  <a:pt x="635203" y="0"/>
                </a:moveTo>
                <a:cubicBezTo>
                  <a:pt x="986016" y="0"/>
                  <a:pt x="1270406" y="284389"/>
                  <a:pt x="1270406" y="635201"/>
                </a:cubicBezTo>
                <a:cubicBezTo>
                  <a:pt x="1270406" y="986013"/>
                  <a:pt x="986016" y="1270402"/>
                  <a:pt x="635203" y="1270402"/>
                </a:cubicBezTo>
                <a:cubicBezTo>
                  <a:pt x="284390" y="1270402"/>
                  <a:pt x="0" y="986013"/>
                  <a:pt x="0" y="635201"/>
                </a:cubicBezTo>
                <a:cubicBezTo>
                  <a:pt x="0" y="284389"/>
                  <a:pt x="284390" y="0"/>
                  <a:pt x="635203" y="0"/>
                </a:cubicBezTo>
                <a:close/>
              </a:path>
            </a:pathLst>
          </a:custGeom>
        </p:spPr>
      </p:pic>
    </p:spTree>
    <p:extLst>
      <p:ext uri="{BB962C8B-B14F-4D97-AF65-F5344CB8AC3E}">
        <p14:creationId xmlns:p14="http://schemas.microsoft.com/office/powerpoint/2010/main" val="9127400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par>
                                <p:cTn id="86" presetID="53" presetClass="entr" presetSubtype="16"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5" grpId="0" animBg="1"/>
      <p:bldP spid="16" grpId="0" animBg="1"/>
      <p:bldP spid="17" grpId="0"/>
      <p:bldP spid="18" grpId="0"/>
      <p:bldP spid="22"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17133" y="1728478"/>
            <a:ext cx="3585855" cy="711159"/>
          </a:xfrm>
          <a:prstGeom prst="rect">
            <a:avLst/>
          </a:prstGeom>
          <a:noFill/>
        </p:spPr>
        <p:txBody>
          <a:bodyPr wrap="square" lIns="135388" tIns="67692" rIns="135388" bIns="67692" rtlCol="0">
            <a:spAutoFit/>
          </a:bodyPr>
          <a:lstStyle/>
          <a:p>
            <a:r>
              <a:rPr lang="zh-CN" altLang="en-US" sz="3600" b="1" dirty="0">
                <a:solidFill>
                  <a:srgbClr val="2351B4"/>
                </a:solidFill>
                <a:cs typeface="+mn-ea"/>
                <a:sym typeface="+mn-lt"/>
              </a:rPr>
              <a:t>诚信铸就品质</a:t>
            </a:r>
          </a:p>
        </p:txBody>
      </p:sp>
      <p:sp>
        <p:nvSpPr>
          <p:cNvPr id="19" name="TextBox 18"/>
          <p:cNvSpPr txBox="1"/>
          <p:nvPr/>
        </p:nvSpPr>
        <p:spPr>
          <a:xfrm>
            <a:off x="6288021" y="1728478"/>
            <a:ext cx="3840427" cy="711159"/>
          </a:xfrm>
          <a:prstGeom prst="rect">
            <a:avLst/>
          </a:prstGeom>
          <a:noFill/>
        </p:spPr>
        <p:txBody>
          <a:bodyPr wrap="square" lIns="135388" tIns="67692" rIns="135388" bIns="67692" rtlCol="0">
            <a:spAutoFit/>
          </a:bodyPr>
          <a:lstStyle/>
          <a:p>
            <a:r>
              <a:rPr lang="zh-CN" altLang="en-US" sz="3600" b="1" dirty="0">
                <a:solidFill>
                  <a:srgbClr val="20C7FD"/>
                </a:solidFill>
                <a:cs typeface="+mn-ea"/>
                <a:sym typeface="+mn-lt"/>
              </a:rPr>
              <a:t>创新引领未来</a:t>
            </a:r>
          </a:p>
        </p:txBody>
      </p:sp>
      <p:grpSp>
        <p:nvGrpSpPr>
          <p:cNvPr id="5" name="组合 4"/>
          <p:cNvGrpSpPr/>
          <p:nvPr/>
        </p:nvGrpSpPr>
        <p:grpSpPr>
          <a:xfrm>
            <a:off x="1297328" y="312854"/>
            <a:ext cx="4396338" cy="461665"/>
            <a:chOff x="2117856" y="832327"/>
            <a:chExt cx="4924707" cy="461665"/>
          </a:xfrm>
        </p:grpSpPr>
        <p:sp>
          <p:nvSpPr>
            <p:cNvPr id="6" name="文本框 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企业文化</a:t>
              </a:r>
            </a:p>
          </p:txBody>
        </p:sp>
        <p:sp>
          <p:nvSpPr>
            <p:cNvPr id="7" name="文本框 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 name="矩形 1"/>
          <p:cNvSpPr/>
          <p:nvPr/>
        </p:nvSpPr>
        <p:spPr>
          <a:xfrm>
            <a:off x="0" y="2578657"/>
            <a:ext cx="12192000" cy="23951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67150" y="4828033"/>
            <a:ext cx="3257702" cy="242658"/>
          </a:xfrm>
          <a:prstGeom prst="rect">
            <a:avLst/>
          </a:prstGeom>
          <a:solidFill>
            <a:srgbClr val="20C7F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a16="http://schemas.microsoft.com/office/drawing/2014/main" id="{57E6C08E-8348-4FFA-9F6F-60DE10086614}"/>
              </a:ext>
            </a:extLst>
          </p:cNvPr>
          <p:cNvSpPr txBox="1"/>
          <p:nvPr/>
        </p:nvSpPr>
        <p:spPr>
          <a:xfrm>
            <a:off x="3047998" y="5357856"/>
            <a:ext cx="6096000" cy="369332"/>
          </a:xfrm>
          <a:prstGeom prst="rect">
            <a:avLst/>
          </a:prstGeom>
          <a:noFill/>
        </p:spPr>
        <p:txBody>
          <a:bodyPr wrap="square">
            <a:spAutoFit/>
          </a:bodyPr>
          <a:lstStyle/>
          <a:p>
            <a:pPr algn="ctr"/>
            <a:r>
              <a:rPr lang="zh-CN" altLang="en-US" sz="1800" b="1" dirty="0" smtClean="0">
                <a:cs typeface="+mn-ea"/>
                <a:sym typeface="+mn-lt"/>
              </a:rPr>
              <a:t>企业精神文化格言</a:t>
            </a:r>
            <a:endParaRPr lang="zh-CN" altLang="en-US" sz="1800" b="1" dirty="0">
              <a:cs typeface="+mn-ea"/>
              <a:sym typeface="+mn-lt"/>
            </a:endParaRPr>
          </a:p>
        </p:txBody>
      </p:sp>
      <p:sp>
        <p:nvSpPr>
          <p:cNvPr id="12" name="TextBox 53">
            <a:extLst>
              <a:ext uri="{FF2B5EF4-FFF2-40B4-BE49-F238E27FC236}">
                <a16:creationId xmlns="" xmlns:a14="http://schemas.microsoft.com/office/drawing/2010/main" xmlns:p14="http://schemas.microsoft.com/office/powerpoint/2010/main" xmlns:a16="http://schemas.microsoft.com/office/drawing/2014/main" id="{9DE5EC6B-8753-4405-B91B-40D87BB11BA7}"/>
              </a:ext>
            </a:extLst>
          </p:cNvPr>
          <p:cNvSpPr txBox="1"/>
          <p:nvPr/>
        </p:nvSpPr>
        <p:spPr>
          <a:xfrm>
            <a:off x="1329555" y="5734717"/>
            <a:ext cx="9532886" cy="570284"/>
          </a:xfrm>
          <a:prstGeom prst="rect">
            <a:avLst/>
          </a:prstGeom>
          <a:noFill/>
        </p:spPr>
        <p:txBody>
          <a:bodyPr wrap="square" rtlCol="0">
            <a:spAutoFit/>
          </a:bodyPr>
          <a:lstStyle/>
          <a:p>
            <a:pPr algn="ctr">
              <a:lnSpc>
                <a:spcPct val="15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r>
              <a:rPr lang="zh-CN" altLang="en-US" sz="1100" dirty="0" smtClean="0">
                <a:solidFill>
                  <a:schemeClr val="bg1">
                    <a:lumMod val="50000"/>
                  </a:schemeClr>
                </a:solidFill>
                <a:cs typeface="+mn-ea"/>
                <a:sym typeface="+mn-lt"/>
              </a:rPr>
              <a:t>后在此</a:t>
            </a:r>
            <a:r>
              <a:rPr lang="zh-CN" altLang="en-US" sz="1100" dirty="0">
                <a:solidFill>
                  <a:schemeClr val="bg1">
                    <a:lumMod val="50000"/>
                  </a:schemeClr>
                </a:solidFill>
                <a:cs typeface="+mn-ea"/>
                <a:sym typeface="+mn-lt"/>
              </a:rPr>
              <a:t>框中选择粘贴，并选择只保留文字。您的内容打在这里，或者通过复制您的文本后，在此框中选择粘贴，并选择只保留</a:t>
            </a:r>
            <a:r>
              <a:rPr lang="zh-CN" altLang="en-US" sz="1100" dirty="0" smtClean="0">
                <a:solidFill>
                  <a:schemeClr val="bg1">
                    <a:lumMod val="50000"/>
                  </a:schemeClr>
                </a:solidFill>
                <a:cs typeface="+mn-ea"/>
                <a:sym typeface="+mn-lt"/>
              </a:rPr>
              <a:t>文字</a:t>
            </a:r>
            <a:endParaRPr lang="en-US" altLang="zh-CN" sz="1100" dirty="0">
              <a:solidFill>
                <a:schemeClr val="bg1">
                  <a:lumMod val="50000"/>
                </a:schemeClr>
              </a:solidFill>
              <a:cs typeface="+mn-ea"/>
              <a:sym typeface="+mn-lt"/>
            </a:endParaRPr>
          </a:p>
        </p:txBody>
      </p:sp>
    </p:spTree>
    <p:extLst>
      <p:ext uri="{BB962C8B-B14F-4D97-AF65-F5344CB8AC3E}">
        <p14:creationId xmlns:p14="http://schemas.microsoft.com/office/powerpoint/2010/main" val="26441654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2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20000"/>
                                  </p:iterate>
                                  <p:childTnLst>
                                    <p:set>
                                      <p:cBhvr>
                                        <p:cTn id="13" dur="1" fill="hold">
                                          <p:stCondLst>
                                            <p:cond delay="0"/>
                                          </p:stCondLst>
                                        </p:cTn>
                                        <p:tgtEl>
                                          <p:spTgt spid="19"/>
                                        </p:tgtEl>
                                        <p:attrNameLst>
                                          <p:attrName>style.visibility</p:attrName>
                                        </p:attrNameLst>
                                      </p:cBhvr>
                                      <p:to>
                                        <p:strVal val="visible"/>
                                      </p:to>
                                    </p:set>
                                    <p:anim by="(-#ppt_w*2)" calcmode="lin" valueType="num">
                                      <p:cBhvr rctx="PPT">
                                        <p:cTn id="14" dur="250" autoRev="1" fill="hold">
                                          <p:stCondLst>
                                            <p:cond delay="0"/>
                                          </p:stCondLst>
                                        </p:cTn>
                                        <p:tgtEl>
                                          <p:spTgt spid="19"/>
                                        </p:tgtEl>
                                        <p:attrNameLst>
                                          <p:attrName>ppt_w</p:attrName>
                                        </p:attrNameLst>
                                      </p:cBhvr>
                                    </p:anim>
                                    <p:anim by="(#ppt_w*0.50)" calcmode="lin" valueType="num">
                                      <p:cBhvr>
                                        <p:cTn id="15" dur="250" decel="50000" autoRev="1" fill="hold">
                                          <p:stCondLst>
                                            <p:cond delay="0"/>
                                          </p:stCondLst>
                                        </p:cTn>
                                        <p:tgtEl>
                                          <p:spTgt spid="19"/>
                                        </p:tgtEl>
                                        <p:attrNameLst>
                                          <p:attrName>ppt_x</p:attrName>
                                        </p:attrNameLst>
                                      </p:cBhvr>
                                    </p:anim>
                                    <p:anim from="(-#ppt_h/2)" to="(#ppt_y)" calcmode="lin" valueType="num">
                                      <p:cBhvr>
                                        <p:cTn id="16" dur="500" fill="hold">
                                          <p:stCondLst>
                                            <p:cond delay="0"/>
                                          </p:stCondLst>
                                        </p:cTn>
                                        <p:tgtEl>
                                          <p:spTgt spid="19"/>
                                        </p:tgtEl>
                                        <p:attrNameLst>
                                          <p:attrName>ppt_y</p:attrName>
                                        </p:attrNameLst>
                                      </p:cBhvr>
                                    </p:anim>
                                    <p:animRot by="21600000">
                                      <p:cBhvr>
                                        <p:cTn id="17" dur="500" fill="hold">
                                          <p:stCondLst>
                                            <p:cond delay="0"/>
                                          </p:stCondLst>
                                        </p:cTn>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3"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经营理念</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14" name="图片 13">
            <a:extLst>
              <a:ext uri="{FF2B5EF4-FFF2-40B4-BE49-F238E27FC236}">
                <a16:creationId xmlns="" xmlns:a14="http://schemas.microsoft.com/office/drawing/2010/main" xmlns:p14="http://schemas.microsoft.com/office/powerpoint/2010/main" xmlns:a16="http://schemas.microsoft.com/office/drawing/2014/main" id="{3F11385B-E8FE-4B8D-9FC8-82B3246E68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125" y="1548533"/>
            <a:ext cx="4092575" cy="3484483"/>
          </a:xfrm>
          <a:custGeom>
            <a:avLst/>
            <a:gdLst>
              <a:gd name="connsiteX0" fmla="*/ 0 w 5232400"/>
              <a:gd name="connsiteY0" fmla="*/ 0 h 3488267"/>
              <a:gd name="connsiteX1" fmla="*/ 5232400 w 5232400"/>
              <a:gd name="connsiteY1" fmla="*/ 0 h 3488267"/>
              <a:gd name="connsiteX2" fmla="*/ 5232400 w 5232400"/>
              <a:gd name="connsiteY2" fmla="*/ 3488267 h 3488267"/>
              <a:gd name="connsiteX3" fmla="*/ 0 w 5232400"/>
              <a:gd name="connsiteY3" fmla="*/ 3488267 h 3488267"/>
            </a:gdLst>
            <a:ahLst/>
            <a:cxnLst>
              <a:cxn ang="0">
                <a:pos x="connsiteX0" y="connsiteY0"/>
              </a:cxn>
              <a:cxn ang="0">
                <a:pos x="connsiteX1" y="connsiteY1"/>
              </a:cxn>
              <a:cxn ang="0">
                <a:pos x="connsiteX2" y="connsiteY2"/>
              </a:cxn>
              <a:cxn ang="0">
                <a:pos x="connsiteX3" y="connsiteY3"/>
              </a:cxn>
            </a:cxnLst>
            <a:rect l="l" t="t" r="r" b="b"/>
            <a:pathLst>
              <a:path w="5232400" h="3488267">
                <a:moveTo>
                  <a:pt x="0" y="0"/>
                </a:moveTo>
                <a:lnTo>
                  <a:pt x="5232400" y="0"/>
                </a:lnTo>
                <a:lnTo>
                  <a:pt x="5232400" y="3488267"/>
                </a:lnTo>
                <a:lnTo>
                  <a:pt x="0" y="3488267"/>
                </a:lnTo>
                <a:close/>
              </a:path>
            </a:pathLst>
          </a:custGeom>
          <a:solidFill>
            <a:schemeClr val="bg1"/>
          </a:solidFill>
          <a:ln>
            <a:noFill/>
          </a:ln>
          <a:effectLst>
            <a:outerShdw blurRad="152400" dist="139700" dir="5400000" sx="97000" sy="97000" algn="t" rotWithShape="0">
              <a:prstClr val="black">
                <a:alpha val="24000"/>
              </a:prstClr>
            </a:outerShdw>
          </a:effectLst>
        </p:spPr>
      </p:pic>
      <p:sp>
        <p:nvSpPr>
          <p:cNvPr id="15" name="矩形 14">
            <a:extLst>
              <a:ext uri="{FF2B5EF4-FFF2-40B4-BE49-F238E27FC236}">
                <a16:creationId xmlns="" xmlns:a14="http://schemas.microsoft.com/office/drawing/2010/main" xmlns:p14="http://schemas.microsoft.com/office/powerpoint/2010/main" xmlns:a16="http://schemas.microsoft.com/office/drawing/2014/main" id="{43329199-B242-439B-90D8-DE1659584BBF}"/>
              </a:ext>
            </a:extLst>
          </p:cNvPr>
          <p:cNvSpPr/>
          <p:nvPr/>
        </p:nvSpPr>
        <p:spPr>
          <a:xfrm>
            <a:off x="5377358" y="1609404"/>
            <a:ext cx="5845175" cy="4572000"/>
          </a:xfrm>
          <a:prstGeom prst="rect">
            <a:avLst/>
          </a:prstGeom>
          <a:solidFill>
            <a:schemeClr val="bg1"/>
          </a:solidFill>
          <a:ln>
            <a:solidFill>
              <a:schemeClr val="bg1">
                <a:lumMod val="85000"/>
              </a:schemeClr>
            </a:solidFill>
          </a:ln>
          <a:effectLst>
            <a:outerShdw blurRad="152400" dist="139700" dir="5400000" sx="97000" sy="97000" algn="t" rotWithShape="0">
              <a:srgbClr val="275B8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4="http://schemas.microsoft.com/office/drawing/2010/main" xmlns:p14="http://schemas.microsoft.com/office/powerpoint/2010/main" xmlns:a16="http://schemas.microsoft.com/office/drawing/2014/main" id="{C76E7885-7572-4769-A3E2-FCBB1F47D728}"/>
              </a:ext>
            </a:extLst>
          </p:cNvPr>
          <p:cNvSpPr/>
          <p:nvPr/>
        </p:nvSpPr>
        <p:spPr>
          <a:xfrm>
            <a:off x="5851663" y="2099659"/>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1</a:t>
            </a:r>
            <a:endParaRPr lang="zh-CN" altLang="en-US" sz="2400"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8E5E4C02-A265-4EB3-A400-84E7866A2290}"/>
              </a:ext>
            </a:extLst>
          </p:cNvPr>
          <p:cNvSpPr txBox="1"/>
          <p:nvPr/>
        </p:nvSpPr>
        <p:spPr>
          <a:xfrm>
            <a:off x="6525926" y="2023969"/>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质量保证</a:t>
            </a:r>
          </a:p>
        </p:txBody>
      </p:sp>
      <p:sp>
        <p:nvSpPr>
          <p:cNvPr id="18" name="矩形 17">
            <a:extLst>
              <a:ext uri="{FF2B5EF4-FFF2-40B4-BE49-F238E27FC236}">
                <a16:creationId xmlns="" xmlns:a14="http://schemas.microsoft.com/office/drawing/2010/main" xmlns:p14="http://schemas.microsoft.com/office/powerpoint/2010/main" xmlns:a16="http://schemas.microsoft.com/office/drawing/2014/main" id="{5691F126-F0C2-41BF-B231-F8946BAD9207}"/>
              </a:ext>
            </a:extLst>
          </p:cNvPr>
          <p:cNvSpPr/>
          <p:nvPr/>
        </p:nvSpPr>
        <p:spPr>
          <a:xfrm>
            <a:off x="5377358" y="1609404"/>
            <a:ext cx="5845175" cy="45719"/>
          </a:xfrm>
          <a:prstGeom prst="rect">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a16="http://schemas.microsoft.com/office/drawing/2014/main" id="{1417E309-5491-4264-A3E2-5D4D8DAFA11D}"/>
              </a:ext>
            </a:extLst>
          </p:cNvPr>
          <p:cNvSpPr txBox="1"/>
          <p:nvPr/>
        </p:nvSpPr>
        <p:spPr>
          <a:xfrm>
            <a:off x="6512479" y="2343134"/>
            <a:ext cx="4710054"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0" name="椭圆 19">
            <a:extLst>
              <a:ext uri="{FF2B5EF4-FFF2-40B4-BE49-F238E27FC236}">
                <a16:creationId xmlns="" xmlns:a14="http://schemas.microsoft.com/office/drawing/2010/main" xmlns:p14="http://schemas.microsoft.com/office/powerpoint/2010/main" xmlns:a16="http://schemas.microsoft.com/office/drawing/2014/main" id="{BE60B3E4-3966-485C-81D7-7FF9E90CA120}"/>
              </a:ext>
            </a:extLst>
          </p:cNvPr>
          <p:cNvSpPr/>
          <p:nvPr/>
        </p:nvSpPr>
        <p:spPr>
          <a:xfrm>
            <a:off x="5851663" y="3073053"/>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a16="http://schemas.microsoft.com/office/drawing/2014/main" id="{60CB72C1-B155-47AD-BCCF-6168453B731C}"/>
              </a:ext>
            </a:extLst>
          </p:cNvPr>
          <p:cNvSpPr txBox="1"/>
          <p:nvPr/>
        </p:nvSpPr>
        <p:spPr>
          <a:xfrm>
            <a:off x="6525926" y="3036676"/>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产品创新</a:t>
            </a:r>
          </a:p>
        </p:txBody>
      </p:sp>
      <p:sp>
        <p:nvSpPr>
          <p:cNvPr id="22" name="文本框 21">
            <a:extLst>
              <a:ext uri="{FF2B5EF4-FFF2-40B4-BE49-F238E27FC236}">
                <a16:creationId xmlns="" xmlns:a14="http://schemas.microsoft.com/office/drawing/2010/main" xmlns:p14="http://schemas.microsoft.com/office/powerpoint/2010/main" xmlns:a16="http://schemas.microsoft.com/office/drawing/2014/main" id="{B9F8096D-0CC0-4BF3-AF70-3A6F81222099}"/>
              </a:ext>
            </a:extLst>
          </p:cNvPr>
          <p:cNvSpPr txBox="1"/>
          <p:nvPr/>
        </p:nvSpPr>
        <p:spPr>
          <a:xfrm>
            <a:off x="6512478" y="3316527"/>
            <a:ext cx="4424015"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3" name="椭圆 22">
            <a:extLst>
              <a:ext uri="{FF2B5EF4-FFF2-40B4-BE49-F238E27FC236}">
                <a16:creationId xmlns="" xmlns:a14="http://schemas.microsoft.com/office/drawing/2010/main" xmlns:p14="http://schemas.microsoft.com/office/powerpoint/2010/main" xmlns:a16="http://schemas.microsoft.com/office/drawing/2014/main" id="{023FEB26-4343-4E8C-BB43-D2CDB37E967E}"/>
              </a:ext>
            </a:extLst>
          </p:cNvPr>
          <p:cNvSpPr/>
          <p:nvPr/>
        </p:nvSpPr>
        <p:spPr>
          <a:xfrm>
            <a:off x="5851663" y="4046446"/>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3</a:t>
            </a:r>
            <a:endParaRPr lang="zh-CN" altLang="en-US" sz="2400" dirty="0">
              <a:solidFill>
                <a:schemeClr val="bg1"/>
              </a:solidFill>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a16="http://schemas.microsoft.com/office/drawing/2014/main" id="{2D096F05-E74A-48B8-8ED8-539BEA3D2931}"/>
              </a:ext>
            </a:extLst>
          </p:cNvPr>
          <p:cNvSpPr txBox="1"/>
          <p:nvPr/>
        </p:nvSpPr>
        <p:spPr>
          <a:xfrm>
            <a:off x="6525926" y="4010069"/>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求真务实</a:t>
            </a:r>
          </a:p>
        </p:txBody>
      </p:sp>
      <p:sp>
        <p:nvSpPr>
          <p:cNvPr id="25" name="文本框 24">
            <a:extLst>
              <a:ext uri="{FF2B5EF4-FFF2-40B4-BE49-F238E27FC236}">
                <a16:creationId xmlns="" xmlns:a14="http://schemas.microsoft.com/office/drawing/2010/main" xmlns:p14="http://schemas.microsoft.com/office/powerpoint/2010/main" xmlns:a16="http://schemas.microsoft.com/office/drawing/2014/main" id="{08410447-5159-466F-9EC2-F40C91836DE3}"/>
              </a:ext>
            </a:extLst>
          </p:cNvPr>
          <p:cNvSpPr txBox="1"/>
          <p:nvPr/>
        </p:nvSpPr>
        <p:spPr>
          <a:xfrm>
            <a:off x="6512478" y="4289920"/>
            <a:ext cx="4424015"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7" name="椭圆 26">
            <a:extLst>
              <a:ext uri="{FF2B5EF4-FFF2-40B4-BE49-F238E27FC236}">
                <a16:creationId xmlns="" xmlns:a14="http://schemas.microsoft.com/office/drawing/2010/main" xmlns:p14="http://schemas.microsoft.com/office/powerpoint/2010/main" xmlns:a16="http://schemas.microsoft.com/office/drawing/2014/main" id="{E6093480-B337-4317-8294-5C2282DD0D91}"/>
              </a:ext>
            </a:extLst>
          </p:cNvPr>
          <p:cNvSpPr/>
          <p:nvPr/>
        </p:nvSpPr>
        <p:spPr>
          <a:xfrm>
            <a:off x="5851663" y="5019838"/>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4</a:t>
            </a:r>
            <a:endParaRPr lang="zh-CN" altLang="en-US" sz="2400" dirty="0">
              <a:solidFill>
                <a:schemeClr val="bg1"/>
              </a:solidFill>
              <a:cs typeface="+mn-ea"/>
              <a:sym typeface="+mn-lt"/>
            </a:endParaRPr>
          </a:p>
        </p:txBody>
      </p:sp>
      <p:sp>
        <p:nvSpPr>
          <p:cNvPr id="28" name="文本框 27">
            <a:extLst>
              <a:ext uri="{FF2B5EF4-FFF2-40B4-BE49-F238E27FC236}">
                <a16:creationId xmlns="" xmlns:a14="http://schemas.microsoft.com/office/drawing/2010/main" xmlns:p14="http://schemas.microsoft.com/office/powerpoint/2010/main" xmlns:a16="http://schemas.microsoft.com/office/drawing/2014/main" id="{DFB2324B-5294-437B-AC14-C0A5CFDA6625}"/>
              </a:ext>
            </a:extLst>
          </p:cNvPr>
          <p:cNvSpPr txBox="1"/>
          <p:nvPr/>
        </p:nvSpPr>
        <p:spPr>
          <a:xfrm>
            <a:off x="6525926" y="4983462"/>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团结协作</a:t>
            </a: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53FC3D7C-E5DD-46D2-961D-62CF25FE80B9}"/>
              </a:ext>
            </a:extLst>
          </p:cNvPr>
          <p:cNvSpPr txBox="1"/>
          <p:nvPr/>
        </p:nvSpPr>
        <p:spPr>
          <a:xfrm>
            <a:off x="6512478" y="5313855"/>
            <a:ext cx="4424015" cy="461665"/>
          </a:xfrm>
          <a:prstGeom prst="rect">
            <a:avLst/>
          </a:prstGeom>
          <a:noFill/>
        </p:spPr>
        <p:txBody>
          <a:bodyPr wrap="square" rtlCol="0" anchor="ctr">
            <a:spAutoFit/>
          </a:bodyPr>
          <a:lstStyle/>
          <a:p>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a:p>
            <a:endParaRPr lang="zh-CN" altLang="en-US" sz="1200" dirty="0">
              <a:solidFill>
                <a:schemeClr val="tx1">
                  <a:lumMod val="65000"/>
                  <a:lumOff val="35000"/>
                </a:schemeClr>
              </a:solidFill>
              <a:cs typeface="+mn-ea"/>
              <a:sym typeface="+mn-lt"/>
            </a:endParaRPr>
          </a:p>
        </p:txBody>
      </p:sp>
      <p:cxnSp>
        <p:nvCxnSpPr>
          <p:cNvPr id="30" name="直接连接符 29">
            <a:extLst>
              <a:ext uri="{FF2B5EF4-FFF2-40B4-BE49-F238E27FC236}">
                <a16:creationId xmlns="" xmlns:a14="http://schemas.microsoft.com/office/drawing/2010/main" xmlns:p14="http://schemas.microsoft.com/office/powerpoint/2010/main" xmlns:a16="http://schemas.microsoft.com/office/drawing/2014/main" id="{81A635D1-D4DF-4F2C-90AD-A8E27686FD8D}"/>
              </a:ext>
            </a:extLst>
          </p:cNvPr>
          <p:cNvCxnSpPr/>
          <p:nvPr/>
        </p:nvCxnSpPr>
        <p:spPr>
          <a:xfrm>
            <a:off x="5851663" y="2841329"/>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4="http://schemas.microsoft.com/office/drawing/2010/main" xmlns:p14="http://schemas.microsoft.com/office/powerpoint/2010/main" xmlns:a16="http://schemas.microsoft.com/office/drawing/2014/main" id="{A6A192F2-FFF6-4C98-AD95-62494EE5EDCD}"/>
              </a:ext>
            </a:extLst>
          </p:cNvPr>
          <p:cNvCxnSpPr/>
          <p:nvPr/>
        </p:nvCxnSpPr>
        <p:spPr>
          <a:xfrm>
            <a:off x="5851663" y="3814722"/>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4="http://schemas.microsoft.com/office/drawing/2010/main" xmlns:p14="http://schemas.microsoft.com/office/powerpoint/2010/main" xmlns:a16="http://schemas.microsoft.com/office/drawing/2014/main" id="{8376E6BB-FDDA-4AD2-B78F-508333D9D388}"/>
              </a:ext>
            </a:extLst>
          </p:cNvPr>
          <p:cNvCxnSpPr/>
          <p:nvPr/>
        </p:nvCxnSpPr>
        <p:spPr>
          <a:xfrm>
            <a:off x="5851663" y="4788115"/>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03586" y="5093886"/>
            <a:ext cx="4116114" cy="1087517"/>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a16="http://schemas.microsoft.com/office/drawing/2014/main" id="{1DF78AED-E6A6-4812-86EE-357D26383825}"/>
              </a:ext>
            </a:extLst>
          </p:cNvPr>
          <p:cNvSpPr txBox="1"/>
          <p:nvPr/>
        </p:nvSpPr>
        <p:spPr>
          <a:xfrm>
            <a:off x="1371501" y="5183936"/>
            <a:ext cx="3452748" cy="941155"/>
          </a:xfrm>
          <a:prstGeom prst="rect">
            <a:avLst/>
          </a:prstGeom>
          <a:noFill/>
        </p:spPr>
        <p:txBody>
          <a:bodyPr wrap="square">
            <a:spAutoFit/>
          </a:bodyPr>
          <a:lstStyle/>
          <a:p>
            <a:pPr algn="ctr">
              <a:lnSpc>
                <a:spcPct val="120000"/>
              </a:lnSpc>
            </a:pPr>
            <a:r>
              <a:rPr lang="zh-CN" altLang="en-US" sz="2400" b="1" dirty="0">
                <a:solidFill>
                  <a:schemeClr val="bg1"/>
                </a:solidFill>
                <a:cs typeface="+mn-ea"/>
                <a:sym typeface="+mn-lt"/>
              </a:rPr>
              <a:t>让设计、办公变得更高效简单</a:t>
            </a:r>
          </a:p>
        </p:txBody>
      </p:sp>
    </p:spTree>
    <p:extLst>
      <p:ext uri="{BB962C8B-B14F-4D97-AF65-F5344CB8AC3E}">
        <p14:creationId xmlns:p14="http://schemas.microsoft.com/office/powerpoint/2010/main" val="305477502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1+#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1+#ppt_w/2"/>
                                          </p:val>
                                        </p:tav>
                                        <p:tav tm="100000">
                                          <p:val>
                                            <p:strVal val="#ppt_x"/>
                                          </p:val>
                                        </p:tav>
                                      </p:tavLst>
                                    </p:anim>
                                    <p:anim calcmode="lin" valueType="num">
                                      <p:cBhvr additive="base">
                                        <p:cTn id="80" dur="500" fill="hold"/>
                                        <p:tgtEl>
                                          <p:spTgt spid="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1+#ppt_w/2"/>
                                          </p:val>
                                        </p:tav>
                                        <p:tav tm="100000">
                                          <p:val>
                                            <p:strVal val="#ppt_x"/>
                                          </p:val>
                                        </p:tav>
                                      </p:tavLst>
                                    </p:anim>
                                    <p:anim calcmode="lin" valueType="num">
                                      <p:cBhvr additive="base">
                                        <p:cTn id="8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p:bldP spid="20" grpId="0" animBg="1"/>
      <p:bldP spid="21" grpId="0"/>
      <p:bldP spid="22" grpId="0"/>
      <p:bldP spid="23" grpId="0" animBg="1"/>
      <p:bldP spid="24" grpId="0"/>
      <p:bldP spid="25" grpId="0"/>
      <p:bldP spid="27" grpId="0" animBg="1"/>
      <p:bldP spid="28" grpId="0"/>
      <p:bldP spid="29" grpId="0"/>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752850" y="2196195"/>
            <a:ext cx="7476395" cy="1569660"/>
          </a:xfrm>
          <a:prstGeom prst="rect">
            <a:avLst/>
          </a:prstGeom>
          <a:noFill/>
        </p:spPr>
        <p:txBody>
          <a:bodyPr wrap="square" rtlCol="0">
            <a:spAutoFit/>
          </a:bodyPr>
          <a:lstStyle/>
          <a:p>
            <a:pPr algn="dist"/>
            <a:r>
              <a:rPr lang="en-US" altLang="zh-CN" sz="9600" dirty="0" smtClean="0">
                <a:solidFill>
                  <a:schemeClr val="bg1">
                    <a:alpha val="12000"/>
                  </a:schemeClr>
                </a:solidFill>
                <a:effectLst>
                  <a:outerShdw blurRad="25400" dist="25400" dir="2700000" algn="tl">
                    <a:srgbClr val="000000">
                      <a:alpha val="25000"/>
                    </a:srgbClr>
                  </a:outerShdw>
                </a:effectLst>
                <a:cs typeface="+mn-ea"/>
                <a:sym typeface="+mn-lt"/>
              </a:rPr>
              <a:t>PART ONE</a:t>
            </a:r>
            <a:endParaRPr lang="zh-CN" altLang="en-US" sz="96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9" name="任意多边形 8"/>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18" name="文本框 17"/>
          <p:cNvSpPr txBox="1"/>
          <p:nvPr/>
        </p:nvSpPr>
        <p:spPr>
          <a:xfrm>
            <a:off x="6906376" y="2902152"/>
            <a:ext cx="4318019" cy="1015663"/>
          </a:xfrm>
          <a:prstGeom prst="rect">
            <a:avLst/>
          </a:prstGeom>
          <a:noFill/>
        </p:spPr>
        <p:txBody>
          <a:bodyPr wrap="square" rtlCol="0">
            <a:spAutoFit/>
          </a:bodyPr>
          <a:lstStyle/>
          <a:p>
            <a:pPr algn="dist"/>
            <a:r>
              <a:rPr lang="zh-CN" altLang="en-US" sz="6000" b="1" dirty="0">
                <a:solidFill>
                  <a:schemeClr val="bg1"/>
                </a:solidFill>
                <a:effectLst>
                  <a:outerShdw blurRad="25400" dist="25400" dir="2700000" algn="tl">
                    <a:srgbClr val="000000">
                      <a:alpha val="25000"/>
                    </a:srgbClr>
                  </a:outerShdw>
                </a:effectLst>
                <a:cs typeface="+mn-ea"/>
                <a:sym typeface="+mn-lt"/>
              </a:rPr>
              <a:t>公司与结构</a:t>
            </a:r>
          </a:p>
        </p:txBody>
      </p:sp>
      <p:sp>
        <p:nvSpPr>
          <p:cNvPr id="20" name="文本框 19"/>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29" name="文本框 28"/>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36" name="组合 35"/>
          <p:cNvGrpSpPr/>
          <p:nvPr/>
        </p:nvGrpSpPr>
        <p:grpSpPr>
          <a:xfrm>
            <a:off x="-2057862" y="3229153"/>
            <a:ext cx="6906376" cy="6906376"/>
            <a:chOff x="8857914" y="2858581"/>
            <a:chExt cx="6071744" cy="6071744"/>
          </a:xfrm>
          <a:effectLst/>
        </p:grpSpPr>
        <p:sp>
          <p:nvSpPr>
            <p:cNvPr id="34" name="椭圆 33"/>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rot="5400000">
            <a:off x="840282" y="6407316"/>
            <a:ext cx="1200635" cy="453755"/>
            <a:chOff x="10484706" y="5922178"/>
            <a:chExt cx="1200635" cy="453755"/>
          </a:xfrm>
          <a:solidFill>
            <a:schemeClr val="bg1"/>
          </a:solidFill>
        </p:grpSpPr>
        <p:sp>
          <p:nvSpPr>
            <p:cNvPr id="38" name="矩形 37"/>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矩形 65"/>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67"/>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半闭框 74"/>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文本框 1"/>
          <p:cNvSpPr txBox="1"/>
          <p:nvPr/>
        </p:nvSpPr>
        <p:spPr>
          <a:xfrm>
            <a:off x="5531667" y="896293"/>
            <a:ext cx="1801640" cy="253916"/>
          </a:xfrm>
          <a:prstGeom prst="rect">
            <a:avLst/>
          </a:prstGeom>
          <a:noFill/>
        </p:spPr>
        <p:txBody>
          <a:bodyPr wrap="square" rtlCol="0">
            <a:spAutoFit/>
          </a:bodyPr>
          <a:lstStyle/>
          <a:p>
            <a:r>
              <a:rPr lang="en-US" altLang="zh-CN" sz="1050" dirty="0">
                <a:solidFill>
                  <a:srgbClr val="2351B4"/>
                </a:solidFill>
              </a:rPr>
              <a:t>https://www.ypppt.com/</a:t>
            </a:r>
            <a:endParaRPr lang="zh-CN" altLang="en-US" sz="1050" dirty="0">
              <a:solidFill>
                <a:srgbClr val="2351B4"/>
              </a:solidFill>
            </a:endParaRPr>
          </a:p>
        </p:txBody>
      </p:sp>
    </p:spTree>
    <p:extLst>
      <p:ext uri="{BB962C8B-B14F-4D97-AF65-F5344CB8AC3E}">
        <p14:creationId xmlns:p14="http://schemas.microsoft.com/office/powerpoint/2010/main" val="339939819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xmlns:a16="http://schemas.microsoft.com/office/drawing/2014/main" xmlns:a14="http://schemas.microsoft.com/office/drawing/2010/main">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17" grpId="0"/>
      <p:bldP spid="18" grpId="0"/>
      <p:bldP spid="20" grpId="0"/>
      <p:bldP spid="29"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97328" y="312854"/>
            <a:ext cx="4396338" cy="461665"/>
            <a:chOff x="2117856" y="832327"/>
            <a:chExt cx="4924707" cy="461665"/>
          </a:xfrm>
        </p:grpSpPr>
        <p:sp>
          <p:nvSpPr>
            <p:cNvPr id="8" name="文本框 7"/>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员工素养</a:t>
              </a:r>
            </a:p>
          </p:txBody>
        </p:sp>
        <p:sp>
          <p:nvSpPr>
            <p:cNvPr id="9" name="文本框 8"/>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1512703"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14"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1512703"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企业员工团队作风</a:t>
            </a:r>
          </a:p>
        </p:txBody>
      </p:sp>
      <p:grpSp>
        <p:nvGrpSpPr>
          <p:cNvPr id="3" name="组合 2"/>
          <p:cNvGrpSpPr/>
          <p:nvPr/>
        </p:nvGrpSpPr>
        <p:grpSpPr>
          <a:xfrm>
            <a:off x="1501235" y="1551115"/>
            <a:ext cx="2472508" cy="2826785"/>
            <a:chOff x="1501235" y="1687042"/>
            <a:chExt cx="2472508" cy="2826785"/>
          </a:xfrm>
        </p:grpSpPr>
        <p:sp>
          <p:nvSpPr>
            <p:cNvPr id="10"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 name="菱形 1"/>
            <p:cNvSpPr/>
            <p:nvPr/>
          </p:nvSpPr>
          <p:spPr>
            <a:xfrm>
              <a:off x="1940942" y="3613399"/>
              <a:ext cx="1593090" cy="90042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rgbClr val="2351B4"/>
                  </a:solidFill>
                  <a:cs typeface="+mn-ea"/>
                  <a:sym typeface="+mn-lt"/>
                </a:rPr>
                <a:t>素养一</a:t>
              </a:r>
              <a:endParaRPr lang="zh-CN" altLang="en-US" b="1" dirty="0">
                <a:solidFill>
                  <a:srgbClr val="2351B4"/>
                </a:solidFill>
                <a:cs typeface="+mn-ea"/>
                <a:sym typeface="+mn-lt"/>
              </a:endParaRPr>
            </a:p>
          </p:txBody>
        </p:sp>
      </p:grpSp>
      <p:sp>
        <p:nvSpPr>
          <p:cNvPr id="17"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4960239"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18"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4960239"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企业员工培训提升</a:t>
            </a:r>
          </a:p>
        </p:txBody>
      </p:sp>
      <p:grpSp>
        <p:nvGrpSpPr>
          <p:cNvPr id="19" name="组合 18"/>
          <p:cNvGrpSpPr/>
          <p:nvPr/>
        </p:nvGrpSpPr>
        <p:grpSpPr>
          <a:xfrm>
            <a:off x="4948771" y="1551115"/>
            <a:ext cx="2472508" cy="2826785"/>
            <a:chOff x="1501235" y="1687042"/>
            <a:chExt cx="2472508" cy="2826785"/>
          </a:xfrm>
        </p:grpSpPr>
        <p:sp>
          <p:nvSpPr>
            <p:cNvPr id="20"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2" name="菱形 21"/>
            <p:cNvSpPr/>
            <p:nvPr/>
          </p:nvSpPr>
          <p:spPr>
            <a:xfrm>
              <a:off x="1940942" y="3613399"/>
              <a:ext cx="1593090" cy="900428"/>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chemeClr val="bg1"/>
                  </a:solidFill>
                  <a:cs typeface="+mn-ea"/>
                  <a:sym typeface="+mn-lt"/>
                </a:rPr>
                <a:t>素养</a:t>
              </a:r>
              <a:r>
                <a:rPr lang="zh-CN" altLang="en-US" b="1" dirty="0">
                  <a:solidFill>
                    <a:schemeClr val="bg1"/>
                  </a:solidFill>
                  <a:cs typeface="+mn-ea"/>
                  <a:sym typeface="+mn-lt"/>
                </a:rPr>
                <a:t>二</a:t>
              </a:r>
            </a:p>
          </p:txBody>
        </p:sp>
      </p:grpSp>
      <p:sp>
        <p:nvSpPr>
          <p:cNvPr id="24"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8407775"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25"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8407775"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员工素质文化建设</a:t>
            </a:r>
          </a:p>
        </p:txBody>
      </p:sp>
      <p:grpSp>
        <p:nvGrpSpPr>
          <p:cNvPr id="26" name="组合 25"/>
          <p:cNvGrpSpPr/>
          <p:nvPr/>
        </p:nvGrpSpPr>
        <p:grpSpPr>
          <a:xfrm>
            <a:off x="8396307" y="1551115"/>
            <a:ext cx="2472508" cy="2826785"/>
            <a:chOff x="1501235" y="1687042"/>
            <a:chExt cx="2472508" cy="2826785"/>
          </a:xfrm>
        </p:grpSpPr>
        <p:sp>
          <p:nvSpPr>
            <p:cNvPr id="28"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5"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9" name="菱形 28"/>
            <p:cNvSpPr/>
            <p:nvPr/>
          </p:nvSpPr>
          <p:spPr>
            <a:xfrm>
              <a:off x="1940942" y="3613399"/>
              <a:ext cx="1593090" cy="90042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rgbClr val="2351B4"/>
                  </a:solidFill>
                  <a:cs typeface="+mn-ea"/>
                  <a:sym typeface="+mn-lt"/>
                </a:rPr>
                <a:t>素养三</a:t>
              </a:r>
              <a:endParaRPr lang="zh-CN" altLang="en-US" b="1" dirty="0">
                <a:solidFill>
                  <a:srgbClr val="2351B4"/>
                </a:solidFill>
                <a:cs typeface="+mn-ea"/>
                <a:sym typeface="+mn-lt"/>
              </a:endParaRPr>
            </a:p>
          </p:txBody>
        </p:sp>
      </p:grpSp>
    </p:spTree>
    <p:extLst>
      <p:ext uri="{BB962C8B-B14F-4D97-AF65-F5344CB8AC3E}">
        <p14:creationId xmlns:p14="http://schemas.microsoft.com/office/powerpoint/2010/main" val="173369546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139108" y="3732657"/>
            <a:ext cx="9734837" cy="2677101"/>
          </a:xfrm>
          <a:prstGeom prst="roundRect">
            <a:avLst>
              <a:gd name="adj" fmla="val 12513"/>
            </a:avLst>
          </a:prstGeom>
          <a:solidFill>
            <a:schemeClr val="bg1"/>
          </a:solidFill>
          <a:ln>
            <a:solidFill>
              <a:srgbClr val="20C7FD">
                <a:alpha val="10000"/>
              </a:srgb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1297328" y="312854"/>
            <a:ext cx="4396338" cy="461665"/>
            <a:chOff x="2117856" y="832327"/>
            <a:chExt cx="4924707" cy="461665"/>
          </a:xfrm>
        </p:grpSpPr>
        <p:sp>
          <p:nvSpPr>
            <p:cNvPr id="5" name="文本框 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荣誉时刻</a:t>
              </a:r>
            </a:p>
          </p:txBody>
        </p:sp>
        <p:sp>
          <p:nvSpPr>
            <p:cNvPr id="6" name="文本框 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6512" y="0"/>
            <a:ext cx="3521892" cy="5128969"/>
          </a:xfrm>
          <a:prstGeom prst="rect">
            <a:avLst/>
          </a:prstGeom>
          <a:effectLst>
            <a:outerShdw blurRad="50800" dist="38100" dir="2700000" algn="tl" rotWithShape="0">
              <a:prstClr val="black">
                <a:alpha val="40000"/>
              </a:prstClr>
            </a:outerShdw>
          </a:effectLst>
        </p:spPr>
      </p:pic>
      <p:sp>
        <p:nvSpPr>
          <p:cNvPr id="8" name="矩形 7">
            <a:extLst>
              <a:ext uri="{FF2B5EF4-FFF2-40B4-BE49-F238E27FC236}">
                <a16:creationId xmlns="" xmlns:a14="http://schemas.microsoft.com/office/drawing/2010/main" xmlns:p14="http://schemas.microsoft.com/office/powerpoint/2010/main" xmlns:a16="http://schemas.microsoft.com/office/drawing/2014/main" id="{001C5DD6-6371-4672-AFA3-46D4DE91EDCC}"/>
              </a:ext>
            </a:extLst>
          </p:cNvPr>
          <p:cNvSpPr/>
          <p:nvPr/>
        </p:nvSpPr>
        <p:spPr>
          <a:xfrm>
            <a:off x="1168482" y="2635409"/>
            <a:ext cx="6875767" cy="613694"/>
          </a:xfrm>
          <a:prstGeom prst="rect">
            <a:avLst/>
          </a:prstGeom>
        </p:spPr>
        <p:txBody>
          <a:bodyPr wrap="square">
            <a:spAutoFit/>
          </a:bodyPr>
          <a:lstStyle/>
          <a:p>
            <a:pPr>
              <a:lnSpc>
                <a:spcPct val="150000"/>
              </a:lnSpc>
            </a:pPr>
            <a:r>
              <a:rPr lang="zh-CN" altLang="en-US" sz="1200" kern="1400" spc="100" dirty="0">
                <a:solidFill>
                  <a:schemeClr val="tx1">
                    <a:lumMod val="65000"/>
                    <a:lumOff val="35000"/>
                  </a:schemeClr>
                </a:solidFill>
                <a:cs typeface="+mn-ea"/>
                <a:sym typeface="+mn-lt"/>
              </a:rPr>
              <a:t>在此填写成功案例的文字介绍，可用大段文字进行介绍，也可将您的案例图片放在此页展示语言风格，建议与标题相关此处添加详细文本此处添加详细文本描述，建议与标题</a:t>
            </a:r>
          </a:p>
        </p:txBody>
      </p:sp>
      <p:sp>
        <p:nvSpPr>
          <p:cNvPr id="9" name="圆角矩形 8"/>
          <p:cNvSpPr/>
          <p:nvPr/>
        </p:nvSpPr>
        <p:spPr>
          <a:xfrm>
            <a:off x="1241007" y="1914613"/>
            <a:ext cx="2564874" cy="519668"/>
          </a:xfrm>
          <a:prstGeom prst="roundRect">
            <a:avLst>
              <a:gd name="adj" fmla="val 50000"/>
            </a:avLst>
          </a:prstGeom>
          <a:solidFill>
            <a:srgbClr val="2351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cs typeface="+mn-ea"/>
                <a:sym typeface="+mn-lt"/>
              </a:rPr>
              <a:t>我们的荣誉</a:t>
            </a:r>
            <a:endParaRPr lang="zh-CN" altLang="en-US" sz="2000" b="1" dirty="0">
              <a:cs typeface="+mn-ea"/>
              <a:sym typeface="+mn-lt"/>
            </a:endParaRPr>
          </a:p>
        </p:txBody>
      </p:sp>
      <p:grpSp>
        <p:nvGrpSpPr>
          <p:cNvPr id="15" name="组合 14"/>
          <p:cNvGrpSpPr/>
          <p:nvPr/>
        </p:nvGrpSpPr>
        <p:grpSpPr>
          <a:xfrm>
            <a:off x="1583197" y="4032147"/>
            <a:ext cx="1913764" cy="2148917"/>
            <a:chOff x="1583197" y="4032147"/>
            <a:chExt cx="1913764" cy="2148917"/>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13"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14"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grpSp>
        <p:nvGrpSpPr>
          <p:cNvPr id="16" name="组合 15"/>
          <p:cNvGrpSpPr/>
          <p:nvPr/>
        </p:nvGrpSpPr>
        <p:grpSpPr>
          <a:xfrm>
            <a:off x="3779902" y="4032147"/>
            <a:ext cx="1913764" cy="2148917"/>
            <a:chOff x="1583197" y="4032147"/>
            <a:chExt cx="1913764" cy="2148917"/>
          </a:xfrm>
        </p:grpSpPr>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18"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19"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grpSp>
        <p:nvGrpSpPr>
          <p:cNvPr id="20" name="组合 19"/>
          <p:cNvGrpSpPr/>
          <p:nvPr/>
        </p:nvGrpSpPr>
        <p:grpSpPr>
          <a:xfrm>
            <a:off x="5976607" y="4032147"/>
            <a:ext cx="1913764" cy="2148917"/>
            <a:chOff x="1583197" y="4032147"/>
            <a:chExt cx="1913764" cy="2148917"/>
          </a:xfrm>
        </p:grpSpPr>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22" name="TextBox 10">
              <a:extLst>
                <a:ext uri="{FF2B5EF4-FFF2-40B4-BE49-F238E27FC236}">
                  <a16:creationId xmlns="" xmlns:a14="http://schemas.microsoft.com/office/drawing/2010/main" xmlns:p14="http://schemas.microsoft.com/office/powerpoint/2010/main"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23"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spTree>
    <p:extLst>
      <p:ext uri="{BB962C8B-B14F-4D97-AF65-F5344CB8AC3E}">
        <p14:creationId xmlns:p14="http://schemas.microsoft.com/office/powerpoint/2010/main" val="304213232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97328" y="312854"/>
            <a:ext cx="4396338" cy="461665"/>
            <a:chOff x="2117856" y="832327"/>
            <a:chExt cx="4924707" cy="461665"/>
          </a:xfrm>
        </p:grpSpPr>
        <p:sp>
          <p:nvSpPr>
            <p:cNvPr id="4" name="文本框 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企业资质</a:t>
              </a:r>
            </a:p>
          </p:txBody>
        </p:sp>
        <p:sp>
          <p:nvSpPr>
            <p:cNvPr id="5" name="文本框 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 name="圆角矩形 1"/>
          <p:cNvSpPr/>
          <p:nvPr/>
        </p:nvSpPr>
        <p:spPr>
          <a:xfrm>
            <a:off x="1507393" y="2913948"/>
            <a:ext cx="2879256" cy="3250773"/>
          </a:xfrm>
          <a:prstGeom prst="roundRect">
            <a:avLst>
              <a:gd name="adj" fmla="val 3406"/>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5218152" y="2975733"/>
            <a:ext cx="1578064" cy="1416067"/>
            <a:chOff x="5440574" y="2147829"/>
            <a:chExt cx="1578064" cy="1416067"/>
          </a:xfrm>
        </p:grpSpPr>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9"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1" name="组合 10"/>
          <p:cNvGrpSpPr/>
          <p:nvPr/>
        </p:nvGrpSpPr>
        <p:grpSpPr>
          <a:xfrm>
            <a:off x="7257017" y="2975733"/>
            <a:ext cx="1578064" cy="1416067"/>
            <a:chOff x="5440574" y="2147829"/>
            <a:chExt cx="1578064" cy="1416067"/>
          </a:xfrm>
        </p:grpSpPr>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3"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4" name="组合 13"/>
          <p:cNvGrpSpPr/>
          <p:nvPr/>
        </p:nvGrpSpPr>
        <p:grpSpPr>
          <a:xfrm>
            <a:off x="9295882" y="2975733"/>
            <a:ext cx="1578064" cy="1416067"/>
            <a:chOff x="5440574" y="2147829"/>
            <a:chExt cx="1578064" cy="1416067"/>
          </a:xfrm>
        </p:grpSpPr>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6"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7" name="组合 16"/>
          <p:cNvGrpSpPr/>
          <p:nvPr/>
        </p:nvGrpSpPr>
        <p:grpSpPr>
          <a:xfrm>
            <a:off x="5218152" y="4825315"/>
            <a:ext cx="1578064" cy="1416067"/>
            <a:chOff x="5440574" y="2147829"/>
            <a:chExt cx="1578064" cy="1416067"/>
          </a:xfrm>
        </p:grpSpPr>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9"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20" name="组合 19"/>
          <p:cNvGrpSpPr/>
          <p:nvPr/>
        </p:nvGrpSpPr>
        <p:grpSpPr>
          <a:xfrm>
            <a:off x="7257017" y="4825315"/>
            <a:ext cx="1578064" cy="1416067"/>
            <a:chOff x="5440574" y="2147829"/>
            <a:chExt cx="1578064" cy="1416067"/>
          </a:xfrm>
        </p:grpSpPr>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22"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23" name="组合 22"/>
          <p:cNvGrpSpPr/>
          <p:nvPr/>
        </p:nvGrpSpPr>
        <p:grpSpPr>
          <a:xfrm>
            <a:off x="9295882" y="4825315"/>
            <a:ext cx="1578064" cy="1416067"/>
            <a:chOff x="5440574" y="2147829"/>
            <a:chExt cx="1578064" cy="1416067"/>
          </a:xfrm>
        </p:grpSpPr>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25" name="TextBox 22">
              <a:extLst>
                <a:ext uri="{FF2B5EF4-FFF2-40B4-BE49-F238E27FC236}">
                  <a16:creationId xmlns="" xmlns:a14="http://schemas.microsoft.com/office/drawing/2010/main" xmlns:p14="http://schemas.microsoft.com/office/powerpoint/2010/main"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sp>
        <p:nvSpPr>
          <p:cNvPr id="26" name="TextBox 110">
            <a:extLst>
              <a:ext uri="{FF2B5EF4-FFF2-40B4-BE49-F238E27FC236}">
                <a16:creationId xmlns="" xmlns:a14="http://schemas.microsoft.com/office/drawing/2010/main" xmlns:p14="http://schemas.microsoft.com/office/powerpoint/2010/main" xmlns:a16="http://schemas.microsoft.com/office/drawing/2014/main" id="{65866CF1-D00B-4B9B-B622-A1DBE17B7576}"/>
              </a:ext>
            </a:extLst>
          </p:cNvPr>
          <p:cNvSpPr txBox="1"/>
          <p:nvPr/>
        </p:nvSpPr>
        <p:spPr>
          <a:xfrm>
            <a:off x="1371467" y="1913559"/>
            <a:ext cx="9581378" cy="613694"/>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200" dirty="0">
              <a:solidFill>
                <a:schemeClr val="tx1">
                  <a:lumMod val="65000"/>
                  <a:lumOff val="35000"/>
                </a:schemeClr>
              </a:solidFill>
              <a:cs typeface="+mn-ea"/>
              <a:sym typeface="+mn-lt"/>
            </a:endParaRPr>
          </a:p>
        </p:txBody>
      </p:sp>
      <p:sp>
        <p:nvSpPr>
          <p:cNvPr id="27" name="TextBox 111">
            <a:extLst>
              <a:ext uri="{FF2B5EF4-FFF2-40B4-BE49-F238E27FC236}">
                <a16:creationId xmlns="" xmlns:a14="http://schemas.microsoft.com/office/drawing/2010/main" xmlns:p14="http://schemas.microsoft.com/office/powerpoint/2010/main" xmlns:a16="http://schemas.microsoft.com/office/drawing/2014/main" id="{2B0A1575-FFE8-4CF9-BCE4-9A3180718D97}"/>
              </a:ext>
            </a:extLst>
          </p:cNvPr>
          <p:cNvSpPr txBox="1"/>
          <p:nvPr/>
        </p:nvSpPr>
        <p:spPr>
          <a:xfrm>
            <a:off x="4855158" y="1497121"/>
            <a:ext cx="2613997" cy="400110"/>
          </a:xfrm>
          <a:prstGeom prst="rect">
            <a:avLst/>
          </a:prstGeom>
          <a:noFill/>
        </p:spPr>
        <p:txBody>
          <a:bodyPr wrap="square" rtlCol="0">
            <a:spAutoFit/>
          </a:bodyPr>
          <a:lstStyle/>
          <a:p>
            <a:pPr algn="ctr"/>
            <a:r>
              <a:rPr lang="zh-CN" altLang="en-US" sz="2000" b="1" dirty="0" smtClean="0">
                <a:solidFill>
                  <a:schemeClr val="tx1">
                    <a:lumMod val="85000"/>
                    <a:lumOff val="15000"/>
                  </a:schemeClr>
                </a:solidFill>
                <a:cs typeface="+mn-ea"/>
                <a:sym typeface="+mn-lt"/>
              </a:rPr>
              <a:t>企业资质荣誉展示</a:t>
            </a:r>
            <a:endParaRPr lang="en-ID" sz="2000" b="1" dirty="0">
              <a:solidFill>
                <a:schemeClr val="tx1">
                  <a:lumMod val="85000"/>
                  <a:lumOff val="15000"/>
                </a:schemeClr>
              </a:solidFill>
              <a:cs typeface="+mn-ea"/>
              <a:sym typeface="+mn-lt"/>
            </a:endParaRPr>
          </a:p>
        </p:txBody>
      </p:sp>
      <p:sp>
        <p:nvSpPr>
          <p:cNvPr id="29" name="TextBox 28"/>
          <p:cNvSpPr txBox="1"/>
          <p:nvPr/>
        </p:nvSpPr>
        <p:spPr>
          <a:xfrm>
            <a:off x="283878"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337796595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97328" y="312854"/>
            <a:ext cx="4396338" cy="461665"/>
            <a:chOff x="2117856" y="832327"/>
            <a:chExt cx="4924707" cy="461665"/>
          </a:xfrm>
        </p:grpSpPr>
        <p:sp>
          <p:nvSpPr>
            <p:cNvPr id="11" name="文本框 10"/>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服务责任</a:t>
              </a:r>
            </a:p>
          </p:txBody>
        </p:sp>
        <p:sp>
          <p:nvSpPr>
            <p:cNvPr id="12" name="文本框 11"/>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46" y="1422287"/>
            <a:ext cx="12208246" cy="2006713"/>
          </a:xfrm>
          <a:custGeom>
            <a:avLst/>
            <a:gdLst>
              <a:gd name="connsiteX0" fmla="*/ 0 w 12192000"/>
              <a:gd name="connsiteY0" fmla="*/ 0 h 2006713"/>
              <a:gd name="connsiteX1" fmla="*/ 12192000 w 12192000"/>
              <a:gd name="connsiteY1" fmla="*/ 0 h 2006713"/>
              <a:gd name="connsiteX2" fmla="*/ 12192000 w 12192000"/>
              <a:gd name="connsiteY2" fmla="*/ 2006713 h 2006713"/>
              <a:gd name="connsiteX3" fmla="*/ 0 w 12192000"/>
              <a:gd name="connsiteY3" fmla="*/ 2006713 h 2006713"/>
            </a:gdLst>
            <a:ahLst/>
            <a:cxnLst>
              <a:cxn ang="0">
                <a:pos x="connsiteX0" y="connsiteY0"/>
              </a:cxn>
              <a:cxn ang="0">
                <a:pos x="connsiteX1" y="connsiteY1"/>
              </a:cxn>
              <a:cxn ang="0">
                <a:pos x="connsiteX2" y="connsiteY2"/>
              </a:cxn>
              <a:cxn ang="0">
                <a:pos x="connsiteX3" y="connsiteY3"/>
              </a:cxn>
            </a:cxnLst>
            <a:rect l="l" t="t" r="r" b="b"/>
            <a:pathLst>
              <a:path w="12192000" h="2006713">
                <a:moveTo>
                  <a:pt x="0" y="0"/>
                </a:moveTo>
                <a:lnTo>
                  <a:pt x="12192000" y="0"/>
                </a:lnTo>
                <a:lnTo>
                  <a:pt x="12192000" y="2006713"/>
                </a:lnTo>
                <a:lnTo>
                  <a:pt x="0" y="2006713"/>
                </a:lnTo>
                <a:close/>
              </a:path>
            </a:pathLst>
          </a:custGeom>
          <a:solidFill>
            <a:schemeClr val="accent2"/>
          </a:solidFill>
        </p:spPr>
      </p:pic>
      <p:sp>
        <p:nvSpPr>
          <p:cNvPr id="14" name="矩形 13">
            <a:extLst>
              <a:ext uri="{FF2B5EF4-FFF2-40B4-BE49-F238E27FC236}">
                <a16:creationId xmlns="" xmlns:a14="http://schemas.microsoft.com/office/drawing/2010/main" xmlns:p14="http://schemas.microsoft.com/office/powerpoint/2010/main" xmlns:a16="http://schemas.microsoft.com/office/drawing/2014/main" id="{A73AD556-753C-4552-85DE-1785BCA870ED}"/>
              </a:ext>
            </a:extLst>
          </p:cNvPr>
          <p:cNvSpPr/>
          <p:nvPr/>
        </p:nvSpPr>
        <p:spPr>
          <a:xfrm>
            <a:off x="-16246" y="1422288"/>
            <a:ext cx="12208246" cy="2006712"/>
          </a:xfrm>
          <a:prstGeom prst="rect">
            <a:avLst/>
          </a:prstGeom>
          <a:solidFill>
            <a:srgbClr val="2351B4">
              <a:alpha val="86000"/>
            </a:srgb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noAutofit/>
          </a:bodyPr>
          <a:lstStyle/>
          <a:p>
            <a:pPr algn="ctr"/>
            <a:endParaRPr lang="zh-CN" altLang="en-US" sz="1710">
              <a:cs typeface="+mn-ea"/>
              <a:sym typeface="+mn-lt"/>
            </a:endParaRPr>
          </a:p>
        </p:txBody>
      </p:sp>
      <p:sp>
        <p:nvSpPr>
          <p:cNvPr id="15" name="矩形: 圆顶角 8">
            <a:extLst>
              <a:ext uri="{FF2B5EF4-FFF2-40B4-BE49-F238E27FC236}">
                <a16:creationId xmlns="" xmlns:a14="http://schemas.microsoft.com/office/drawing/2010/main" xmlns:p14="http://schemas.microsoft.com/office/powerpoint/2010/main" xmlns:a16="http://schemas.microsoft.com/office/drawing/2014/main" id="{9DA79B87-9F6D-415E-924A-C0C6692D4F41}"/>
              </a:ext>
            </a:extLst>
          </p:cNvPr>
          <p:cNvSpPr/>
          <p:nvPr/>
        </p:nvSpPr>
        <p:spPr>
          <a:xfrm>
            <a:off x="515938"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 xmlns:a14="http://schemas.microsoft.com/office/drawing/2010/main" xmlns:p14="http://schemas.microsoft.com/office/powerpoint/2010/main" xmlns:a16="http://schemas.microsoft.com/office/drawing/2014/main" id="{2CA08462-286B-403E-A390-05B0F5FBA54E}"/>
              </a:ext>
            </a:extLst>
          </p:cNvPr>
          <p:cNvSpPr txBox="1"/>
          <p:nvPr/>
        </p:nvSpPr>
        <p:spPr>
          <a:xfrm>
            <a:off x="1221538"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追求卓越</a:t>
            </a: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793601"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18" name="矩形 17">
            <a:extLst>
              <a:ext uri="{FF2B5EF4-FFF2-40B4-BE49-F238E27FC236}">
                <a16:creationId xmlns="" xmlns:a14="http://schemas.microsoft.com/office/drawing/2010/main" xmlns:p14="http://schemas.microsoft.com/office/powerpoint/2010/main" xmlns:a16="http://schemas.microsoft.com/office/drawing/2014/main" id="{D3824D06-F8B2-4918-BCE5-0E69BCF1392B}"/>
              </a:ext>
            </a:extLst>
          </p:cNvPr>
          <p:cNvSpPr/>
          <p:nvPr/>
        </p:nvSpPr>
        <p:spPr>
          <a:xfrm>
            <a:off x="515938" y="5982353"/>
            <a:ext cx="3420000" cy="93650"/>
          </a:xfrm>
          <a:prstGeom prst="rect">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19" name="矩形: 圆顶角 12">
            <a:extLst>
              <a:ext uri="{FF2B5EF4-FFF2-40B4-BE49-F238E27FC236}">
                <a16:creationId xmlns="" xmlns:a14="http://schemas.microsoft.com/office/drawing/2010/main" xmlns:p14="http://schemas.microsoft.com/office/powerpoint/2010/main" xmlns:a16="http://schemas.microsoft.com/office/drawing/2014/main" id="{49B1A25B-A0ED-4ED3-90B8-780768514F48}"/>
              </a:ext>
            </a:extLst>
          </p:cNvPr>
          <p:cNvSpPr/>
          <p:nvPr/>
        </p:nvSpPr>
        <p:spPr>
          <a:xfrm>
            <a:off x="4393677"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6911BB23-31D5-44B1-AB62-403C8DCA3A09}"/>
              </a:ext>
            </a:extLst>
          </p:cNvPr>
          <p:cNvSpPr txBox="1"/>
          <p:nvPr/>
        </p:nvSpPr>
        <p:spPr>
          <a:xfrm>
            <a:off x="5099277"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合作共赢</a:t>
            </a:r>
          </a:p>
        </p:txBody>
      </p:sp>
      <p:sp>
        <p:nvSpPr>
          <p:cNvPr id="21" name="文本框 20">
            <a:extLst>
              <a:ext uri="{FF2B5EF4-FFF2-40B4-BE49-F238E27FC236}">
                <a16:creationId xmlns="" xmlns:a14="http://schemas.microsoft.com/office/drawing/2010/main" xmlns:p14="http://schemas.microsoft.com/office/powerpoint/2010/main" xmlns:a16="http://schemas.microsoft.com/office/drawing/2014/main" id="{6DE4F3EB-EEA0-41B2-AB0F-B9951F219213}"/>
              </a:ext>
            </a:extLst>
          </p:cNvPr>
          <p:cNvSpPr txBox="1"/>
          <p:nvPr/>
        </p:nvSpPr>
        <p:spPr>
          <a:xfrm>
            <a:off x="4671117"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22" name="矩形 21">
            <a:extLst>
              <a:ext uri="{FF2B5EF4-FFF2-40B4-BE49-F238E27FC236}">
                <a16:creationId xmlns="" xmlns:a14="http://schemas.microsoft.com/office/drawing/2010/main" xmlns:p14="http://schemas.microsoft.com/office/powerpoint/2010/main" xmlns:a16="http://schemas.microsoft.com/office/drawing/2014/main" id="{0A73E318-D8E6-4A03-BA9F-56EF956F2704}"/>
              </a:ext>
            </a:extLst>
          </p:cNvPr>
          <p:cNvSpPr/>
          <p:nvPr/>
        </p:nvSpPr>
        <p:spPr>
          <a:xfrm>
            <a:off x="4393677" y="5982353"/>
            <a:ext cx="3420000" cy="93650"/>
          </a:xfrm>
          <a:prstGeom prst="rect">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4" name="矩形: 圆顶角 16">
            <a:extLst>
              <a:ext uri="{FF2B5EF4-FFF2-40B4-BE49-F238E27FC236}">
                <a16:creationId xmlns="" xmlns:a14="http://schemas.microsoft.com/office/drawing/2010/main" xmlns:p14="http://schemas.microsoft.com/office/powerpoint/2010/main" xmlns:a16="http://schemas.microsoft.com/office/drawing/2014/main" id="{ECC4E197-74B4-41B2-88B9-DE2890F964F5}"/>
              </a:ext>
            </a:extLst>
          </p:cNvPr>
          <p:cNvSpPr/>
          <p:nvPr/>
        </p:nvSpPr>
        <p:spPr>
          <a:xfrm>
            <a:off x="8271415"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a16="http://schemas.microsoft.com/office/drawing/2014/main" id="{313AB50D-7615-4596-944C-940525CBA9B7}"/>
              </a:ext>
            </a:extLst>
          </p:cNvPr>
          <p:cNvSpPr txBox="1"/>
          <p:nvPr/>
        </p:nvSpPr>
        <p:spPr>
          <a:xfrm>
            <a:off x="8977238"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产品创新</a:t>
            </a:r>
          </a:p>
        </p:txBody>
      </p:sp>
      <p:sp>
        <p:nvSpPr>
          <p:cNvPr id="26" name="文本框 25">
            <a:extLst>
              <a:ext uri="{FF2B5EF4-FFF2-40B4-BE49-F238E27FC236}">
                <a16:creationId xmlns="" xmlns:a14="http://schemas.microsoft.com/office/drawing/2010/main" xmlns:p14="http://schemas.microsoft.com/office/powerpoint/2010/main" xmlns:a16="http://schemas.microsoft.com/office/drawing/2014/main" id="{59502CA2-E816-4A04-8E98-DA3F1FA20342}"/>
              </a:ext>
            </a:extLst>
          </p:cNvPr>
          <p:cNvSpPr txBox="1"/>
          <p:nvPr/>
        </p:nvSpPr>
        <p:spPr>
          <a:xfrm>
            <a:off x="8549078"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28" name="矩形 27">
            <a:extLst>
              <a:ext uri="{FF2B5EF4-FFF2-40B4-BE49-F238E27FC236}">
                <a16:creationId xmlns="" xmlns:a14="http://schemas.microsoft.com/office/drawing/2010/main" xmlns:p14="http://schemas.microsoft.com/office/powerpoint/2010/main" xmlns:a16="http://schemas.microsoft.com/office/drawing/2014/main" id="{26011FD7-D303-41CC-B41C-2BEC7D925A18}"/>
              </a:ext>
            </a:extLst>
          </p:cNvPr>
          <p:cNvSpPr/>
          <p:nvPr/>
        </p:nvSpPr>
        <p:spPr>
          <a:xfrm>
            <a:off x="8271415" y="5982353"/>
            <a:ext cx="3420000" cy="93650"/>
          </a:xfrm>
          <a:prstGeom prst="rect">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9" name="等腰三角形 28">
            <a:extLst>
              <a:ext uri="{FF2B5EF4-FFF2-40B4-BE49-F238E27FC236}">
                <a16:creationId xmlns="" xmlns:a14="http://schemas.microsoft.com/office/drawing/2010/main" xmlns:p14="http://schemas.microsoft.com/office/powerpoint/2010/main" xmlns:a16="http://schemas.microsoft.com/office/drawing/2014/main" id="{12BF1CBD-37FE-4187-9CA1-C8E144DF4A0B}"/>
              </a:ext>
            </a:extLst>
          </p:cNvPr>
          <p:cNvSpPr/>
          <p:nvPr/>
        </p:nvSpPr>
        <p:spPr>
          <a:xfrm flipV="1">
            <a:off x="2160557" y="3925551"/>
            <a:ext cx="131208" cy="113110"/>
          </a:xfrm>
          <a:prstGeom prst="triangle">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0" name="等腰三角形 29">
            <a:extLst>
              <a:ext uri="{FF2B5EF4-FFF2-40B4-BE49-F238E27FC236}">
                <a16:creationId xmlns="" xmlns:a14="http://schemas.microsoft.com/office/drawing/2010/main" xmlns:p14="http://schemas.microsoft.com/office/powerpoint/2010/main" xmlns:a16="http://schemas.microsoft.com/office/drawing/2014/main" id="{9F295A9C-2C73-462A-8832-517B5EE3436C}"/>
              </a:ext>
            </a:extLst>
          </p:cNvPr>
          <p:cNvSpPr/>
          <p:nvPr/>
        </p:nvSpPr>
        <p:spPr>
          <a:xfrm flipV="1">
            <a:off x="6038073" y="3925551"/>
            <a:ext cx="131208" cy="113110"/>
          </a:xfrm>
          <a:prstGeom prst="triangle">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3" name="等腰三角形 32">
            <a:extLst>
              <a:ext uri="{FF2B5EF4-FFF2-40B4-BE49-F238E27FC236}">
                <a16:creationId xmlns="" xmlns:a14="http://schemas.microsoft.com/office/drawing/2010/main" xmlns:p14="http://schemas.microsoft.com/office/powerpoint/2010/main" xmlns:a16="http://schemas.microsoft.com/office/drawing/2014/main" id="{1CBBA138-57FA-4602-A385-29BA0763EA8A}"/>
              </a:ext>
            </a:extLst>
          </p:cNvPr>
          <p:cNvSpPr/>
          <p:nvPr/>
        </p:nvSpPr>
        <p:spPr>
          <a:xfrm flipV="1">
            <a:off x="9850207" y="3925551"/>
            <a:ext cx="131208" cy="113110"/>
          </a:xfrm>
          <a:prstGeom prst="triangle">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a16="http://schemas.microsoft.com/office/drawing/2014/main" id="{CAD10505-58B2-47AF-A0E0-50D46E284811}"/>
              </a:ext>
            </a:extLst>
          </p:cNvPr>
          <p:cNvSpPr txBox="1"/>
          <p:nvPr/>
        </p:nvSpPr>
        <p:spPr>
          <a:xfrm>
            <a:off x="454093" y="1750497"/>
            <a:ext cx="11098400" cy="825419"/>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2400" dirty="0" smtClean="0">
                <a:solidFill>
                  <a:schemeClr val="bg1"/>
                </a:solidFill>
                <a:latin typeface="+mn-lt"/>
                <a:ea typeface="+mn-ea"/>
                <a:cs typeface="+mn-ea"/>
                <a:sym typeface="+mn-lt"/>
              </a:rPr>
              <a:t>让</a:t>
            </a:r>
            <a:r>
              <a:rPr lang="zh-CN" altLang="en-US" sz="2400" dirty="0" smtClean="0">
                <a:solidFill>
                  <a:srgbClr val="20C7FD"/>
                </a:solidFill>
                <a:latin typeface="+mn-lt"/>
                <a:ea typeface="+mn-ea"/>
                <a:cs typeface="+mn-ea"/>
                <a:sym typeface="+mn-lt"/>
              </a:rPr>
              <a:t> </a:t>
            </a:r>
            <a:r>
              <a:rPr lang="zh-CN" altLang="en-US" sz="3600" i="1" dirty="0" smtClean="0">
                <a:solidFill>
                  <a:srgbClr val="20C7FD"/>
                </a:solidFill>
                <a:latin typeface="+mn-lt"/>
                <a:ea typeface="+mn-ea"/>
                <a:cs typeface="+mn-ea"/>
                <a:sym typeface="+mn-lt"/>
              </a:rPr>
              <a:t>设计 </a:t>
            </a:r>
            <a:r>
              <a:rPr lang="zh-CN" altLang="en-US" sz="2400" dirty="0" smtClean="0">
                <a:solidFill>
                  <a:schemeClr val="bg1"/>
                </a:solidFill>
                <a:latin typeface="+mn-lt"/>
                <a:ea typeface="+mn-ea"/>
                <a:cs typeface="+mn-ea"/>
                <a:sym typeface="+mn-lt"/>
              </a:rPr>
              <a:t>更</a:t>
            </a:r>
            <a:r>
              <a:rPr lang="zh-CN" altLang="en-US" sz="2400" dirty="0">
                <a:solidFill>
                  <a:schemeClr val="bg1"/>
                </a:solidFill>
                <a:latin typeface="+mn-lt"/>
                <a:ea typeface="+mn-ea"/>
                <a:cs typeface="+mn-ea"/>
                <a:sym typeface="+mn-lt"/>
              </a:rPr>
              <a:t>简单，每个人都能用</a:t>
            </a:r>
            <a:r>
              <a:rPr lang="zh-CN" altLang="en-US" sz="2400" dirty="0" smtClean="0">
                <a:solidFill>
                  <a:schemeClr val="bg1"/>
                </a:solidFill>
                <a:latin typeface="+mn-lt"/>
                <a:ea typeface="+mn-ea"/>
                <a:cs typeface="+mn-ea"/>
                <a:sym typeface="+mn-lt"/>
              </a:rPr>
              <a:t>上 </a:t>
            </a:r>
            <a:r>
              <a:rPr lang="zh-CN" altLang="en-US" sz="3600" i="1" dirty="0" smtClean="0">
                <a:solidFill>
                  <a:srgbClr val="20C7FD"/>
                </a:solidFill>
                <a:latin typeface="+mn-lt"/>
                <a:ea typeface="+mn-ea"/>
                <a:cs typeface="+mn-ea"/>
                <a:sym typeface="+mn-lt"/>
              </a:rPr>
              <a:t>优质</a:t>
            </a:r>
            <a:r>
              <a:rPr lang="zh-CN" altLang="en-US" sz="3600" i="1" dirty="0" smtClean="0">
                <a:solidFill>
                  <a:schemeClr val="bg1"/>
                </a:solidFill>
                <a:latin typeface="+mn-lt"/>
                <a:ea typeface="+mn-ea"/>
                <a:cs typeface="+mn-ea"/>
                <a:sym typeface="+mn-lt"/>
              </a:rPr>
              <a:t> </a:t>
            </a:r>
            <a:r>
              <a:rPr lang="zh-CN" altLang="en-US" sz="2400" dirty="0" smtClean="0">
                <a:solidFill>
                  <a:schemeClr val="bg1"/>
                </a:solidFill>
                <a:latin typeface="+mn-lt"/>
                <a:ea typeface="+mn-ea"/>
                <a:cs typeface="+mn-ea"/>
                <a:sym typeface="+mn-lt"/>
              </a:rPr>
              <a:t>的</a:t>
            </a:r>
            <a:r>
              <a:rPr lang="zh-CN" altLang="en-US" sz="2400" dirty="0">
                <a:solidFill>
                  <a:schemeClr val="bg1"/>
                </a:solidFill>
                <a:latin typeface="+mn-lt"/>
                <a:ea typeface="+mn-ea"/>
                <a:cs typeface="+mn-ea"/>
                <a:sym typeface="+mn-lt"/>
              </a:rPr>
              <a:t>版权图片</a:t>
            </a:r>
          </a:p>
        </p:txBody>
      </p:sp>
    </p:spTree>
    <p:extLst>
      <p:ext uri="{BB962C8B-B14F-4D97-AF65-F5344CB8AC3E}">
        <p14:creationId xmlns:p14="http://schemas.microsoft.com/office/powerpoint/2010/main" val="2584148820"/>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ppt_x"/>
                                          </p:val>
                                        </p:tav>
                                        <p:tav tm="100000">
                                          <p:val>
                                            <p:strVal val="#ppt_x"/>
                                          </p:val>
                                        </p:tav>
                                      </p:tavLst>
                                    </p:anim>
                                    <p:anim calcmode="lin" valueType="num">
                                      <p:cBhvr additive="base">
                                        <p:cTn id="73" dur="500" fill="hold"/>
                                        <p:tgtEl>
                                          <p:spTgt spid="2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fill="hold"/>
                                        <p:tgtEl>
                                          <p:spTgt spid="30"/>
                                        </p:tgtEl>
                                        <p:attrNameLst>
                                          <p:attrName>ppt_x</p:attrName>
                                        </p:attrNameLst>
                                      </p:cBhvr>
                                      <p:tavLst>
                                        <p:tav tm="0">
                                          <p:val>
                                            <p:strVal val="#ppt_x"/>
                                          </p:val>
                                        </p:tav>
                                        <p:tav tm="100000">
                                          <p:val>
                                            <p:strVal val="#ppt_x"/>
                                          </p:val>
                                        </p:tav>
                                      </p:tavLst>
                                    </p:anim>
                                    <p:anim calcmode="lin" valueType="num">
                                      <p:cBhvr additive="base">
                                        <p:cTn id="77" dur="500" fill="hold"/>
                                        <p:tgtEl>
                                          <p:spTgt spid="3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animBg="1"/>
      <p:bldP spid="20" grpId="0"/>
      <p:bldP spid="21" grpId="0"/>
      <p:bldP spid="22" grpId="0" animBg="1"/>
      <p:bldP spid="24" grpId="0" animBg="1"/>
      <p:bldP spid="25" grpId="0"/>
      <p:bldP spid="26" grpId="0"/>
      <p:bldP spid="28" grpId="0" animBg="1"/>
      <p:bldP spid="29" grpId="0" animBg="1"/>
      <p:bldP spid="30" grpId="0" animBg="1"/>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 y="0"/>
            <a:ext cx="12192000"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4621053" y="704416"/>
            <a:ext cx="2956180" cy="693828"/>
            <a:chOff x="1427469" y="832327"/>
            <a:chExt cx="3311465" cy="693828"/>
          </a:xfrm>
        </p:grpSpPr>
        <p:sp>
          <p:nvSpPr>
            <p:cNvPr id="30" name="文本框 29"/>
            <p:cNvSpPr txBox="1"/>
            <p:nvPr/>
          </p:nvSpPr>
          <p:spPr>
            <a:xfrm>
              <a:off x="1974204" y="832327"/>
              <a:ext cx="2217998" cy="523220"/>
            </a:xfrm>
            <a:prstGeom prst="rect">
              <a:avLst/>
            </a:prstGeom>
            <a:noFill/>
          </p:spPr>
          <p:txBody>
            <a:bodyPr wrap="none" rtlCol="0">
              <a:spAutoFit/>
            </a:bodyPr>
            <a:lstStyle/>
            <a:p>
              <a:pPr algn="ctr"/>
              <a:r>
                <a:rPr lang="zh-CN" altLang="en-US" sz="2800" b="1" dirty="0">
                  <a:solidFill>
                    <a:schemeClr val="bg1"/>
                  </a:solidFill>
                  <a:effectLst>
                    <a:outerShdw blurRad="25400" dist="25400" dir="2700000" algn="tl">
                      <a:srgbClr val="000000">
                        <a:alpha val="25000"/>
                      </a:srgbClr>
                    </a:outerShdw>
                  </a:effectLst>
                  <a:cs typeface="+mn-ea"/>
                  <a:sym typeface="+mn-lt"/>
                </a:rPr>
                <a:t>我们的客户</a:t>
              </a:r>
            </a:p>
          </p:txBody>
        </p:sp>
        <p:sp>
          <p:nvSpPr>
            <p:cNvPr id="31" name="文本框 30"/>
            <p:cNvSpPr txBox="1"/>
            <p:nvPr/>
          </p:nvSpPr>
          <p:spPr>
            <a:xfrm>
              <a:off x="1427469" y="1310711"/>
              <a:ext cx="3311465" cy="215444"/>
            </a:xfrm>
            <a:prstGeom prst="rect">
              <a:avLst/>
            </a:prstGeom>
            <a:noFill/>
          </p:spPr>
          <p:txBody>
            <a:bodyPr wrap="square" rtlCol="0">
              <a:spAutoFit/>
            </a:bodyPr>
            <a:lstStyle/>
            <a:p>
              <a:pPr algn="dist"/>
              <a:r>
                <a:rPr lang="en-US" altLang="zh-CN" sz="800" dirty="0" smtClean="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3" name="矩形 2"/>
          <p:cNvSpPr/>
          <p:nvPr/>
        </p:nvSpPr>
        <p:spPr>
          <a:xfrm>
            <a:off x="1363362" y="2776447"/>
            <a:ext cx="9465276" cy="2618362"/>
          </a:xfrm>
          <a:prstGeom prst="rect">
            <a:avLst/>
          </a:prstGeom>
          <a:solidFill>
            <a:schemeClr val="bg1"/>
          </a:solidFill>
          <a:ln>
            <a:solidFill>
              <a:srgbClr val="2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 xmlns:a14="http://schemas.microsoft.com/office/drawing/2010/main" xmlns:p14="http://schemas.microsoft.com/office/powerpoint/2010/main" xmlns:a16="http://schemas.microsoft.com/office/drawing/2014/main" id="{FF6E3D96-C0D6-4ECA-8DDB-B23A2911FD83}"/>
              </a:ext>
            </a:extLst>
          </p:cNvPr>
          <p:cNvGrpSpPr/>
          <p:nvPr/>
        </p:nvGrpSpPr>
        <p:grpSpPr>
          <a:xfrm>
            <a:off x="1895576" y="3149635"/>
            <a:ext cx="1968459" cy="856119"/>
            <a:chOff x="1058614" y="3356991"/>
            <a:chExt cx="2291910" cy="997357"/>
          </a:xfrm>
        </p:grpSpPr>
        <p:sp>
          <p:nvSpPr>
            <p:cNvPr id="6" name="矩形 5">
              <a:extLst>
                <a:ext uri="{FF2B5EF4-FFF2-40B4-BE49-F238E27FC236}">
                  <a16:creationId xmlns="" xmlns:a14="http://schemas.microsoft.com/office/drawing/2010/main" xmlns:p14="http://schemas.microsoft.com/office/powerpoint/2010/main" xmlns:a16="http://schemas.microsoft.com/office/drawing/2014/main" id="{7B7B536A-99FF-47A2-BFB5-E2CC5DAA693F}"/>
                </a:ext>
              </a:extLst>
            </p:cNvPr>
            <p:cNvSpPr/>
            <p:nvPr/>
          </p:nvSpPr>
          <p:spPr bwMode="auto">
            <a:xfrm>
              <a:off x="1058614"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7" name="Picture 2">
              <a:extLst>
                <a:ext uri="{FF2B5EF4-FFF2-40B4-BE49-F238E27FC236}">
                  <a16:creationId xmlns="" xmlns:a14="http://schemas.microsoft.com/office/drawing/2010/main" xmlns:p14="http://schemas.microsoft.com/office/powerpoint/2010/main" xmlns:a16="http://schemas.microsoft.com/office/drawing/2014/main" id="{A7265913-2C05-4D6E-8BB3-1F77E5F2D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5469" y="3541912"/>
              <a:ext cx="2197290" cy="653563"/>
            </a:xfrm>
            <a:prstGeom prst="rect">
              <a:avLst/>
            </a:prstGeom>
            <a:noFill/>
            <a:ln w="9525">
              <a:noFill/>
            </a:ln>
          </p:spPr>
        </p:pic>
      </p:grpSp>
      <p:grpSp>
        <p:nvGrpSpPr>
          <p:cNvPr id="8" name="组合 7">
            <a:extLst>
              <a:ext uri="{FF2B5EF4-FFF2-40B4-BE49-F238E27FC236}">
                <a16:creationId xmlns="" xmlns:a14="http://schemas.microsoft.com/office/drawing/2010/main" xmlns:p14="http://schemas.microsoft.com/office/powerpoint/2010/main" xmlns:a16="http://schemas.microsoft.com/office/drawing/2014/main" id="{35A8350C-6332-4833-A819-FB4FDD4EA031}"/>
              </a:ext>
            </a:extLst>
          </p:cNvPr>
          <p:cNvGrpSpPr/>
          <p:nvPr/>
        </p:nvGrpSpPr>
        <p:grpSpPr>
          <a:xfrm>
            <a:off x="4055819" y="3149635"/>
            <a:ext cx="1968459" cy="856119"/>
            <a:chOff x="3506886" y="3356991"/>
            <a:chExt cx="2291910" cy="997357"/>
          </a:xfrm>
        </p:grpSpPr>
        <p:sp>
          <p:nvSpPr>
            <p:cNvPr id="9" name="矩形 8">
              <a:extLst>
                <a:ext uri="{FF2B5EF4-FFF2-40B4-BE49-F238E27FC236}">
                  <a16:creationId xmlns="" xmlns:a14="http://schemas.microsoft.com/office/drawing/2010/main" xmlns:p14="http://schemas.microsoft.com/office/powerpoint/2010/main" xmlns:a16="http://schemas.microsoft.com/office/drawing/2014/main" id="{ACB9CDAF-6F3D-4F87-B8E5-6D5953C991D9}"/>
                </a:ext>
              </a:extLst>
            </p:cNvPr>
            <p:cNvSpPr/>
            <p:nvPr/>
          </p:nvSpPr>
          <p:spPr bwMode="auto">
            <a:xfrm>
              <a:off x="3506886"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0" name="Picture 3">
              <a:extLst>
                <a:ext uri="{FF2B5EF4-FFF2-40B4-BE49-F238E27FC236}">
                  <a16:creationId xmlns="" xmlns:a14="http://schemas.microsoft.com/office/drawing/2010/main" xmlns:p14="http://schemas.microsoft.com/office/powerpoint/2010/main" xmlns:a16="http://schemas.microsoft.com/office/drawing/2014/main" id="{77A2CEEB-4D7F-4110-8C87-4189353D82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2566" y="3541912"/>
              <a:ext cx="2198935" cy="699392"/>
            </a:xfrm>
            <a:prstGeom prst="rect">
              <a:avLst/>
            </a:prstGeom>
            <a:noFill/>
            <a:ln w="9525">
              <a:noFill/>
            </a:ln>
          </p:spPr>
        </p:pic>
      </p:grpSp>
      <p:grpSp>
        <p:nvGrpSpPr>
          <p:cNvPr id="11" name="组合 10">
            <a:extLst>
              <a:ext uri="{FF2B5EF4-FFF2-40B4-BE49-F238E27FC236}">
                <a16:creationId xmlns="" xmlns:a14="http://schemas.microsoft.com/office/drawing/2010/main" xmlns:p14="http://schemas.microsoft.com/office/powerpoint/2010/main" xmlns:a16="http://schemas.microsoft.com/office/drawing/2014/main" id="{B1C57B6B-6484-47D6-AA87-1844A0418435}"/>
              </a:ext>
            </a:extLst>
          </p:cNvPr>
          <p:cNvGrpSpPr/>
          <p:nvPr/>
        </p:nvGrpSpPr>
        <p:grpSpPr>
          <a:xfrm>
            <a:off x="6194581" y="3149635"/>
            <a:ext cx="1968459" cy="856119"/>
            <a:chOff x="5955158" y="3356991"/>
            <a:chExt cx="2291910" cy="997357"/>
          </a:xfrm>
        </p:grpSpPr>
        <p:sp>
          <p:nvSpPr>
            <p:cNvPr id="12" name="矩形 11">
              <a:extLst>
                <a:ext uri="{FF2B5EF4-FFF2-40B4-BE49-F238E27FC236}">
                  <a16:creationId xmlns="" xmlns:a14="http://schemas.microsoft.com/office/drawing/2010/main" xmlns:p14="http://schemas.microsoft.com/office/powerpoint/2010/main" xmlns:a16="http://schemas.microsoft.com/office/drawing/2014/main" id="{0E5365E1-B907-410F-B79D-3E82903E4032}"/>
                </a:ext>
              </a:extLst>
            </p:cNvPr>
            <p:cNvSpPr/>
            <p:nvPr/>
          </p:nvSpPr>
          <p:spPr bwMode="auto">
            <a:xfrm>
              <a:off x="5955158"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3" name="Picture 4">
              <a:extLst>
                <a:ext uri="{FF2B5EF4-FFF2-40B4-BE49-F238E27FC236}">
                  <a16:creationId xmlns="" xmlns:a14="http://schemas.microsoft.com/office/drawing/2010/main" xmlns:p14="http://schemas.microsoft.com/office/powerpoint/2010/main" xmlns:a16="http://schemas.microsoft.com/office/drawing/2014/main" id="{25CAC4D0-9CA9-48A7-93A9-24D68DD3C7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365" y="3466531"/>
              <a:ext cx="2052659" cy="832868"/>
            </a:xfrm>
            <a:prstGeom prst="rect">
              <a:avLst/>
            </a:prstGeom>
            <a:noFill/>
            <a:ln w="9525">
              <a:noFill/>
            </a:ln>
          </p:spPr>
        </p:pic>
      </p:grpSp>
      <p:grpSp>
        <p:nvGrpSpPr>
          <p:cNvPr id="14" name="组合 13">
            <a:extLst>
              <a:ext uri="{FF2B5EF4-FFF2-40B4-BE49-F238E27FC236}">
                <a16:creationId xmlns="" xmlns:a14="http://schemas.microsoft.com/office/drawing/2010/main" xmlns:p14="http://schemas.microsoft.com/office/powerpoint/2010/main" xmlns:a16="http://schemas.microsoft.com/office/drawing/2014/main" id="{60A4CCCE-885C-4433-9997-E77A42CF011B}"/>
              </a:ext>
            </a:extLst>
          </p:cNvPr>
          <p:cNvGrpSpPr/>
          <p:nvPr/>
        </p:nvGrpSpPr>
        <p:grpSpPr>
          <a:xfrm>
            <a:off x="8334876" y="3149635"/>
            <a:ext cx="1967835" cy="856119"/>
            <a:chOff x="8403431" y="3356991"/>
            <a:chExt cx="2291910" cy="997357"/>
          </a:xfrm>
        </p:grpSpPr>
        <p:sp>
          <p:nvSpPr>
            <p:cNvPr id="15" name="矩形 14">
              <a:extLst>
                <a:ext uri="{FF2B5EF4-FFF2-40B4-BE49-F238E27FC236}">
                  <a16:creationId xmlns="" xmlns:a14="http://schemas.microsoft.com/office/drawing/2010/main" xmlns:p14="http://schemas.microsoft.com/office/powerpoint/2010/main" xmlns:a16="http://schemas.microsoft.com/office/drawing/2014/main" id="{C665A072-EBE9-4506-9F50-F44F86D45C36}"/>
                </a:ext>
              </a:extLst>
            </p:cNvPr>
            <p:cNvSpPr/>
            <p:nvPr/>
          </p:nvSpPr>
          <p:spPr bwMode="auto">
            <a:xfrm>
              <a:off x="8403431"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6" name="Picture 5">
              <a:extLst>
                <a:ext uri="{FF2B5EF4-FFF2-40B4-BE49-F238E27FC236}">
                  <a16:creationId xmlns="" xmlns:a14="http://schemas.microsoft.com/office/drawing/2010/main" xmlns:p14="http://schemas.microsoft.com/office/powerpoint/2010/main" xmlns:a16="http://schemas.microsoft.com/office/drawing/2014/main" id="{0854FF02-4C00-4C52-83E8-EDC75E5F68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4978" y="3562066"/>
              <a:ext cx="2220362" cy="646614"/>
            </a:xfrm>
            <a:prstGeom prst="rect">
              <a:avLst/>
            </a:prstGeom>
            <a:noFill/>
            <a:ln w="9525">
              <a:noFill/>
            </a:ln>
          </p:spPr>
        </p:pic>
      </p:grpSp>
      <p:grpSp>
        <p:nvGrpSpPr>
          <p:cNvPr id="17" name="组合 16">
            <a:extLst>
              <a:ext uri="{FF2B5EF4-FFF2-40B4-BE49-F238E27FC236}">
                <a16:creationId xmlns="" xmlns:a14="http://schemas.microsoft.com/office/drawing/2010/main" xmlns:p14="http://schemas.microsoft.com/office/powerpoint/2010/main" xmlns:a16="http://schemas.microsoft.com/office/drawing/2014/main" id="{6E6F70A0-678C-4667-B889-226376F1D34A}"/>
              </a:ext>
            </a:extLst>
          </p:cNvPr>
          <p:cNvGrpSpPr/>
          <p:nvPr/>
        </p:nvGrpSpPr>
        <p:grpSpPr>
          <a:xfrm>
            <a:off x="1895576" y="4205208"/>
            <a:ext cx="1968459" cy="856119"/>
            <a:chOff x="1058614" y="4725144"/>
            <a:chExt cx="2291910" cy="997357"/>
          </a:xfrm>
        </p:grpSpPr>
        <p:sp>
          <p:nvSpPr>
            <p:cNvPr id="18" name="矩形 17">
              <a:extLst>
                <a:ext uri="{FF2B5EF4-FFF2-40B4-BE49-F238E27FC236}">
                  <a16:creationId xmlns="" xmlns:a14="http://schemas.microsoft.com/office/drawing/2010/main" xmlns:p14="http://schemas.microsoft.com/office/powerpoint/2010/main" xmlns:a16="http://schemas.microsoft.com/office/drawing/2014/main" id="{7537686D-0973-42F0-8870-E2C2B5C81E67}"/>
                </a:ext>
              </a:extLst>
            </p:cNvPr>
            <p:cNvSpPr/>
            <p:nvPr/>
          </p:nvSpPr>
          <p:spPr bwMode="auto">
            <a:xfrm>
              <a:off x="1058614"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9" name="Picture 7">
              <a:extLst>
                <a:ext uri="{FF2B5EF4-FFF2-40B4-BE49-F238E27FC236}">
                  <a16:creationId xmlns="" xmlns:a14="http://schemas.microsoft.com/office/drawing/2010/main" xmlns:p14="http://schemas.microsoft.com/office/powerpoint/2010/main" xmlns:a16="http://schemas.microsoft.com/office/drawing/2014/main" id="{D75118FC-C100-4412-BB2D-F64B17765798}"/>
                </a:ext>
              </a:extLst>
            </p:cNvPr>
            <p:cNvPicPr>
              <a:picLocks noChangeAspect="1"/>
            </p:cNvPicPr>
            <p:nvPr/>
          </p:nvPicPr>
          <p:blipFill>
            <a:blip r:embed="rId8"/>
            <a:stretch>
              <a:fillRect/>
            </a:stretch>
          </p:blipFill>
          <p:spPr>
            <a:xfrm>
              <a:off x="1099557" y="4822320"/>
              <a:ext cx="2189553" cy="842136"/>
            </a:xfrm>
            <a:prstGeom prst="rect">
              <a:avLst/>
            </a:prstGeom>
            <a:noFill/>
            <a:ln w="9525">
              <a:noFill/>
            </a:ln>
          </p:spPr>
        </p:pic>
      </p:grpSp>
      <p:grpSp>
        <p:nvGrpSpPr>
          <p:cNvPr id="20" name="组合 19">
            <a:extLst>
              <a:ext uri="{FF2B5EF4-FFF2-40B4-BE49-F238E27FC236}">
                <a16:creationId xmlns="" xmlns:a14="http://schemas.microsoft.com/office/drawing/2010/main" xmlns:p14="http://schemas.microsoft.com/office/powerpoint/2010/main" xmlns:a16="http://schemas.microsoft.com/office/drawing/2014/main" id="{9FA1F4C3-65E1-459D-AC5A-19FB0CEA623F}"/>
              </a:ext>
            </a:extLst>
          </p:cNvPr>
          <p:cNvGrpSpPr/>
          <p:nvPr/>
        </p:nvGrpSpPr>
        <p:grpSpPr>
          <a:xfrm>
            <a:off x="4055819" y="4205208"/>
            <a:ext cx="1968459" cy="856119"/>
            <a:chOff x="3506886" y="4725144"/>
            <a:chExt cx="2291910" cy="997357"/>
          </a:xfrm>
        </p:grpSpPr>
        <p:sp>
          <p:nvSpPr>
            <p:cNvPr id="21" name="矩形 20">
              <a:extLst>
                <a:ext uri="{FF2B5EF4-FFF2-40B4-BE49-F238E27FC236}">
                  <a16:creationId xmlns="" xmlns:a14="http://schemas.microsoft.com/office/drawing/2010/main" xmlns:p14="http://schemas.microsoft.com/office/powerpoint/2010/main" xmlns:a16="http://schemas.microsoft.com/office/drawing/2014/main" id="{5BA02666-FB76-4DC6-A9E1-9DE2C6BD1997}"/>
                </a:ext>
              </a:extLst>
            </p:cNvPr>
            <p:cNvSpPr/>
            <p:nvPr/>
          </p:nvSpPr>
          <p:spPr bwMode="auto">
            <a:xfrm>
              <a:off x="3506886"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2" name="Picture 9">
              <a:extLst>
                <a:ext uri="{FF2B5EF4-FFF2-40B4-BE49-F238E27FC236}">
                  <a16:creationId xmlns="" xmlns:a14="http://schemas.microsoft.com/office/drawing/2010/main" xmlns:p14="http://schemas.microsoft.com/office/powerpoint/2010/main" xmlns:a16="http://schemas.microsoft.com/office/drawing/2014/main" id="{81F8E09B-790F-419C-97B5-20E67665BEBF}"/>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641024" y="4844957"/>
              <a:ext cx="2088232" cy="734544"/>
            </a:xfrm>
            <a:prstGeom prst="rect">
              <a:avLst/>
            </a:prstGeom>
            <a:noFill/>
            <a:ln w="9525">
              <a:noFill/>
            </a:ln>
          </p:spPr>
        </p:pic>
      </p:grpSp>
      <p:grpSp>
        <p:nvGrpSpPr>
          <p:cNvPr id="23" name="组合 22">
            <a:extLst>
              <a:ext uri="{FF2B5EF4-FFF2-40B4-BE49-F238E27FC236}">
                <a16:creationId xmlns="" xmlns:a14="http://schemas.microsoft.com/office/drawing/2010/main" xmlns:p14="http://schemas.microsoft.com/office/powerpoint/2010/main" xmlns:a16="http://schemas.microsoft.com/office/drawing/2014/main" id="{649865F5-4E3C-4578-9808-C50DE34C1996}"/>
              </a:ext>
            </a:extLst>
          </p:cNvPr>
          <p:cNvGrpSpPr/>
          <p:nvPr/>
        </p:nvGrpSpPr>
        <p:grpSpPr>
          <a:xfrm>
            <a:off x="6194581" y="4205208"/>
            <a:ext cx="1968459" cy="856119"/>
            <a:chOff x="5955158" y="4725144"/>
            <a:chExt cx="2291910" cy="997357"/>
          </a:xfrm>
        </p:grpSpPr>
        <p:sp>
          <p:nvSpPr>
            <p:cNvPr id="24" name="矩形 23">
              <a:extLst>
                <a:ext uri="{FF2B5EF4-FFF2-40B4-BE49-F238E27FC236}">
                  <a16:creationId xmlns="" xmlns:a14="http://schemas.microsoft.com/office/drawing/2010/main" xmlns:p14="http://schemas.microsoft.com/office/powerpoint/2010/main" xmlns:a16="http://schemas.microsoft.com/office/drawing/2014/main" id="{2658B217-03A7-4944-923B-8DBBA8207E9A}"/>
                </a:ext>
              </a:extLst>
            </p:cNvPr>
            <p:cNvSpPr/>
            <p:nvPr/>
          </p:nvSpPr>
          <p:spPr bwMode="auto">
            <a:xfrm>
              <a:off x="5955158"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5" name="Picture 10">
              <a:extLst>
                <a:ext uri="{FF2B5EF4-FFF2-40B4-BE49-F238E27FC236}">
                  <a16:creationId xmlns="" xmlns:a14="http://schemas.microsoft.com/office/drawing/2010/main" xmlns:p14="http://schemas.microsoft.com/office/powerpoint/2010/main" xmlns:a16="http://schemas.microsoft.com/office/drawing/2014/main" id="{557810B5-7CC5-4AD9-AAF1-C6F88B5B5F3B}"/>
                </a:ext>
              </a:extLst>
            </p:cNvPr>
            <p:cNvPicPr>
              <a:picLocks noChangeAspect="1"/>
            </p:cNvPicPr>
            <p:nvPr/>
          </p:nvPicPr>
          <p:blipFill>
            <a:blip r:embed="rId10"/>
            <a:stretch>
              <a:fillRect/>
            </a:stretch>
          </p:blipFill>
          <p:spPr>
            <a:xfrm>
              <a:off x="6253598" y="4779285"/>
              <a:ext cx="1728192" cy="885172"/>
            </a:xfrm>
            <a:prstGeom prst="rect">
              <a:avLst/>
            </a:prstGeom>
            <a:noFill/>
            <a:ln w="9525">
              <a:noFill/>
            </a:ln>
          </p:spPr>
        </p:pic>
      </p:grpSp>
      <p:grpSp>
        <p:nvGrpSpPr>
          <p:cNvPr id="26" name="组合 25">
            <a:extLst>
              <a:ext uri="{FF2B5EF4-FFF2-40B4-BE49-F238E27FC236}">
                <a16:creationId xmlns="" xmlns:a14="http://schemas.microsoft.com/office/drawing/2010/main" xmlns:p14="http://schemas.microsoft.com/office/powerpoint/2010/main" xmlns:a16="http://schemas.microsoft.com/office/drawing/2014/main" id="{308EE62F-FC90-4CE9-B5A1-5092A7D34128}"/>
              </a:ext>
            </a:extLst>
          </p:cNvPr>
          <p:cNvGrpSpPr/>
          <p:nvPr/>
        </p:nvGrpSpPr>
        <p:grpSpPr>
          <a:xfrm>
            <a:off x="8334877" y="4205208"/>
            <a:ext cx="1968460" cy="856119"/>
            <a:chOff x="8403431" y="4725144"/>
            <a:chExt cx="2291910" cy="997357"/>
          </a:xfrm>
        </p:grpSpPr>
        <p:sp>
          <p:nvSpPr>
            <p:cNvPr id="27" name="矩形 26">
              <a:extLst>
                <a:ext uri="{FF2B5EF4-FFF2-40B4-BE49-F238E27FC236}">
                  <a16:creationId xmlns="" xmlns:a14="http://schemas.microsoft.com/office/drawing/2010/main" xmlns:p14="http://schemas.microsoft.com/office/powerpoint/2010/main" xmlns:a16="http://schemas.microsoft.com/office/drawing/2014/main" id="{A5A7916A-AB22-4B28-AF35-92B7CCA79E0B}"/>
                </a:ext>
              </a:extLst>
            </p:cNvPr>
            <p:cNvSpPr/>
            <p:nvPr/>
          </p:nvSpPr>
          <p:spPr bwMode="auto">
            <a:xfrm>
              <a:off x="8403431"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8" name="Picture 11">
              <a:extLst>
                <a:ext uri="{FF2B5EF4-FFF2-40B4-BE49-F238E27FC236}">
                  <a16:creationId xmlns="" xmlns:a14="http://schemas.microsoft.com/office/drawing/2010/main" xmlns:p14="http://schemas.microsoft.com/office/powerpoint/2010/main" xmlns:a16="http://schemas.microsoft.com/office/drawing/2014/main" id="{CD9F77E4-5231-42C0-8F9B-DD02ED3A7DD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25385" y="4776716"/>
              <a:ext cx="1884735" cy="898770"/>
            </a:xfrm>
            <a:prstGeom prst="rect">
              <a:avLst/>
            </a:prstGeom>
            <a:noFill/>
            <a:ln w="9525">
              <a:noFill/>
            </a:ln>
          </p:spPr>
        </p:pic>
      </p:grpSp>
      <p:sp>
        <p:nvSpPr>
          <p:cNvPr id="4" name="等腰三角形 3"/>
          <p:cNvSpPr/>
          <p:nvPr/>
        </p:nvSpPr>
        <p:spPr>
          <a:xfrm flipV="1">
            <a:off x="5981026" y="1686224"/>
            <a:ext cx="218660" cy="70231"/>
          </a:xfrm>
          <a:prstGeom prst="triangl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0">
            <a:extLst>
              <a:ext uri="{FF2B5EF4-FFF2-40B4-BE49-F238E27FC236}">
                <a16:creationId xmlns="" xmlns:a14="http://schemas.microsoft.com/office/drawing/2010/main" xmlns:p14="http://schemas.microsoft.com/office/powerpoint/2010/main" xmlns:a16="http://schemas.microsoft.com/office/drawing/2014/main" id="{65866CF1-D00B-4B9B-B622-A1DBE17B7576}"/>
              </a:ext>
            </a:extLst>
          </p:cNvPr>
          <p:cNvSpPr txBox="1"/>
          <p:nvPr/>
        </p:nvSpPr>
        <p:spPr>
          <a:xfrm>
            <a:off x="2043843" y="5737196"/>
            <a:ext cx="8236626" cy="526811"/>
          </a:xfrm>
          <a:prstGeom prst="rect">
            <a:avLst/>
          </a:prstGeom>
          <a:noFill/>
        </p:spPr>
        <p:txBody>
          <a:bodyPr wrap="square" rtlCol="0">
            <a:spAutoFit/>
          </a:bodyPr>
          <a:lstStyle/>
          <a:p>
            <a:pPr algn="ctr">
              <a:lnSpc>
                <a:spcPct val="150000"/>
              </a:lnSpc>
            </a:pPr>
            <a:r>
              <a:rPr lang="zh-CN" altLang="en-US" sz="1000" dirty="0">
                <a:solidFill>
                  <a:schemeClr val="bg1">
                    <a:alpha val="67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000" dirty="0">
              <a:solidFill>
                <a:schemeClr val="bg1">
                  <a:alpha val="67000"/>
                </a:schemeClr>
              </a:solidFill>
              <a:cs typeface="+mn-ea"/>
              <a:sym typeface="+mn-lt"/>
            </a:endParaRPr>
          </a:p>
        </p:txBody>
      </p:sp>
      <p:sp>
        <p:nvSpPr>
          <p:cNvPr id="34" name="文本框 33"/>
          <p:cNvSpPr txBox="1"/>
          <p:nvPr/>
        </p:nvSpPr>
        <p:spPr>
          <a:xfrm>
            <a:off x="3288707" y="2102659"/>
            <a:ext cx="5695636" cy="400110"/>
          </a:xfrm>
          <a:prstGeom prst="rect">
            <a:avLst/>
          </a:prstGeom>
          <a:noFill/>
        </p:spPr>
        <p:txBody>
          <a:bodyPr wrap="square" rtlCol="0">
            <a:spAutoFit/>
          </a:bodyPr>
          <a:lstStyle/>
          <a:p>
            <a:pPr algn="dist"/>
            <a:r>
              <a:rPr lang="zh-CN" altLang="en-US" sz="2000" b="1" i="1" dirty="0" smtClean="0">
                <a:solidFill>
                  <a:schemeClr val="bg1"/>
                </a:solidFill>
                <a:effectLst>
                  <a:outerShdw blurRad="25400" dist="25400" dir="2700000" algn="tl">
                    <a:srgbClr val="000000">
                      <a:alpha val="25000"/>
                    </a:srgbClr>
                  </a:outerShdw>
                </a:effectLst>
                <a:cs typeface="+mn-ea"/>
                <a:sym typeface="+mn-lt"/>
              </a:rPr>
              <a:t>客</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户</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就</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是</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上</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帝  服</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务</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做</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到</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第</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一</a:t>
            </a:r>
            <a:endParaRPr lang="zh-CN" altLang="en-US" sz="2000" b="1" i="1" dirty="0">
              <a:solidFill>
                <a:schemeClr val="bg1"/>
              </a:solidFill>
              <a:effectLst>
                <a:outerShdw blurRad="25400" dist="25400" dir="2700000" algn="tl">
                  <a:srgbClr val="000000">
                    <a:alpha val="25000"/>
                  </a:srgbClr>
                </a:outerShdw>
              </a:effectLst>
              <a:cs typeface="+mn-ea"/>
              <a:sym typeface="+mn-lt"/>
            </a:endParaRPr>
          </a:p>
        </p:txBody>
      </p:sp>
    </p:spTree>
    <p:extLst>
      <p:ext uri="{BB962C8B-B14F-4D97-AF65-F5344CB8AC3E}">
        <p14:creationId xmlns:p14="http://schemas.microsoft.com/office/powerpoint/2010/main" val="117853484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280603"/>
            <a:ext cx="7476395" cy="1446550"/>
          </a:xfrm>
          <a:prstGeom prst="rect">
            <a:avLst/>
          </a:prstGeom>
          <a:noFill/>
        </p:spPr>
        <p:txBody>
          <a:bodyPr wrap="square" rtlCol="0">
            <a:spAutoFit/>
          </a:bodyPr>
          <a:lstStyle/>
          <a:p>
            <a:pPr algn="dist"/>
            <a:r>
              <a:rPr lang="en-US" altLang="zh-CN" sz="8800" dirty="0" smtClean="0">
                <a:solidFill>
                  <a:schemeClr val="bg1">
                    <a:alpha val="12000"/>
                  </a:schemeClr>
                </a:solidFill>
                <a:effectLst>
                  <a:outerShdw blurRad="25400" dist="25400" dir="2700000" algn="tl">
                    <a:srgbClr val="000000">
                      <a:alpha val="25000"/>
                    </a:srgbClr>
                  </a:outerShdw>
                </a:effectLst>
                <a:cs typeface="+mn-ea"/>
                <a:sym typeface="+mn-lt"/>
              </a:rPr>
              <a:t>PART FOUR</a:t>
            </a:r>
            <a:endParaRPr lang="zh-CN" altLang="en-US" sz="88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规划与未来</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282110893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xmlns:a16="http://schemas.microsoft.com/office/drawing/2014/main" xmlns:a14="http://schemas.microsoft.com/office/drawing/2010/main">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
            <a:ext cx="12192000" cy="3350707"/>
          </a:xfrm>
          <a:custGeom>
            <a:avLst/>
            <a:gdLst>
              <a:gd name="connsiteX0" fmla="*/ 0 w 12192000"/>
              <a:gd name="connsiteY0" fmla="*/ 0 h 3350707"/>
              <a:gd name="connsiteX1" fmla="*/ 12192000 w 12192000"/>
              <a:gd name="connsiteY1" fmla="*/ 0 h 3350707"/>
              <a:gd name="connsiteX2" fmla="*/ 12192000 w 12192000"/>
              <a:gd name="connsiteY2" fmla="*/ 3350707 h 3350707"/>
              <a:gd name="connsiteX3" fmla="*/ 12054362 w 12192000"/>
              <a:gd name="connsiteY3" fmla="*/ 3307114 h 3350707"/>
              <a:gd name="connsiteX4" fmla="*/ 6096000 w 12192000"/>
              <a:gd name="connsiteY4" fmla="*/ 2641600 h 3350707"/>
              <a:gd name="connsiteX5" fmla="*/ 137638 w 12192000"/>
              <a:gd name="connsiteY5" fmla="*/ 3307114 h 3350707"/>
              <a:gd name="connsiteX6" fmla="*/ 0 w 12192000"/>
              <a:gd name="connsiteY6" fmla="*/ 3350707 h 33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350707">
                <a:moveTo>
                  <a:pt x="0" y="0"/>
                </a:moveTo>
                <a:lnTo>
                  <a:pt x="12192000" y="0"/>
                </a:lnTo>
                <a:lnTo>
                  <a:pt x="12192000" y="3350707"/>
                </a:lnTo>
                <a:lnTo>
                  <a:pt x="12054362" y="3307114"/>
                </a:lnTo>
                <a:cubicBezTo>
                  <a:pt x="10638107" y="2900668"/>
                  <a:pt x="8494794" y="2641600"/>
                  <a:pt x="6096000" y="2641600"/>
                </a:cubicBezTo>
                <a:cubicBezTo>
                  <a:pt x="3697207" y="2641600"/>
                  <a:pt x="1553893" y="2900668"/>
                  <a:pt x="137638" y="3307114"/>
                </a:cubicBezTo>
                <a:lnTo>
                  <a:pt x="0" y="3350707"/>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0" y="1"/>
            <a:ext cx="12192000" cy="3350707"/>
          </a:xfrm>
          <a:custGeom>
            <a:avLst/>
            <a:gdLst>
              <a:gd name="connsiteX0" fmla="*/ 0 w 12192000"/>
              <a:gd name="connsiteY0" fmla="*/ 0 h 3350707"/>
              <a:gd name="connsiteX1" fmla="*/ 12192000 w 12192000"/>
              <a:gd name="connsiteY1" fmla="*/ 0 h 3350707"/>
              <a:gd name="connsiteX2" fmla="*/ 12192000 w 12192000"/>
              <a:gd name="connsiteY2" fmla="*/ 3350707 h 3350707"/>
              <a:gd name="connsiteX3" fmla="*/ 12054362 w 12192000"/>
              <a:gd name="connsiteY3" fmla="*/ 3307114 h 3350707"/>
              <a:gd name="connsiteX4" fmla="*/ 6096000 w 12192000"/>
              <a:gd name="connsiteY4" fmla="*/ 2641600 h 3350707"/>
              <a:gd name="connsiteX5" fmla="*/ 137638 w 12192000"/>
              <a:gd name="connsiteY5" fmla="*/ 3307114 h 3350707"/>
              <a:gd name="connsiteX6" fmla="*/ 0 w 12192000"/>
              <a:gd name="connsiteY6" fmla="*/ 3350707 h 33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350707">
                <a:moveTo>
                  <a:pt x="0" y="0"/>
                </a:moveTo>
                <a:lnTo>
                  <a:pt x="12192000" y="0"/>
                </a:lnTo>
                <a:lnTo>
                  <a:pt x="12192000" y="3350707"/>
                </a:lnTo>
                <a:lnTo>
                  <a:pt x="12054362" y="3307114"/>
                </a:lnTo>
                <a:cubicBezTo>
                  <a:pt x="10638107" y="2900668"/>
                  <a:pt x="8494794" y="2641600"/>
                  <a:pt x="6096000" y="2641600"/>
                </a:cubicBezTo>
                <a:cubicBezTo>
                  <a:pt x="3697207" y="2641600"/>
                  <a:pt x="1553893" y="2900668"/>
                  <a:pt x="137638" y="3307114"/>
                </a:cubicBezTo>
                <a:lnTo>
                  <a:pt x="0" y="3350707"/>
                </a:lnTo>
                <a:close/>
              </a:path>
            </a:pathLst>
          </a:cu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5"/>
          <p:cNvSpPr>
            <a:spLocks/>
          </p:cNvSpPr>
          <p:nvPr/>
        </p:nvSpPr>
        <p:spPr bwMode="auto">
          <a:xfrm rot="16200000">
            <a:off x="5050150" y="1768262"/>
            <a:ext cx="2091700" cy="18538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38100">
            <a:solidFill>
              <a:schemeClr val="bg1"/>
            </a:solid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6" name="文本框 15"/>
          <p:cNvSpPr txBox="1"/>
          <p:nvPr/>
        </p:nvSpPr>
        <p:spPr>
          <a:xfrm>
            <a:off x="5479571" y="2095027"/>
            <a:ext cx="1261885" cy="1200329"/>
          </a:xfrm>
          <a:prstGeom prst="rect">
            <a:avLst/>
          </a:prstGeom>
          <a:noFill/>
        </p:spPr>
        <p:txBody>
          <a:bodyPr wrap="none" rtlCol="0">
            <a:spAutoFit/>
          </a:bodyPr>
          <a:lstStyle/>
          <a:p>
            <a:pPr algn="ctr"/>
            <a:r>
              <a:rPr lang="zh-CN" altLang="en-US" sz="3600" b="1" spc="600" dirty="0" smtClean="0">
                <a:solidFill>
                  <a:schemeClr val="bg1"/>
                </a:solidFill>
                <a:effectLst>
                  <a:outerShdw blurRad="25400" dist="25400" dir="2700000" algn="tl">
                    <a:srgbClr val="000000">
                      <a:alpha val="25000"/>
                    </a:srgbClr>
                  </a:outerShdw>
                </a:effectLst>
                <a:cs typeface="+mn-ea"/>
                <a:sym typeface="+mn-lt"/>
              </a:rPr>
              <a:t>战略</a:t>
            </a:r>
            <a:endParaRPr lang="en-US" altLang="zh-CN" sz="3600" b="1" spc="600" dirty="0" smtClean="0">
              <a:solidFill>
                <a:schemeClr val="bg1"/>
              </a:solidFill>
              <a:effectLst>
                <a:outerShdw blurRad="25400" dist="25400" dir="2700000" algn="tl">
                  <a:srgbClr val="000000">
                    <a:alpha val="25000"/>
                  </a:srgbClr>
                </a:outerShdw>
              </a:effectLst>
              <a:cs typeface="+mn-ea"/>
              <a:sym typeface="+mn-lt"/>
            </a:endParaRPr>
          </a:p>
          <a:p>
            <a:pPr algn="ctr"/>
            <a:r>
              <a:rPr lang="zh-CN" altLang="en-US" sz="3600" b="1" spc="600" dirty="0" smtClean="0">
                <a:solidFill>
                  <a:schemeClr val="bg1"/>
                </a:solidFill>
                <a:effectLst>
                  <a:outerShdw blurRad="25400" dist="25400" dir="2700000" algn="tl">
                    <a:srgbClr val="000000">
                      <a:alpha val="25000"/>
                    </a:srgbClr>
                  </a:outerShdw>
                </a:effectLst>
                <a:cs typeface="+mn-ea"/>
                <a:sym typeface="+mn-lt"/>
              </a:rPr>
              <a:t>目标</a:t>
            </a:r>
            <a:endParaRPr lang="zh-CN" altLang="en-US" sz="3600" b="1" spc="600" dirty="0">
              <a:solidFill>
                <a:schemeClr val="bg1"/>
              </a:solidFill>
              <a:effectLst>
                <a:outerShdw blurRad="25400" dist="25400" dir="2700000" algn="tl">
                  <a:srgbClr val="000000">
                    <a:alpha val="25000"/>
                  </a:srgbClr>
                </a:outerShdw>
              </a:effectLst>
              <a:cs typeface="+mn-ea"/>
              <a:sym typeface="+mn-lt"/>
            </a:endParaRPr>
          </a:p>
        </p:txBody>
      </p:sp>
      <p:grpSp>
        <p:nvGrpSpPr>
          <p:cNvPr id="21" name="组合 20"/>
          <p:cNvGrpSpPr/>
          <p:nvPr/>
        </p:nvGrpSpPr>
        <p:grpSpPr>
          <a:xfrm>
            <a:off x="1171975" y="4205189"/>
            <a:ext cx="4368800" cy="1931437"/>
            <a:chOff x="1204687" y="4105859"/>
            <a:chExt cx="4368800" cy="1931437"/>
          </a:xfrm>
        </p:grpSpPr>
        <p:sp>
          <p:nvSpPr>
            <p:cNvPr id="10" name="圆角矩形 9"/>
            <p:cNvSpPr/>
            <p:nvPr/>
          </p:nvSpPr>
          <p:spPr>
            <a:xfrm>
              <a:off x="1204687" y="4105859"/>
              <a:ext cx="4368800" cy="1931437"/>
            </a:xfrm>
            <a:prstGeom prst="roundRect">
              <a:avLst/>
            </a:prstGeom>
            <a:solidFill>
              <a:schemeClr val="bg1"/>
            </a:solidFill>
            <a:ln>
              <a:solidFill>
                <a:schemeClr val="bg1">
                  <a:lumMod val="8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2423911" y="4414639"/>
              <a:ext cx="1857804" cy="430887"/>
            </a:xfrm>
            <a:prstGeom prst="rect">
              <a:avLst/>
            </a:prstGeom>
            <a:noFill/>
          </p:spPr>
          <p:txBody>
            <a:bodyPr wrap="square" lIns="0" tIns="0" rIns="0" bIns="0" rtlCol="0">
              <a:spAutoFit/>
            </a:bodyPr>
            <a:lstStyle/>
            <a:p>
              <a:r>
                <a:rPr lang="zh-CN" altLang="en-US" sz="2800" b="1" dirty="0">
                  <a:solidFill>
                    <a:schemeClr val="tx1">
                      <a:lumMod val="75000"/>
                      <a:lumOff val="25000"/>
                    </a:schemeClr>
                  </a:solidFill>
                  <a:cs typeface="+mn-ea"/>
                  <a:sym typeface="+mn-lt"/>
                </a:rPr>
                <a:t>高瞻远瞩</a:t>
              </a: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1418697" y="4936256"/>
              <a:ext cx="4064019"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a:t>
              </a:r>
              <a:r>
                <a:rPr lang="zh-CN" altLang="en-US" dirty="0" smtClean="0">
                  <a:solidFill>
                    <a:schemeClr val="tx1">
                      <a:lumMod val="65000"/>
                      <a:lumOff val="35000"/>
                    </a:schemeClr>
                  </a:solidFill>
                  <a:latin typeface="+mn-lt"/>
                  <a:ea typeface="+mn-ea"/>
                  <a:cs typeface="+mn-ea"/>
                  <a:sym typeface="+mn-lt"/>
                </a:rPr>
                <a:t>描述建议</a:t>
              </a:r>
              <a:r>
                <a:rPr lang="zh-CN" altLang="en-US" dirty="0">
                  <a:solidFill>
                    <a:schemeClr val="tx1">
                      <a:lumMod val="65000"/>
                      <a:lumOff val="35000"/>
                    </a:schemeClr>
                  </a:solidFill>
                  <a:latin typeface="+mn-lt"/>
                  <a:ea typeface="+mn-ea"/>
                  <a:cs typeface="+mn-ea"/>
                  <a:sym typeface="+mn-lt"/>
                </a:rPr>
                <a:t>与标题</a:t>
              </a:r>
              <a:r>
                <a:rPr lang="zh-CN" altLang="en-US" dirty="0" smtClean="0">
                  <a:solidFill>
                    <a:schemeClr val="tx1">
                      <a:lumMod val="65000"/>
                      <a:lumOff val="35000"/>
                    </a:schemeClr>
                  </a:solidFill>
                  <a:latin typeface="+mn-lt"/>
                  <a:ea typeface="+mn-ea"/>
                  <a:cs typeface="+mn-ea"/>
                  <a:sym typeface="+mn-lt"/>
                </a:rPr>
                <a:t>相关</a:t>
              </a:r>
              <a:endParaRPr lang="en-US" altLang="zh-CN" dirty="0">
                <a:solidFill>
                  <a:schemeClr val="tx1">
                    <a:lumMod val="65000"/>
                    <a:lumOff val="35000"/>
                  </a:schemeClr>
                </a:solidFill>
                <a:latin typeface="+mn-lt"/>
                <a:ea typeface="+mn-ea"/>
                <a:cs typeface="+mn-ea"/>
                <a:sym typeface="+mn-lt"/>
              </a:endParaRPr>
            </a:p>
          </p:txBody>
        </p:sp>
        <p:sp>
          <p:nvSpPr>
            <p:cNvPr id="19" name="user_209046">
              <a:extLst>
                <a:ext uri="{FF2B5EF4-FFF2-40B4-BE49-F238E27FC236}">
                  <a16:creationId xmlns="" xmlns:a14="http://schemas.microsoft.com/office/drawing/2010/main" xmlns:p14="http://schemas.microsoft.com/office/powerpoint/2010/main" xmlns:a16="http://schemas.microsoft.com/office/drawing/2014/main" id="{04BAC895-3E8F-48D5-9756-851B57270711}"/>
                </a:ext>
              </a:extLst>
            </p:cNvPr>
            <p:cNvSpPr/>
            <p:nvPr/>
          </p:nvSpPr>
          <p:spPr>
            <a:xfrm>
              <a:off x="1609908" y="4339078"/>
              <a:ext cx="495865" cy="447151"/>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2351B4"/>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7" name="组合 26"/>
          <p:cNvGrpSpPr/>
          <p:nvPr/>
        </p:nvGrpSpPr>
        <p:grpSpPr>
          <a:xfrm>
            <a:off x="6831688" y="4205189"/>
            <a:ext cx="4368800" cy="1931437"/>
            <a:chOff x="6084630" y="4321301"/>
            <a:chExt cx="4368800" cy="1931437"/>
          </a:xfrm>
        </p:grpSpPr>
        <p:grpSp>
          <p:nvGrpSpPr>
            <p:cNvPr id="22" name="组合 21"/>
            <p:cNvGrpSpPr/>
            <p:nvPr/>
          </p:nvGrpSpPr>
          <p:grpSpPr>
            <a:xfrm>
              <a:off x="6084630" y="4321301"/>
              <a:ext cx="4368800" cy="1931437"/>
              <a:chOff x="1204687" y="4105859"/>
              <a:chExt cx="4368800" cy="1931437"/>
            </a:xfrm>
          </p:grpSpPr>
          <p:sp>
            <p:nvSpPr>
              <p:cNvPr id="23" name="圆角矩形 22"/>
              <p:cNvSpPr/>
              <p:nvPr/>
            </p:nvSpPr>
            <p:spPr>
              <a:xfrm>
                <a:off x="1204687" y="4105859"/>
                <a:ext cx="4368800" cy="1931437"/>
              </a:xfrm>
              <a:prstGeom prst="roundRect">
                <a:avLst/>
              </a:prstGeom>
              <a:solidFill>
                <a:schemeClr val="bg1"/>
              </a:solidFill>
              <a:ln>
                <a:solidFill>
                  <a:schemeClr val="bg1">
                    <a:lumMod val="8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3"/>
              <p:cNvSpPr txBox="1"/>
              <p:nvPr/>
            </p:nvSpPr>
            <p:spPr>
              <a:xfrm>
                <a:off x="2423911" y="4414639"/>
                <a:ext cx="1857804" cy="430887"/>
              </a:xfrm>
              <a:prstGeom prst="rect">
                <a:avLst/>
              </a:prstGeom>
              <a:noFill/>
            </p:spPr>
            <p:txBody>
              <a:bodyPr wrap="square" lIns="0" tIns="0" rIns="0" bIns="0" rtlCol="0">
                <a:spAutoFit/>
              </a:bodyPr>
              <a:lstStyle/>
              <a:p>
                <a:r>
                  <a:rPr lang="zh-CN" altLang="en-US" sz="2800" b="1" dirty="0">
                    <a:solidFill>
                      <a:schemeClr val="tx1">
                        <a:lumMod val="75000"/>
                        <a:lumOff val="25000"/>
                      </a:schemeClr>
                    </a:solidFill>
                    <a:cs typeface="+mn-ea"/>
                    <a:sym typeface="+mn-lt"/>
                  </a:rPr>
                  <a:t>制胜未来</a:t>
                </a:r>
              </a:p>
            </p:txBody>
          </p:sp>
          <p:sp>
            <p:nvSpPr>
              <p:cNvPr id="25" name="文本框 24">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1418697" y="4936256"/>
                <a:ext cx="4064019"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a:t>
                </a:r>
                <a:r>
                  <a:rPr lang="zh-CN" altLang="en-US" dirty="0" smtClean="0">
                    <a:solidFill>
                      <a:schemeClr val="tx1">
                        <a:lumMod val="65000"/>
                        <a:lumOff val="35000"/>
                      </a:schemeClr>
                    </a:solidFill>
                    <a:latin typeface="+mn-lt"/>
                    <a:ea typeface="+mn-ea"/>
                    <a:cs typeface="+mn-ea"/>
                    <a:sym typeface="+mn-lt"/>
                  </a:rPr>
                  <a:t>描述建议</a:t>
                </a:r>
                <a:r>
                  <a:rPr lang="zh-CN" altLang="en-US" dirty="0">
                    <a:solidFill>
                      <a:schemeClr val="tx1">
                        <a:lumMod val="65000"/>
                        <a:lumOff val="35000"/>
                      </a:schemeClr>
                    </a:solidFill>
                    <a:latin typeface="+mn-lt"/>
                    <a:ea typeface="+mn-ea"/>
                    <a:cs typeface="+mn-ea"/>
                    <a:sym typeface="+mn-lt"/>
                  </a:rPr>
                  <a:t>与标题</a:t>
                </a:r>
                <a:r>
                  <a:rPr lang="zh-CN" altLang="en-US" dirty="0" smtClean="0">
                    <a:solidFill>
                      <a:schemeClr val="tx1">
                        <a:lumMod val="65000"/>
                        <a:lumOff val="35000"/>
                      </a:schemeClr>
                    </a:solidFill>
                    <a:latin typeface="+mn-lt"/>
                    <a:ea typeface="+mn-ea"/>
                    <a:cs typeface="+mn-ea"/>
                    <a:sym typeface="+mn-lt"/>
                  </a:rPr>
                  <a:t>相关</a:t>
                </a:r>
                <a:endParaRPr lang="en-US" altLang="zh-CN" dirty="0">
                  <a:solidFill>
                    <a:schemeClr val="tx1">
                      <a:lumMod val="65000"/>
                      <a:lumOff val="35000"/>
                    </a:schemeClr>
                  </a:solidFill>
                  <a:latin typeface="+mn-lt"/>
                  <a:ea typeface="+mn-ea"/>
                  <a:cs typeface="+mn-ea"/>
                  <a:sym typeface="+mn-lt"/>
                </a:endParaRPr>
              </a:p>
            </p:txBody>
          </p:sp>
        </p:grpSp>
        <p:sp>
          <p:nvSpPr>
            <p:cNvPr id="20" name="user_209046">
              <a:extLst>
                <a:ext uri="{FF2B5EF4-FFF2-40B4-BE49-F238E27FC236}">
                  <a16:creationId xmlns="" xmlns:a14="http://schemas.microsoft.com/office/drawing/2010/main" xmlns:p14="http://schemas.microsoft.com/office/powerpoint/2010/main" xmlns:a16="http://schemas.microsoft.com/office/drawing/2014/main" id="{B6F7A736-5884-432E-9B2A-52043D1242F7}"/>
                </a:ext>
              </a:extLst>
            </p:cNvPr>
            <p:cNvSpPr/>
            <p:nvPr/>
          </p:nvSpPr>
          <p:spPr>
            <a:xfrm>
              <a:off x="6510603" y="4633526"/>
              <a:ext cx="398197" cy="384004"/>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rgbClr val="2351B4"/>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Tree>
    <p:extLst>
      <p:ext uri="{BB962C8B-B14F-4D97-AF65-F5344CB8AC3E}">
        <p14:creationId xmlns:p14="http://schemas.microsoft.com/office/powerpoint/2010/main" val="1090643412"/>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97328" y="312854"/>
            <a:ext cx="4396338" cy="461665"/>
            <a:chOff x="2117856" y="832327"/>
            <a:chExt cx="4924707" cy="461665"/>
          </a:xfrm>
        </p:grpSpPr>
        <p:sp>
          <p:nvSpPr>
            <p:cNvPr id="8" name="文本框 7"/>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战略规划</a:t>
              </a:r>
            </a:p>
          </p:txBody>
        </p:sp>
        <p:sp>
          <p:nvSpPr>
            <p:cNvPr id="9" name="文本框 8"/>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椭圆 9">
            <a:extLst>
              <a:ext uri="{FF2B5EF4-FFF2-40B4-BE49-F238E27FC236}">
                <a16:creationId xmlns="" xmlns:p14="http://schemas.microsoft.com/office/powerpoint/2010/main" xmlns:a16="http://schemas.microsoft.com/office/drawing/2014/main" id="{05AD2B6A-D3E5-444F-B949-2618901A82C1}"/>
              </a:ext>
            </a:extLst>
          </p:cNvPr>
          <p:cNvSpPr/>
          <p:nvPr/>
        </p:nvSpPr>
        <p:spPr>
          <a:xfrm>
            <a:off x="71195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1" name="六边形 7">
            <a:extLst>
              <a:ext uri="{FF2B5EF4-FFF2-40B4-BE49-F238E27FC236}">
                <a16:creationId xmlns="" xmlns:p14="http://schemas.microsoft.com/office/powerpoint/2010/main" xmlns:a16="http://schemas.microsoft.com/office/drawing/2014/main" id="{5A70A244-5E90-4383-99E7-5AC8F6DC8F33}"/>
              </a:ext>
            </a:extLst>
          </p:cNvPr>
          <p:cNvSpPr/>
          <p:nvPr/>
        </p:nvSpPr>
        <p:spPr>
          <a:xfrm>
            <a:off x="884239"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2" name="椭圆 11">
            <a:extLst>
              <a:ext uri="{FF2B5EF4-FFF2-40B4-BE49-F238E27FC236}">
                <a16:creationId xmlns="" xmlns:p14="http://schemas.microsoft.com/office/powerpoint/2010/main" xmlns:a16="http://schemas.microsoft.com/office/drawing/2014/main" id="{3B8D7E2F-032F-48B0-9FF3-FDF6DF871334}"/>
              </a:ext>
            </a:extLst>
          </p:cNvPr>
          <p:cNvSpPr/>
          <p:nvPr/>
        </p:nvSpPr>
        <p:spPr>
          <a:xfrm>
            <a:off x="1247773"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3" name="文本框 12">
            <a:extLst>
              <a:ext uri="{FF2B5EF4-FFF2-40B4-BE49-F238E27FC236}">
                <a16:creationId xmlns="" xmlns:p14="http://schemas.microsoft.com/office/powerpoint/2010/main" xmlns:a16="http://schemas.microsoft.com/office/drawing/2014/main" id="{E62D99D9-2AE5-4FA2-B66A-F63F1B302C15}"/>
              </a:ext>
            </a:extLst>
          </p:cNvPr>
          <p:cNvSpPr txBox="1"/>
          <p:nvPr/>
        </p:nvSpPr>
        <p:spPr>
          <a:xfrm>
            <a:off x="1332707"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50</a:t>
            </a:r>
            <a:r>
              <a:rPr lang="zh-CN" altLang="en-US" sz="1400" dirty="0" smtClean="0">
                <a:solidFill>
                  <a:schemeClr val="tx1">
                    <a:lumMod val="85000"/>
                    <a:lumOff val="15000"/>
                  </a:schemeClr>
                </a:solidFill>
                <a:latin typeface="+mn-lt"/>
                <a:ea typeface="+mn-ea"/>
                <a:cs typeface="+mn-ea"/>
                <a:sym typeface="+mn-lt"/>
              </a:rPr>
              <a:t>家</a:t>
            </a:r>
            <a:endParaRPr lang="zh-CN" altLang="en-US" sz="1400" dirty="0">
              <a:solidFill>
                <a:schemeClr val="tx1">
                  <a:lumMod val="85000"/>
                  <a:lumOff val="15000"/>
                </a:schemeClr>
              </a:solidFill>
              <a:latin typeface="+mn-lt"/>
              <a:ea typeface="+mn-ea"/>
              <a:cs typeface="+mn-ea"/>
              <a:sym typeface="+mn-lt"/>
            </a:endParaRPr>
          </a:p>
        </p:txBody>
      </p:sp>
      <p:sp>
        <p:nvSpPr>
          <p:cNvPr id="14" name="矩形: 圆角 49">
            <a:extLst>
              <a:ext uri="{FF2B5EF4-FFF2-40B4-BE49-F238E27FC236}">
                <a16:creationId xmlns="" xmlns:p14="http://schemas.microsoft.com/office/powerpoint/2010/main" xmlns:a16="http://schemas.microsoft.com/office/drawing/2014/main" id="{B73789F7-6C7D-48DF-8311-A7C6AAB0C330}"/>
              </a:ext>
            </a:extLst>
          </p:cNvPr>
          <p:cNvSpPr/>
          <p:nvPr/>
        </p:nvSpPr>
        <p:spPr>
          <a:xfrm>
            <a:off x="1258889"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15" name="矩形: 圆角 12">
            <a:extLst>
              <a:ext uri="{FF2B5EF4-FFF2-40B4-BE49-F238E27FC236}">
                <a16:creationId xmlns="" xmlns:p14="http://schemas.microsoft.com/office/powerpoint/2010/main" xmlns:a16="http://schemas.microsoft.com/office/drawing/2014/main" id="{49A4E9AC-2037-4798-A8D7-82B062D4767C}"/>
              </a:ext>
            </a:extLst>
          </p:cNvPr>
          <p:cNvSpPr/>
          <p:nvPr/>
        </p:nvSpPr>
        <p:spPr>
          <a:xfrm>
            <a:off x="1268414"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16" name="文本框 15">
            <a:extLst>
              <a:ext uri="{FF2B5EF4-FFF2-40B4-BE49-F238E27FC236}">
                <a16:creationId xmlns="" xmlns:p14="http://schemas.microsoft.com/office/powerpoint/2010/main" xmlns:a16="http://schemas.microsoft.com/office/drawing/2014/main" id="{8806E596-AB09-420B-A3E9-A13C4B4D2E6C}"/>
              </a:ext>
            </a:extLst>
          </p:cNvPr>
          <p:cNvSpPr txBox="1"/>
          <p:nvPr/>
        </p:nvSpPr>
        <p:spPr>
          <a:xfrm>
            <a:off x="1332707" y="4474185"/>
            <a:ext cx="1447800"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a:solidFill>
                  <a:schemeClr val="tx1">
                    <a:lumMod val="85000"/>
                    <a:lumOff val="15000"/>
                  </a:schemeClr>
                </a:solidFill>
                <a:latin typeface="+mn-lt"/>
                <a:ea typeface="+mn-ea"/>
                <a:cs typeface="+mn-ea"/>
                <a:sym typeface="+mn-lt"/>
              </a:rPr>
              <a:t>投资</a:t>
            </a:r>
            <a:r>
              <a:rPr lang="zh-CN" altLang="en-US" sz="1800" dirty="0" smtClean="0">
                <a:solidFill>
                  <a:schemeClr val="tx1">
                    <a:lumMod val="85000"/>
                    <a:lumOff val="15000"/>
                  </a:schemeClr>
                </a:solidFill>
                <a:latin typeface="+mn-lt"/>
                <a:ea typeface="+mn-ea"/>
                <a:cs typeface="+mn-ea"/>
                <a:sym typeface="+mn-lt"/>
              </a:rPr>
              <a:t>分店</a:t>
            </a:r>
            <a:endParaRPr lang="zh-CN" altLang="en-US" sz="1800" dirty="0">
              <a:solidFill>
                <a:schemeClr val="tx1">
                  <a:lumMod val="85000"/>
                  <a:lumOff val="15000"/>
                </a:schemeClr>
              </a:solidFill>
              <a:latin typeface="+mn-lt"/>
              <a:ea typeface="+mn-ea"/>
              <a:cs typeface="+mn-ea"/>
              <a:sym typeface="+mn-lt"/>
            </a:endParaRPr>
          </a:p>
        </p:txBody>
      </p:sp>
      <p:sp>
        <p:nvSpPr>
          <p:cNvPr id="17" name="椭圆 16">
            <a:extLst>
              <a:ext uri="{FF2B5EF4-FFF2-40B4-BE49-F238E27FC236}">
                <a16:creationId xmlns="" xmlns:p14="http://schemas.microsoft.com/office/powerpoint/2010/main" xmlns:a16="http://schemas.microsoft.com/office/drawing/2014/main" id="{60AC73EF-599F-4638-917E-2D9451EB6F5C}"/>
              </a:ext>
            </a:extLst>
          </p:cNvPr>
          <p:cNvSpPr/>
          <p:nvPr/>
        </p:nvSpPr>
        <p:spPr>
          <a:xfrm>
            <a:off x="340860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8" name="六边形 7">
            <a:extLst>
              <a:ext uri="{FF2B5EF4-FFF2-40B4-BE49-F238E27FC236}">
                <a16:creationId xmlns="" xmlns:p14="http://schemas.microsoft.com/office/powerpoint/2010/main" xmlns:a16="http://schemas.microsoft.com/office/drawing/2014/main" id="{0D3DFD03-2100-49B9-AB79-7AE238721EA5}"/>
              </a:ext>
            </a:extLst>
          </p:cNvPr>
          <p:cNvSpPr/>
          <p:nvPr/>
        </p:nvSpPr>
        <p:spPr>
          <a:xfrm>
            <a:off x="3585634"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9" name="椭圆 18">
            <a:extLst>
              <a:ext uri="{FF2B5EF4-FFF2-40B4-BE49-F238E27FC236}">
                <a16:creationId xmlns="" xmlns:p14="http://schemas.microsoft.com/office/powerpoint/2010/main" xmlns:a16="http://schemas.microsoft.com/office/drawing/2014/main" id="{B68A8A29-C995-4E46-B77D-610147D6D4DB}"/>
              </a:ext>
            </a:extLst>
          </p:cNvPr>
          <p:cNvSpPr/>
          <p:nvPr/>
        </p:nvSpPr>
        <p:spPr>
          <a:xfrm>
            <a:off x="3949168"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0" name="矩形: 圆角 52">
            <a:extLst>
              <a:ext uri="{FF2B5EF4-FFF2-40B4-BE49-F238E27FC236}">
                <a16:creationId xmlns="" xmlns:p14="http://schemas.microsoft.com/office/powerpoint/2010/main" xmlns:a16="http://schemas.microsoft.com/office/drawing/2014/main" id="{1354F057-2386-4556-B864-1EC74209124C}"/>
              </a:ext>
            </a:extLst>
          </p:cNvPr>
          <p:cNvSpPr/>
          <p:nvPr/>
        </p:nvSpPr>
        <p:spPr>
          <a:xfrm>
            <a:off x="3960284"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1" name="矩形: 圆角 53">
            <a:extLst>
              <a:ext uri="{FF2B5EF4-FFF2-40B4-BE49-F238E27FC236}">
                <a16:creationId xmlns="" xmlns:p14="http://schemas.microsoft.com/office/powerpoint/2010/main" xmlns:a16="http://schemas.microsoft.com/office/drawing/2014/main" id="{73609458-0C54-4963-87A3-35AD20ED104C}"/>
              </a:ext>
            </a:extLst>
          </p:cNvPr>
          <p:cNvSpPr/>
          <p:nvPr/>
        </p:nvSpPr>
        <p:spPr>
          <a:xfrm>
            <a:off x="3969809"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2" name="文本框 21">
            <a:extLst>
              <a:ext uri="{FF2B5EF4-FFF2-40B4-BE49-F238E27FC236}">
                <a16:creationId xmlns="" xmlns:p14="http://schemas.microsoft.com/office/powerpoint/2010/main" xmlns:a16="http://schemas.microsoft.com/office/drawing/2014/main" id="{7A42CE52-839F-467C-AFA4-690164263D67}"/>
              </a:ext>
            </a:extLst>
          </p:cNvPr>
          <p:cNvSpPr txBox="1"/>
          <p:nvPr/>
        </p:nvSpPr>
        <p:spPr>
          <a:xfrm>
            <a:off x="4034102" y="4474185"/>
            <a:ext cx="1447800"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a:solidFill>
                  <a:schemeClr val="tx1">
                    <a:lumMod val="85000"/>
                    <a:lumOff val="15000"/>
                  </a:schemeClr>
                </a:solidFill>
                <a:latin typeface="+mn-lt"/>
                <a:ea typeface="+mn-ea"/>
                <a:cs typeface="+mn-ea"/>
                <a:sym typeface="+mn-lt"/>
              </a:rPr>
              <a:t>十大产业</a:t>
            </a:r>
          </a:p>
        </p:txBody>
      </p:sp>
      <p:sp>
        <p:nvSpPr>
          <p:cNvPr id="23" name="文本框 22">
            <a:extLst>
              <a:ext uri="{FF2B5EF4-FFF2-40B4-BE49-F238E27FC236}">
                <a16:creationId xmlns="" xmlns:p14="http://schemas.microsoft.com/office/powerpoint/2010/main" xmlns:a16="http://schemas.microsoft.com/office/drawing/2014/main" id="{E9FA4F0A-A790-46A6-A3E9-B963D77D556A}"/>
              </a:ext>
            </a:extLst>
          </p:cNvPr>
          <p:cNvSpPr txBox="1"/>
          <p:nvPr/>
        </p:nvSpPr>
        <p:spPr>
          <a:xfrm>
            <a:off x="4034102"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10</a:t>
            </a:r>
            <a:r>
              <a:rPr lang="zh-CN" altLang="en-US" sz="1400" dirty="0" smtClean="0">
                <a:solidFill>
                  <a:schemeClr val="tx1">
                    <a:lumMod val="85000"/>
                    <a:lumOff val="15000"/>
                  </a:schemeClr>
                </a:solidFill>
                <a:latin typeface="+mn-lt"/>
                <a:ea typeface="+mn-ea"/>
                <a:cs typeface="+mn-ea"/>
                <a:sym typeface="+mn-lt"/>
              </a:rPr>
              <a:t>亿元</a:t>
            </a:r>
            <a:endParaRPr lang="zh-CN" altLang="en-US" sz="1400" dirty="0">
              <a:solidFill>
                <a:schemeClr val="tx1">
                  <a:lumMod val="85000"/>
                  <a:lumOff val="15000"/>
                </a:schemeClr>
              </a:solidFill>
              <a:latin typeface="+mn-lt"/>
              <a:ea typeface="+mn-ea"/>
              <a:cs typeface="+mn-ea"/>
              <a:sym typeface="+mn-lt"/>
            </a:endParaRPr>
          </a:p>
        </p:txBody>
      </p:sp>
      <p:sp>
        <p:nvSpPr>
          <p:cNvPr id="24" name="椭圆 23">
            <a:extLst>
              <a:ext uri="{FF2B5EF4-FFF2-40B4-BE49-F238E27FC236}">
                <a16:creationId xmlns="" xmlns:p14="http://schemas.microsoft.com/office/powerpoint/2010/main" xmlns:a16="http://schemas.microsoft.com/office/drawing/2014/main" id="{BB6CDF6A-C679-406F-A48C-299967848F62}"/>
              </a:ext>
            </a:extLst>
          </p:cNvPr>
          <p:cNvSpPr/>
          <p:nvPr/>
        </p:nvSpPr>
        <p:spPr>
          <a:xfrm>
            <a:off x="610525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5" name="六边形 7">
            <a:extLst>
              <a:ext uri="{FF2B5EF4-FFF2-40B4-BE49-F238E27FC236}">
                <a16:creationId xmlns="" xmlns:p14="http://schemas.microsoft.com/office/powerpoint/2010/main" xmlns:a16="http://schemas.microsoft.com/office/drawing/2014/main" id="{160EA557-C704-4957-A72C-E2FC9C904344}"/>
              </a:ext>
            </a:extLst>
          </p:cNvPr>
          <p:cNvSpPr/>
          <p:nvPr/>
        </p:nvSpPr>
        <p:spPr>
          <a:xfrm>
            <a:off x="6287029"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6" name="椭圆 25">
            <a:extLst>
              <a:ext uri="{FF2B5EF4-FFF2-40B4-BE49-F238E27FC236}">
                <a16:creationId xmlns="" xmlns:p14="http://schemas.microsoft.com/office/powerpoint/2010/main" xmlns:a16="http://schemas.microsoft.com/office/drawing/2014/main" id="{6854A7AB-5B56-4B97-80EA-10D750680E0E}"/>
              </a:ext>
            </a:extLst>
          </p:cNvPr>
          <p:cNvSpPr/>
          <p:nvPr/>
        </p:nvSpPr>
        <p:spPr>
          <a:xfrm>
            <a:off x="6650563"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7" name="矩形: 圆角 56">
            <a:extLst>
              <a:ext uri="{FF2B5EF4-FFF2-40B4-BE49-F238E27FC236}">
                <a16:creationId xmlns="" xmlns:p14="http://schemas.microsoft.com/office/powerpoint/2010/main" xmlns:a16="http://schemas.microsoft.com/office/drawing/2014/main" id="{F5AC17D7-D86F-4EF2-BE78-EECC91271C50}"/>
              </a:ext>
            </a:extLst>
          </p:cNvPr>
          <p:cNvSpPr/>
          <p:nvPr/>
        </p:nvSpPr>
        <p:spPr>
          <a:xfrm>
            <a:off x="6661679"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8" name="矩形: 圆角 57">
            <a:extLst>
              <a:ext uri="{FF2B5EF4-FFF2-40B4-BE49-F238E27FC236}">
                <a16:creationId xmlns="" xmlns:p14="http://schemas.microsoft.com/office/powerpoint/2010/main" xmlns:a16="http://schemas.microsoft.com/office/drawing/2014/main" id="{38C8EA51-D3BE-4F85-8437-40AC83781AD8}"/>
              </a:ext>
            </a:extLst>
          </p:cNvPr>
          <p:cNvSpPr/>
          <p:nvPr/>
        </p:nvSpPr>
        <p:spPr>
          <a:xfrm>
            <a:off x="6671204"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9" name="文本框 28">
            <a:extLst>
              <a:ext uri="{FF2B5EF4-FFF2-40B4-BE49-F238E27FC236}">
                <a16:creationId xmlns="" xmlns:p14="http://schemas.microsoft.com/office/powerpoint/2010/main" xmlns:a16="http://schemas.microsoft.com/office/drawing/2014/main" id="{C9973E3B-977D-4313-B181-BFF19FCC0CE8}"/>
              </a:ext>
            </a:extLst>
          </p:cNvPr>
          <p:cNvSpPr txBox="1"/>
          <p:nvPr/>
        </p:nvSpPr>
        <p:spPr>
          <a:xfrm>
            <a:off x="6718223" y="4474185"/>
            <a:ext cx="1482348"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smtClean="0">
                <a:solidFill>
                  <a:schemeClr val="tx1">
                    <a:lumMod val="85000"/>
                    <a:lumOff val="15000"/>
                  </a:schemeClr>
                </a:solidFill>
                <a:latin typeface="+mn-lt"/>
                <a:ea typeface="+mn-ea"/>
                <a:cs typeface="+mn-ea"/>
                <a:sym typeface="+mn-lt"/>
              </a:rPr>
              <a:t>科技新</a:t>
            </a:r>
            <a:r>
              <a:rPr lang="zh-CN" altLang="en-US" sz="1800" dirty="0">
                <a:solidFill>
                  <a:schemeClr val="tx1">
                    <a:lumMod val="85000"/>
                    <a:lumOff val="15000"/>
                  </a:schemeClr>
                </a:solidFill>
                <a:latin typeface="+mn-lt"/>
                <a:ea typeface="+mn-ea"/>
                <a:cs typeface="+mn-ea"/>
                <a:sym typeface="+mn-lt"/>
              </a:rPr>
              <a:t>奖</a:t>
            </a:r>
          </a:p>
        </p:txBody>
      </p:sp>
      <p:sp>
        <p:nvSpPr>
          <p:cNvPr id="30" name="文本框 29">
            <a:extLst>
              <a:ext uri="{FF2B5EF4-FFF2-40B4-BE49-F238E27FC236}">
                <a16:creationId xmlns="" xmlns:p14="http://schemas.microsoft.com/office/powerpoint/2010/main" xmlns:a16="http://schemas.microsoft.com/office/drawing/2014/main" id="{B2ACBFA3-A486-4B4E-ABFB-3F15CF010C71}"/>
              </a:ext>
            </a:extLst>
          </p:cNvPr>
          <p:cNvSpPr txBox="1"/>
          <p:nvPr/>
        </p:nvSpPr>
        <p:spPr>
          <a:xfrm>
            <a:off x="6735497"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10</a:t>
            </a:r>
            <a:r>
              <a:rPr lang="zh-CN" altLang="en-US" sz="1400" dirty="0" smtClean="0">
                <a:solidFill>
                  <a:schemeClr val="tx1">
                    <a:lumMod val="85000"/>
                    <a:lumOff val="15000"/>
                  </a:schemeClr>
                </a:solidFill>
                <a:latin typeface="+mn-lt"/>
                <a:ea typeface="+mn-ea"/>
                <a:cs typeface="+mn-ea"/>
                <a:sym typeface="+mn-lt"/>
              </a:rPr>
              <a:t>个</a:t>
            </a:r>
            <a:endParaRPr lang="zh-CN" altLang="en-US" sz="1400" dirty="0">
              <a:solidFill>
                <a:schemeClr val="tx1">
                  <a:lumMod val="85000"/>
                  <a:lumOff val="15000"/>
                </a:schemeClr>
              </a:solidFill>
              <a:latin typeface="+mn-lt"/>
              <a:ea typeface="+mn-ea"/>
              <a:cs typeface="+mn-ea"/>
              <a:sym typeface="+mn-lt"/>
            </a:endParaRPr>
          </a:p>
        </p:txBody>
      </p:sp>
      <p:sp>
        <p:nvSpPr>
          <p:cNvPr id="31" name="椭圆 30">
            <a:extLst>
              <a:ext uri="{FF2B5EF4-FFF2-40B4-BE49-F238E27FC236}">
                <a16:creationId xmlns="" xmlns:p14="http://schemas.microsoft.com/office/powerpoint/2010/main" xmlns:a16="http://schemas.microsoft.com/office/drawing/2014/main" id="{E655EAF6-ABF1-47DC-BB2D-1C413CE82F28}"/>
              </a:ext>
            </a:extLst>
          </p:cNvPr>
          <p:cNvSpPr/>
          <p:nvPr/>
        </p:nvSpPr>
        <p:spPr>
          <a:xfrm>
            <a:off x="880190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2" name="六边形 7">
            <a:extLst>
              <a:ext uri="{FF2B5EF4-FFF2-40B4-BE49-F238E27FC236}">
                <a16:creationId xmlns="" xmlns:p14="http://schemas.microsoft.com/office/powerpoint/2010/main" xmlns:a16="http://schemas.microsoft.com/office/drawing/2014/main" id="{E3124FA4-DDDB-44D5-9275-1F9B51C6771F}"/>
              </a:ext>
            </a:extLst>
          </p:cNvPr>
          <p:cNvSpPr/>
          <p:nvPr/>
        </p:nvSpPr>
        <p:spPr>
          <a:xfrm>
            <a:off x="8988424" y="165671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3" name="椭圆 32">
            <a:extLst>
              <a:ext uri="{FF2B5EF4-FFF2-40B4-BE49-F238E27FC236}">
                <a16:creationId xmlns="" xmlns:p14="http://schemas.microsoft.com/office/powerpoint/2010/main" xmlns:a16="http://schemas.microsoft.com/office/drawing/2014/main" id="{D0E8A0CC-2CA6-43F4-BD55-CE3357E44658}"/>
              </a:ext>
            </a:extLst>
          </p:cNvPr>
          <p:cNvSpPr/>
          <p:nvPr/>
        </p:nvSpPr>
        <p:spPr>
          <a:xfrm>
            <a:off x="9351957" y="238589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4" name="矩形: 圆角 60">
            <a:extLst>
              <a:ext uri="{FF2B5EF4-FFF2-40B4-BE49-F238E27FC236}">
                <a16:creationId xmlns="" xmlns:p14="http://schemas.microsoft.com/office/powerpoint/2010/main" xmlns:a16="http://schemas.microsoft.com/office/drawing/2014/main" id="{8CD5B2B5-346F-4E6C-8DE3-49F543015FC2}"/>
              </a:ext>
            </a:extLst>
          </p:cNvPr>
          <p:cNvSpPr/>
          <p:nvPr/>
        </p:nvSpPr>
        <p:spPr>
          <a:xfrm>
            <a:off x="9363073" y="460023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35" name="矩形: 圆角 61">
            <a:extLst>
              <a:ext uri="{FF2B5EF4-FFF2-40B4-BE49-F238E27FC236}">
                <a16:creationId xmlns="" xmlns:p14="http://schemas.microsoft.com/office/powerpoint/2010/main" xmlns:a16="http://schemas.microsoft.com/office/drawing/2014/main" id="{E8B6C250-DA69-4155-9AC2-C069E1EB15F1}"/>
              </a:ext>
            </a:extLst>
          </p:cNvPr>
          <p:cNvSpPr/>
          <p:nvPr/>
        </p:nvSpPr>
        <p:spPr>
          <a:xfrm>
            <a:off x="9372598" y="440041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36" name="文本框 35">
            <a:extLst>
              <a:ext uri="{FF2B5EF4-FFF2-40B4-BE49-F238E27FC236}">
                <a16:creationId xmlns="" xmlns:p14="http://schemas.microsoft.com/office/powerpoint/2010/main" xmlns:a16="http://schemas.microsoft.com/office/drawing/2014/main" id="{040A5BE7-E3BD-4F16-84EA-0C66FEA7D2E4}"/>
              </a:ext>
            </a:extLst>
          </p:cNvPr>
          <p:cNvSpPr txBox="1"/>
          <p:nvPr/>
        </p:nvSpPr>
        <p:spPr>
          <a:xfrm>
            <a:off x="9290725" y="4486655"/>
            <a:ext cx="1740132"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smtClean="0">
                <a:solidFill>
                  <a:schemeClr val="tx1">
                    <a:lumMod val="85000"/>
                    <a:lumOff val="15000"/>
                  </a:schemeClr>
                </a:solidFill>
                <a:latin typeface="+mn-lt"/>
                <a:ea typeface="+mn-ea"/>
                <a:cs typeface="+mn-ea"/>
                <a:sym typeface="+mn-lt"/>
              </a:rPr>
              <a:t>利税</a:t>
            </a:r>
            <a:r>
              <a:rPr lang="zh-CN" altLang="en-US" sz="1800" dirty="0">
                <a:solidFill>
                  <a:schemeClr val="tx1">
                    <a:lumMod val="85000"/>
                    <a:lumOff val="15000"/>
                  </a:schemeClr>
                </a:solidFill>
                <a:latin typeface="+mn-lt"/>
                <a:ea typeface="+mn-ea"/>
                <a:cs typeface="+mn-ea"/>
                <a:sym typeface="+mn-lt"/>
              </a:rPr>
              <a:t>破亿</a:t>
            </a:r>
          </a:p>
        </p:txBody>
      </p:sp>
      <p:sp>
        <p:nvSpPr>
          <p:cNvPr id="37" name="文本框 36">
            <a:extLst>
              <a:ext uri="{FF2B5EF4-FFF2-40B4-BE49-F238E27FC236}">
                <a16:creationId xmlns="" xmlns:p14="http://schemas.microsoft.com/office/powerpoint/2010/main" xmlns:a16="http://schemas.microsoft.com/office/drawing/2014/main" id="{6A511462-2B4E-4E96-B868-16B4F464B6CD}"/>
              </a:ext>
            </a:extLst>
          </p:cNvPr>
          <p:cNvSpPr txBox="1"/>
          <p:nvPr/>
        </p:nvSpPr>
        <p:spPr>
          <a:xfrm>
            <a:off x="9436891" y="293755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156</a:t>
            </a:r>
            <a:r>
              <a:rPr lang="zh-CN" altLang="en-US" sz="1400" dirty="0" smtClean="0">
                <a:solidFill>
                  <a:schemeClr val="tx1">
                    <a:lumMod val="85000"/>
                    <a:lumOff val="15000"/>
                  </a:schemeClr>
                </a:solidFill>
                <a:latin typeface="+mn-lt"/>
                <a:ea typeface="+mn-ea"/>
                <a:cs typeface="+mn-ea"/>
                <a:sym typeface="+mn-lt"/>
              </a:rPr>
              <a:t>亿</a:t>
            </a:r>
            <a:endParaRPr lang="zh-CN" altLang="en-US" sz="1400"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3476740957"/>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animBg="1"/>
      <p:bldP spid="16" grpId="0"/>
      <p:bldP spid="17" grpId="0" animBg="1"/>
      <p:bldP spid="18" grpId="0" animBg="1"/>
      <p:bldP spid="19" grpId="0" animBg="1"/>
      <p:bldP spid="20" grpId="0" animBg="1"/>
      <p:bldP spid="21" grpId="0" animBg="1"/>
      <p:bldP spid="22" grpId="0"/>
      <p:bldP spid="23" grpId="0"/>
      <p:bldP spid="24" grpId="0" animBg="1"/>
      <p:bldP spid="25" grpId="0" animBg="1"/>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 xmlns:p14="http://schemas.microsoft.com/office/powerpoint/2010/main" xmlns:a16="http://schemas.microsoft.com/office/drawing/2014/main" id="{708091B9-F6CB-4B1F-A9A8-579A1FDA0E7F}"/>
              </a:ext>
            </a:extLst>
          </p:cNvPr>
          <p:cNvSpPr txBox="1"/>
          <p:nvPr/>
        </p:nvSpPr>
        <p:spPr>
          <a:xfrm>
            <a:off x="1578379" y="5464682"/>
            <a:ext cx="9303679" cy="613694"/>
          </a:xfrm>
          <a:prstGeom prst="rect">
            <a:avLst/>
          </a:prstGeom>
          <a:noFill/>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从长期来看，中国市场发展多年渐趋成熟，某行业将进入黄金时期。行业是经济环境和市场环境波动下极具投资价值的防御性板块，其迅猛发展不是投资行为，而是抗周期能力更强，更具发展前景。</a:t>
            </a:r>
          </a:p>
        </p:txBody>
      </p:sp>
      <p:sp>
        <p:nvSpPr>
          <p:cNvPr id="16" name="文本框 15">
            <a:extLst>
              <a:ext uri="{FF2B5EF4-FFF2-40B4-BE49-F238E27FC236}">
                <a16:creationId xmlns="" xmlns:p14="http://schemas.microsoft.com/office/powerpoint/2010/main" xmlns:a16="http://schemas.microsoft.com/office/drawing/2014/main" id="{6F260E63-D9C9-4347-8FB2-4B97669A1458}"/>
              </a:ext>
            </a:extLst>
          </p:cNvPr>
          <p:cNvSpPr txBox="1"/>
          <p:nvPr/>
        </p:nvSpPr>
        <p:spPr>
          <a:xfrm>
            <a:off x="4827659" y="1310502"/>
            <a:ext cx="2786063" cy="430374"/>
          </a:xfrm>
          <a:prstGeom prst="rect">
            <a:avLst/>
          </a:prstGeom>
          <a:noFill/>
        </p:spPr>
        <p:txBody>
          <a:bodyPr wrap="square">
            <a:spAutoFit/>
          </a:bodyPr>
          <a:lstStyle/>
          <a:p>
            <a:pPr algn="ctr">
              <a:lnSpc>
                <a:spcPct val="120000"/>
              </a:lnSpc>
            </a:pPr>
            <a:r>
              <a:rPr lang="zh-CN" altLang="en-US" sz="2000" b="1" dirty="0">
                <a:solidFill>
                  <a:schemeClr val="tx1">
                    <a:lumMod val="75000"/>
                    <a:lumOff val="25000"/>
                  </a:schemeClr>
                </a:solidFill>
                <a:cs typeface="+mn-ea"/>
                <a:sym typeface="+mn-lt"/>
              </a:rPr>
              <a:t>某行业市场前景</a:t>
            </a:r>
          </a:p>
        </p:txBody>
      </p:sp>
      <p:grpSp>
        <p:nvGrpSpPr>
          <p:cNvPr id="7" name="组合 6"/>
          <p:cNvGrpSpPr/>
          <p:nvPr/>
        </p:nvGrpSpPr>
        <p:grpSpPr>
          <a:xfrm>
            <a:off x="1297328" y="312854"/>
            <a:ext cx="5870921" cy="461665"/>
            <a:chOff x="2117856" y="832327"/>
            <a:chExt cx="6576511" cy="461665"/>
          </a:xfrm>
        </p:grpSpPr>
        <p:sp>
          <p:nvSpPr>
            <p:cNvPr id="8" name="文本框 7"/>
            <p:cNvSpPr txBox="1"/>
            <p:nvPr/>
          </p:nvSpPr>
          <p:spPr>
            <a:xfrm>
              <a:off x="2117856" y="832327"/>
              <a:ext cx="3309757"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发展前景与自身优势</a:t>
              </a:r>
            </a:p>
          </p:txBody>
        </p:sp>
        <p:sp>
          <p:nvSpPr>
            <p:cNvPr id="9" name="文本框 8"/>
            <p:cNvSpPr txBox="1"/>
            <p:nvPr/>
          </p:nvSpPr>
          <p:spPr>
            <a:xfrm>
              <a:off x="5382902"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椭圆 9">
            <a:extLst>
              <a:ext uri="{FF2B5EF4-FFF2-40B4-BE49-F238E27FC236}">
                <a16:creationId xmlns="" xmlns:p14="http://schemas.microsoft.com/office/powerpoint/2010/main" xmlns:a16="http://schemas.microsoft.com/office/drawing/2014/main" id="{EDF0A89A-E7C6-44AE-8505-599BC4CA75C6}"/>
              </a:ext>
            </a:extLst>
          </p:cNvPr>
          <p:cNvSpPr/>
          <p:nvPr/>
        </p:nvSpPr>
        <p:spPr>
          <a:xfrm>
            <a:off x="1906875" y="2181620"/>
            <a:ext cx="2291379" cy="2291379"/>
          </a:xfrm>
          <a:prstGeom prst="ellipse">
            <a:avLst/>
          </a:prstGeom>
          <a:solidFill>
            <a:schemeClr val="bg1"/>
          </a:solidFill>
          <a:ln w="12700">
            <a:solidFill>
              <a:srgbClr val="9AB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11" name="椭圆 10">
            <a:extLst>
              <a:ext uri="{FF2B5EF4-FFF2-40B4-BE49-F238E27FC236}">
                <a16:creationId xmlns="" xmlns:p14="http://schemas.microsoft.com/office/powerpoint/2010/main" xmlns:a16="http://schemas.microsoft.com/office/drawing/2014/main" id="{6801BDDB-9312-4921-A344-A669F32FEB86}"/>
              </a:ext>
            </a:extLst>
          </p:cNvPr>
          <p:cNvSpPr/>
          <p:nvPr/>
        </p:nvSpPr>
        <p:spPr>
          <a:xfrm>
            <a:off x="2380212" y="3612388"/>
            <a:ext cx="1344706" cy="1344704"/>
          </a:xfrm>
          <a:prstGeom prst="ellipse">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a:extLst>
              <a:ext uri="{FF2B5EF4-FFF2-40B4-BE49-F238E27FC236}">
                <a16:creationId xmlns="" xmlns:p14="http://schemas.microsoft.com/office/powerpoint/2010/main" xmlns:a16="http://schemas.microsoft.com/office/drawing/2014/main" id="{A2C5BB4A-600F-415D-8D0C-39BD8D78007A}"/>
              </a:ext>
            </a:extLst>
          </p:cNvPr>
          <p:cNvSpPr txBox="1"/>
          <p:nvPr/>
        </p:nvSpPr>
        <p:spPr>
          <a:xfrm>
            <a:off x="2437016" y="2882073"/>
            <a:ext cx="1287902"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smtClean="0">
                <a:solidFill>
                  <a:schemeClr val="tx1">
                    <a:lumMod val="85000"/>
                    <a:lumOff val="15000"/>
                  </a:schemeClr>
                </a:solidFill>
                <a:latin typeface="+mn-lt"/>
                <a:ea typeface="+mn-ea"/>
                <a:cs typeface="+mn-ea"/>
                <a:sym typeface="+mn-lt"/>
              </a:rPr>
              <a:t>前景一</a:t>
            </a:r>
            <a:endParaRPr lang="zh-CN" altLang="en-US" sz="2400" b="1" dirty="0">
              <a:solidFill>
                <a:schemeClr val="tx1">
                  <a:lumMod val="85000"/>
                  <a:lumOff val="15000"/>
                </a:schemeClr>
              </a:solidFill>
              <a:latin typeface="+mn-lt"/>
              <a:ea typeface="+mn-ea"/>
              <a:cs typeface="+mn-ea"/>
              <a:sym typeface="+mn-lt"/>
            </a:endParaRPr>
          </a:p>
        </p:txBody>
      </p:sp>
      <p:sp>
        <p:nvSpPr>
          <p:cNvPr id="13" name="文本框 12">
            <a:extLst>
              <a:ext uri="{FF2B5EF4-FFF2-40B4-BE49-F238E27FC236}">
                <a16:creationId xmlns="" xmlns:p14="http://schemas.microsoft.com/office/powerpoint/2010/main" xmlns:a16="http://schemas.microsoft.com/office/drawing/2014/main" id="{25AC2412-C160-44F1-BFEB-C2C6EF0AB809}"/>
              </a:ext>
            </a:extLst>
          </p:cNvPr>
          <p:cNvSpPr txBox="1"/>
          <p:nvPr/>
        </p:nvSpPr>
        <p:spPr>
          <a:xfrm>
            <a:off x="2667845" y="4143551"/>
            <a:ext cx="769441"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市场好</a:t>
            </a:r>
            <a:endParaRPr kumimoji="1" lang="zh-CN" altLang="en-US" sz="2000" b="1" dirty="0">
              <a:solidFill>
                <a:schemeClr val="bg1"/>
              </a:solidFill>
              <a:cs typeface="+mn-ea"/>
              <a:sym typeface="+mn-lt"/>
            </a:endParaRPr>
          </a:p>
        </p:txBody>
      </p:sp>
      <p:sp>
        <p:nvSpPr>
          <p:cNvPr id="17" name="椭圆 16">
            <a:extLst>
              <a:ext uri="{FF2B5EF4-FFF2-40B4-BE49-F238E27FC236}">
                <a16:creationId xmlns="" xmlns:p14="http://schemas.microsoft.com/office/powerpoint/2010/main" xmlns:a16="http://schemas.microsoft.com/office/drawing/2014/main" id="{CCE314F3-7559-4D8F-9A5D-984601053B9D}"/>
              </a:ext>
            </a:extLst>
          </p:cNvPr>
          <p:cNvSpPr/>
          <p:nvPr/>
        </p:nvSpPr>
        <p:spPr>
          <a:xfrm>
            <a:off x="5075002" y="2181620"/>
            <a:ext cx="2291379" cy="2291379"/>
          </a:xfrm>
          <a:prstGeom prst="ellipse">
            <a:avLst/>
          </a:prstGeom>
          <a:solidFill>
            <a:schemeClr val="bg1"/>
          </a:solidFill>
          <a:ln w="12700">
            <a:solidFill>
              <a:srgbClr val="2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19" name="椭圆 18">
            <a:extLst>
              <a:ext uri="{FF2B5EF4-FFF2-40B4-BE49-F238E27FC236}">
                <a16:creationId xmlns="" xmlns:p14="http://schemas.microsoft.com/office/powerpoint/2010/main" xmlns:a16="http://schemas.microsoft.com/office/drawing/2014/main" id="{5B632515-AE13-4D59-BB8C-51B530F63339}"/>
              </a:ext>
            </a:extLst>
          </p:cNvPr>
          <p:cNvSpPr/>
          <p:nvPr/>
        </p:nvSpPr>
        <p:spPr>
          <a:xfrm>
            <a:off x="5548339" y="3612388"/>
            <a:ext cx="1344706" cy="1344704"/>
          </a:xfrm>
          <a:prstGeom prst="ellipse">
            <a:avLst/>
          </a:prstGeom>
          <a:solidFill>
            <a:srgbClr val="20C7FD"/>
          </a:solidFill>
          <a:ln w="12700" cap="flat" cmpd="sng" algn="ctr">
            <a:noFill/>
            <a:prstDash val="solid"/>
            <a:miter lim="800000"/>
          </a:ln>
          <a:effectLst>
            <a:outerShdw blurRad="203200" dist="38100" dir="2700000" algn="tl" rotWithShape="0">
              <a:srgbClr val="FEAC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文本框 19">
            <a:extLst>
              <a:ext uri="{FF2B5EF4-FFF2-40B4-BE49-F238E27FC236}">
                <a16:creationId xmlns="" xmlns:p14="http://schemas.microsoft.com/office/powerpoint/2010/main" xmlns:a16="http://schemas.microsoft.com/office/drawing/2014/main" id="{A4BC49ED-069F-4415-8FD3-577C0DA7B14A}"/>
              </a:ext>
            </a:extLst>
          </p:cNvPr>
          <p:cNvSpPr txBox="1"/>
          <p:nvPr/>
        </p:nvSpPr>
        <p:spPr>
          <a:xfrm>
            <a:off x="5190370" y="2882073"/>
            <a:ext cx="2060644"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85000"/>
                    <a:lumOff val="15000"/>
                  </a:schemeClr>
                </a:solidFill>
                <a:latin typeface="+mn-lt"/>
                <a:ea typeface="+mn-ea"/>
                <a:cs typeface="+mn-ea"/>
                <a:sym typeface="+mn-lt"/>
              </a:rPr>
              <a:t>前景二</a:t>
            </a:r>
          </a:p>
        </p:txBody>
      </p:sp>
      <p:sp>
        <p:nvSpPr>
          <p:cNvPr id="21" name="文本框 20">
            <a:extLst>
              <a:ext uri="{FF2B5EF4-FFF2-40B4-BE49-F238E27FC236}">
                <a16:creationId xmlns="" xmlns:p14="http://schemas.microsoft.com/office/powerpoint/2010/main" xmlns:a16="http://schemas.microsoft.com/office/drawing/2014/main" id="{0EFE0E9B-F128-4FF5-A2F7-55BB4178C71A}"/>
              </a:ext>
            </a:extLst>
          </p:cNvPr>
          <p:cNvSpPr txBox="1"/>
          <p:nvPr/>
        </p:nvSpPr>
        <p:spPr>
          <a:xfrm>
            <a:off x="5835972" y="4143551"/>
            <a:ext cx="769441"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人员多</a:t>
            </a:r>
            <a:endParaRPr kumimoji="1" lang="zh-CN" altLang="en-US" sz="2000" b="1" dirty="0">
              <a:solidFill>
                <a:schemeClr val="bg1"/>
              </a:solidFill>
              <a:cs typeface="+mn-ea"/>
              <a:sym typeface="+mn-lt"/>
            </a:endParaRPr>
          </a:p>
        </p:txBody>
      </p:sp>
      <p:sp>
        <p:nvSpPr>
          <p:cNvPr id="22" name="椭圆 21">
            <a:extLst>
              <a:ext uri="{FF2B5EF4-FFF2-40B4-BE49-F238E27FC236}">
                <a16:creationId xmlns="" xmlns:p14="http://schemas.microsoft.com/office/powerpoint/2010/main" xmlns:a16="http://schemas.microsoft.com/office/drawing/2014/main" id="{962A2EC4-625B-4505-9A01-945872812BBE}"/>
              </a:ext>
            </a:extLst>
          </p:cNvPr>
          <p:cNvSpPr/>
          <p:nvPr/>
        </p:nvSpPr>
        <p:spPr>
          <a:xfrm>
            <a:off x="8243129" y="2181620"/>
            <a:ext cx="2291379" cy="2291379"/>
          </a:xfrm>
          <a:prstGeom prst="ellipse">
            <a:avLst/>
          </a:prstGeom>
          <a:solidFill>
            <a:schemeClr val="bg1"/>
          </a:solidFill>
          <a:ln w="12700">
            <a:solidFill>
              <a:srgbClr val="9AB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23" name="椭圆 22">
            <a:extLst>
              <a:ext uri="{FF2B5EF4-FFF2-40B4-BE49-F238E27FC236}">
                <a16:creationId xmlns="" xmlns:p14="http://schemas.microsoft.com/office/powerpoint/2010/main" xmlns:a16="http://schemas.microsoft.com/office/drawing/2014/main" id="{8F3B5E1B-76DB-4BCD-981B-2D1519F3F921}"/>
              </a:ext>
            </a:extLst>
          </p:cNvPr>
          <p:cNvSpPr/>
          <p:nvPr/>
        </p:nvSpPr>
        <p:spPr>
          <a:xfrm>
            <a:off x="8716466" y="3612388"/>
            <a:ext cx="1344706" cy="1344704"/>
          </a:xfrm>
          <a:prstGeom prst="ellipse">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文本框 23">
            <a:extLst>
              <a:ext uri="{FF2B5EF4-FFF2-40B4-BE49-F238E27FC236}">
                <a16:creationId xmlns="" xmlns:p14="http://schemas.microsoft.com/office/powerpoint/2010/main" xmlns:a16="http://schemas.microsoft.com/office/drawing/2014/main" id="{6556B859-A99D-4743-A36B-35883DE7D1BD}"/>
              </a:ext>
            </a:extLst>
          </p:cNvPr>
          <p:cNvSpPr txBox="1"/>
          <p:nvPr/>
        </p:nvSpPr>
        <p:spPr>
          <a:xfrm>
            <a:off x="8358497" y="2882073"/>
            <a:ext cx="2060644"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85000"/>
                    <a:lumOff val="15000"/>
                  </a:schemeClr>
                </a:solidFill>
                <a:latin typeface="+mn-lt"/>
                <a:ea typeface="+mn-ea"/>
                <a:cs typeface="+mn-ea"/>
                <a:sym typeface="+mn-lt"/>
              </a:rPr>
              <a:t>前景三</a:t>
            </a:r>
          </a:p>
        </p:txBody>
      </p:sp>
      <p:sp>
        <p:nvSpPr>
          <p:cNvPr id="25" name="文本框 24">
            <a:extLst>
              <a:ext uri="{FF2B5EF4-FFF2-40B4-BE49-F238E27FC236}">
                <a16:creationId xmlns="" xmlns:p14="http://schemas.microsoft.com/office/powerpoint/2010/main" xmlns:a16="http://schemas.microsoft.com/office/drawing/2014/main" id="{6B611DDC-4096-4F6E-81BD-D306A97823A9}"/>
              </a:ext>
            </a:extLst>
          </p:cNvPr>
          <p:cNvSpPr txBox="1"/>
          <p:nvPr/>
        </p:nvSpPr>
        <p:spPr>
          <a:xfrm>
            <a:off x="8875859" y="4143551"/>
            <a:ext cx="1025922"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资产丰富</a:t>
            </a:r>
            <a:endParaRPr kumimoji="1" lang="zh-CN" altLang="en-US" sz="2000" b="1" dirty="0">
              <a:solidFill>
                <a:schemeClr val="bg1"/>
              </a:solidFill>
              <a:cs typeface="+mn-ea"/>
              <a:sym typeface="+mn-lt"/>
            </a:endParaRPr>
          </a:p>
        </p:txBody>
      </p:sp>
      <p:sp>
        <p:nvSpPr>
          <p:cNvPr id="26" name="右箭头 7">
            <a:extLst>
              <a:ext uri="{FF2B5EF4-FFF2-40B4-BE49-F238E27FC236}">
                <a16:creationId xmlns="" xmlns:p14="http://schemas.microsoft.com/office/powerpoint/2010/main" xmlns:a16="http://schemas.microsoft.com/office/drawing/2014/main" id="{9240BFA8-9AD6-454B-BF59-384D79BF9B63}"/>
              </a:ext>
            </a:extLst>
          </p:cNvPr>
          <p:cNvSpPr/>
          <p:nvPr/>
        </p:nvSpPr>
        <p:spPr>
          <a:xfrm>
            <a:off x="4335414" y="3204198"/>
            <a:ext cx="602428" cy="246222"/>
          </a:xfrm>
          <a:prstGeom prst="rightArrow">
            <a:avLst/>
          </a:prstGeom>
          <a:gradFill>
            <a:gsLst>
              <a:gs pos="0">
                <a:srgbClr val="346BE8">
                  <a:alpha val="0"/>
                </a:srgbClr>
              </a:gs>
              <a:gs pos="100000">
                <a:srgbClr val="346BE8">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27" name="右箭头 58">
            <a:extLst>
              <a:ext uri="{FF2B5EF4-FFF2-40B4-BE49-F238E27FC236}">
                <a16:creationId xmlns="" xmlns:p14="http://schemas.microsoft.com/office/powerpoint/2010/main" xmlns:a16="http://schemas.microsoft.com/office/drawing/2014/main" id="{7FFDFC76-9700-4489-B069-1811312DE9E1}"/>
              </a:ext>
            </a:extLst>
          </p:cNvPr>
          <p:cNvSpPr/>
          <p:nvPr/>
        </p:nvSpPr>
        <p:spPr>
          <a:xfrm>
            <a:off x="7498162" y="3204198"/>
            <a:ext cx="602428" cy="246222"/>
          </a:xfrm>
          <a:prstGeom prst="rightArrow">
            <a:avLst/>
          </a:prstGeom>
          <a:gradFill>
            <a:gsLst>
              <a:gs pos="0">
                <a:srgbClr val="346BE8">
                  <a:alpha val="0"/>
                </a:srgbClr>
              </a:gs>
              <a:gs pos="100000">
                <a:srgbClr val="346BE8">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Tree>
    <p:extLst>
      <p:ext uri="{BB962C8B-B14F-4D97-AF65-F5344CB8AC3E}">
        <p14:creationId xmlns:p14="http://schemas.microsoft.com/office/powerpoint/2010/main" val="303399102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0" grpId="0" animBg="1"/>
      <p:bldP spid="11" grpId="0" animBg="1"/>
      <p:bldP spid="12" grpId="0"/>
      <p:bldP spid="13" grpId="0"/>
      <p:bldP spid="17" grpId="0" animBg="1"/>
      <p:bldP spid="19" grpId="0" animBg="1"/>
      <p:bldP spid="20" grpId="0"/>
      <p:bldP spid="21" grpId="0"/>
      <p:bldP spid="22" grpId="0" animBg="1"/>
      <p:bldP spid="23" grpId="0" animBg="1"/>
      <p:bldP spid="24" grpId="0"/>
      <p:bldP spid="25" grpId="0"/>
      <p:bldP spid="26"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2022999" y="4310930"/>
            <a:ext cx="33617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967013" y="1546882"/>
            <a:ext cx="10078358" cy="2133880"/>
          </a:xfrm>
          <a:prstGeom prst="roundRect">
            <a:avLst>
              <a:gd name="adj" fmla="val 11906"/>
            </a:avLst>
          </a:prstGeom>
          <a:solidFill>
            <a:schemeClr val="bg1"/>
          </a:solidFill>
          <a:ln>
            <a:solidFill>
              <a:schemeClr val="bg1">
                <a:lumMod val="9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角矩形 1"/>
          <p:cNvSpPr/>
          <p:nvPr/>
        </p:nvSpPr>
        <p:spPr>
          <a:xfrm>
            <a:off x="972456" y="1546882"/>
            <a:ext cx="4062746" cy="2133880"/>
          </a:xfrm>
          <a:prstGeom prst="roundRect">
            <a:avLst>
              <a:gd name="adj" fmla="val 11906"/>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a16="http://schemas.microsoft.com/office/drawing/2014/main" id="{792CECE2-2ED3-45BC-9424-AF6C23B87FCB}"/>
              </a:ext>
            </a:extLst>
          </p:cNvPr>
          <p:cNvSpPr txBox="1"/>
          <p:nvPr/>
        </p:nvSpPr>
        <p:spPr>
          <a:xfrm>
            <a:off x="948579" y="5386317"/>
            <a:ext cx="4083049"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年产值达到</a:t>
            </a:r>
            <a:r>
              <a:rPr lang="en-US" altLang="zh-CN" b="1" dirty="0">
                <a:solidFill>
                  <a:schemeClr val="tx1">
                    <a:lumMod val="75000"/>
                    <a:lumOff val="25000"/>
                  </a:schemeClr>
                </a:solidFill>
                <a:cs typeface="+mn-ea"/>
                <a:sym typeface="+mn-lt"/>
              </a:rPr>
              <a:t>9000</a:t>
            </a:r>
            <a:r>
              <a:rPr lang="zh-CN" altLang="en-US" b="1" dirty="0">
                <a:solidFill>
                  <a:schemeClr val="tx1">
                    <a:lumMod val="75000"/>
                    <a:lumOff val="25000"/>
                  </a:schemeClr>
                </a:solidFill>
                <a:cs typeface="+mn-ea"/>
                <a:sym typeface="+mn-lt"/>
              </a:rPr>
              <a:t>万</a:t>
            </a:r>
          </a:p>
        </p:txBody>
      </p:sp>
      <p:sp>
        <p:nvSpPr>
          <p:cNvPr id="7" name="文本框 6">
            <a:extLst>
              <a:ext uri="{FF2B5EF4-FFF2-40B4-BE49-F238E27FC236}">
                <a16:creationId xmlns="" xmlns:a14="http://schemas.microsoft.com/office/drawing/2010/main" xmlns:p14="http://schemas.microsoft.com/office/powerpoint/2010/main" xmlns:a16="http://schemas.microsoft.com/office/drawing/2014/main" id="{12AE95CC-8919-4577-9603-435346A3F602}"/>
              </a:ext>
            </a:extLst>
          </p:cNvPr>
          <p:cNvSpPr txBox="1"/>
          <p:nvPr/>
        </p:nvSpPr>
        <p:spPr>
          <a:xfrm>
            <a:off x="5138088" y="5386317"/>
            <a:ext cx="1915853" cy="396583"/>
          </a:xfrm>
          <a:prstGeom prst="rect">
            <a:avLst/>
          </a:prstGeom>
          <a:noFill/>
        </p:spPr>
        <p:txBody>
          <a:bodyPr wrap="square">
            <a:spAutoFit/>
          </a:bodyPr>
          <a:lstStyle/>
          <a:p>
            <a:pPr algn="ctr">
              <a:lnSpc>
                <a:spcPct val="120000"/>
              </a:lnSpc>
            </a:pPr>
            <a:r>
              <a:rPr lang="zh-CN" altLang="en-US" b="1" dirty="0">
                <a:solidFill>
                  <a:schemeClr val="tx1">
                    <a:lumMod val="75000"/>
                    <a:lumOff val="25000"/>
                  </a:schemeClr>
                </a:solidFill>
                <a:cs typeface="+mn-ea"/>
                <a:sym typeface="+mn-lt"/>
              </a:rPr>
              <a:t>开创分公司</a:t>
            </a:r>
          </a:p>
        </p:txBody>
      </p:sp>
      <p:sp>
        <p:nvSpPr>
          <p:cNvPr id="8" name="文本框 7">
            <a:extLst>
              <a:ext uri="{FF2B5EF4-FFF2-40B4-BE49-F238E27FC236}">
                <a16:creationId xmlns="" xmlns:a14="http://schemas.microsoft.com/office/drawing/2010/main" xmlns:p14="http://schemas.microsoft.com/office/powerpoint/2010/main" xmlns:a16="http://schemas.microsoft.com/office/drawing/2014/main" id="{4ED22654-F266-42C9-8FEA-60CC9EABDAAB}"/>
              </a:ext>
            </a:extLst>
          </p:cNvPr>
          <p:cNvSpPr txBox="1"/>
          <p:nvPr/>
        </p:nvSpPr>
        <p:spPr>
          <a:xfrm>
            <a:off x="9087074" y="5386317"/>
            <a:ext cx="2105623"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成为业内领军企业</a:t>
            </a:r>
          </a:p>
        </p:txBody>
      </p:sp>
      <p:sp>
        <p:nvSpPr>
          <p:cNvPr id="9" name="文本框 8">
            <a:extLst>
              <a:ext uri="{FF2B5EF4-FFF2-40B4-BE49-F238E27FC236}">
                <a16:creationId xmlns="" xmlns:a14="http://schemas.microsoft.com/office/drawing/2010/main" xmlns:p14="http://schemas.microsoft.com/office/powerpoint/2010/main" xmlns:a16="http://schemas.microsoft.com/office/drawing/2014/main" id="{16E814EC-CA73-4AB0-BC9C-9962AE5C64D0}"/>
              </a:ext>
            </a:extLst>
          </p:cNvPr>
          <p:cNvSpPr txBox="1"/>
          <p:nvPr/>
        </p:nvSpPr>
        <p:spPr>
          <a:xfrm>
            <a:off x="992121" y="4877641"/>
            <a:ext cx="1910897" cy="430374"/>
          </a:xfrm>
          <a:prstGeom prst="rect">
            <a:avLst/>
          </a:prstGeom>
          <a:noFill/>
        </p:spPr>
        <p:txBody>
          <a:bodyPr wrap="square">
            <a:spAutoFit/>
          </a:bodyPr>
          <a:lstStyle/>
          <a:p>
            <a:pPr>
              <a:lnSpc>
                <a:spcPct val="120000"/>
              </a:lnSpc>
            </a:pPr>
            <a:r>
              <a:rPr lang="en-US" altLang="zh-CN" sz="2000" b="1" dirty="0">
                <a:solidFill>
                  <a:schemeClr val="tx1">
                    <a:lumMod val="75000"/>
                    <a:lumOff val="25000"/>
                  </a:schemeClr>
                </a:solidFill>
                <a:cs typeface="+mn-ea"/>
                <a:sym typeface="+mn-lt"/>
              </a:rPr>
              <a:t>2021</a:t>
            </a:r>
            <a:endParaRPr lang="zh-CN" altLang="en-US" sz="2000" b="1" dirty="0">
              <a:solidFill>
                <a:schemeClr val="tx1">
                  <a:lumMod val="75000"/>
                  <a:lumOff val="25000"/>
                </a:schemeClr>
              </a:solidFill>
              <a:cs typeface="+mn-ea"/>
              <a:sym typeface="+mn-lt"/>
            </a:endParaRPr>
          </a:p>
        </p:txBody>
      </p:sp>
      <p:sp>
        <p:nvSpPr>
          <p:cNvPr id="10" name="文本框 9">
            <a:extLst>
              <a:ext uri="{FF2B5EF4-FFF2-40B4-BE49-F238E27FC236}">
                <a16:creationId xmlns="" xmlns:a14="http://schemas.microsoft.com/office/drawing/2010/main" xmlns:p14="http://schemas.microsoft.com/office/powerpoint/2010/main" xmlns:a16="http://schemas.microsoft.com/office/drawing/2014/main" id="{76204270-E12E-4667-B144-D7B52AD9EC14}"/>
              </a:ext>
            </a:extLst>
          </p:cNvPr>
          <p:cNvSpPr txBox="1"/>
          <p:nvPr/>
        </p:nvSpPr>
        <p:spPr>
          <a:xfrm>
            <a:off x="5124294" y="4877641"/>
            <a:ext cx="1910897" cy="430374"/>
          </a:xfrm>
          <a:prstGeom prst="rect">
            <a:avLst/>
          </a:prstGeom>
          <a:noFill/>
        </p:spPr>
        <p:txBody>
          <a:bodyPr wrap="square">
            <a:spAutoFit/>
          </a:bodyPr>
          <a:lstStyle/>
          <a:p>
            <a:pPr algn="ctr">
              <a:lnSpc>
                <a:spcPct val="120000"/>
              </a:lnSpc>
            </a:pPr>
            <a:r>
              <a:rPr lang="en-US" altLang="zh-CN" sz="2000" b="1" dirty="0">
                <a:solidFill>
                  <a:schemeClr val="tx1">
                    <a:lumMod val="75000"/>
                    <a:lumOff val="25000"/>
                  </a:schemeClr>
                </a:solidFill>
                <a:cs typeface="+mn-ea"/>
                <a:sym typeface="+mn-lt"/>
              </a:rPr>
              <a:t>2022</a:t>
            </a:r>
            <a:endParaRPr lang="zh-CN" altLang="en-US" sz="2000" b="1" dirty="0">
              <a:solidFill>
                <a:schemeClr val="tx1">
                  <a:lumMod val="75000"/>
                  <a:lumOff val="25000"/>
                </a:schemeClr>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a16="http://schemas.microsoft.com/office/drawing/2014/main" id="{ABDF5E5D-048C-4734-9EB8-81D3D7D32653}"/>
              </a:ext>
            </a:extLst>
          </p:cNvPr>
          <p:cNvSpPr txBox="1"/>
          <p:nvPr/>
        </p:nvSpPr>
        <p:spPr>
          <a:xfrm>
            <a:off x="9282111" y="4915755"/>
            <a:ext cx="1910897" cy="430374"/>
          </a:xfrm>
          <a:prstGeom prst="rect">
            <a:avLst/>
          </a:prstGeom>
          <a:noFill/>
        </p:spPr>
        <p:txBody>
          <a:bodyPr wrap="square">
            <a:spAutoFit/>
          </a:bodyPr>
          <a:lstStyle/>
          <a:p>
            <a:pPr algn="r">
              <a:lnSpc>
                <a:spcPct val="120000"/>
              </a:lnSpc>
            </a:pPr>
            <a:r>
              <a:rPr lang="en-US" altLang="zh-CN" sz="2000" b="1" dirty="0">
                <a:solidFill>
                  <a:schemeClr val="tx1">
                    <a:lumMod val="75000"/>
                    <a:lumOff val="25000"/>
                  </a:schemeClr>
                </a:solidFill>
                <a:cs typeface="+mn-ea"/>
                <a:sym typeface="+mn-lt"/>
              </a:rPr>
              <a:t>2023</a:t>
            </a:r>
            <a:endParaRPr lang="zh-CN" altLang="en-US" sz="2000" b="1" dirty="0">
              <a:solidFill>
                <a:schemeClr val="tx1">
                  <a:lumMod val="75000"/>
                  <a:lumOff val="25000"/>
                </a:schemeClr>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a16="http://schemas.microsoft.com/office/drawing/2014/main" id="{E2690D3B-AA66-467A-9202-082A9A02CC1D}"/>
              </a:ext>
            </a:extLst>
          </p:cNvPr>
          <p:cNvSpPr txBox="1"/>
          <p:nvPr/>
        </p:nvSpPr>
        <p:spPr>
          <a:xfrm>
            <a:off x="5383091" y="2113279"/>
            <a:ext cx="5299421" cy="1061829"/>
          </a:xfrm>
          <a:prstGeom prst="rect">
            <a:avLst/>
          </a:prstGeom>
          <a:noFill/>
        </p:spPr>
        <p:txBody>
          <a:bodyPr wrap="square">
            <a:spAutoFit/>
          </a:bodyPr>
          <a:lstStyle/>
          <a:p>
            <a:pPr algn="just">
              <a:lnSpc>
                <a:spcPct val="150000"/>
              </a:lnSpc>
            </a:pPr>
            <a:r>
              <a:rPr lang="zh-CN" altLang="en-US" sz="1400" dirty="0" smtClean="0">
                <a:solidFill>
                  <a:schemeClr val="tx1">
                    <a:lumMod val="75000"/>
                    <a:lumOff val="25000"/>
                  </a:schemeClr>
                </a:solidFill>
                <a:cs typeface="+mn-ea"/>
                <a:sym typeface="+mn-lt"/>
              </a:rPr>
              <a:t>优品</a:t>
            </a:r>
            <a:r>
              <a:rPr lang="en-US" altLang="zh-CN" sz="1400" dirty="0" smtClean="0">
                <a:solidFill>
                  <a:schemeClr val="tx1">
                    <a:lumMod val="75000"/>
                    <a:lumOff val="25000"/>
                  </a:schemeClr>
                </a:solidFill>
                <a:cs typeface="+mn-ea"/>
                <a:sym typeface="+mn-lt"/>
              </a:rPr>
              <a:t>PPT</a:t>
            </a:r>
            <a:r>
              <a:rPr lang="zh-CN" altLang="en-US" sz="1400" dirty="0" smtClean="0">
                <a:solidFill>
                  <a:schemeClr val="tx1">
                    <a:lumMod val="75000"/>
                    <a:lumOff val="25000"/>
                  </a:schemeClr>
                </a:solidFill>
                <a:cs typeface="+mn-ea"/>
                <a:sym typeface="+mn-lt"/>
              </a:rPr>
              <a:t>网属</a:t>
            </a:r>
            <a:r>
              <a:rPr lang="zh-CN" altLang="en-US" sz="1400" dirty="0">
                <a:solidFill>
                  <a:schemeClr val="tx1">
                    <a:lumMod val="75000"/>
                    <a:lumOff val="25000"/>
                  </a:schemeClr>
                </a:solidFill>
                <a:cs typeface="+mn-ea"/>
                <a:sym typeface="+mn-lt"/>
              </a:rPr>
              <a:t>于</a:t>
            </a:r>
            <a:r>
              <a:rPr lang="zh-CN" altLang="en-US" sz="1400" dirty="0" smtClean="0">
                <a:solidFill>
                  <a:schemeClr val="tx1">
                    <a:lumMod val="75000"/>
                    <a:lumOff val="25000"/>
                  </a:schemeClr>
                </a:solidFill>
                <a:cs typeface="+mn-ea"/>
                <a:sym typeface="+mn-lt"/>
              </a:rPr>
              <a:t>上海优品</a:t>
            </a:r>
            <a:r>
              <a:rPr lang="en-US" altLang="zh-CN" sz="1400" dirty="0" smtClean="0">
                <a:solidFill>
                  <a:schemeClr val="tx1">
                    <a:lumMod val="75000"/>
                    <a:lumOff val="25000"/>
                  </a:schemeClr>
                </a:solidFill>
                <a:cs typeface="+mn-ea"/>
                <a:sym typeface="+mn-lt"/>
              </a:rPr>
              <a:t>PPT</a:t>
            </a:r>
            <a:r>
              <a:rPr lang="zh-CN" altLang="en-US" sz="1400" dirty="0" smtClean="0">
                <a:solidFill>
                  <a:schemeClr val="tx1">
                    <a:lumMod val="75000"/>
                    <a:lumOff val="25000"/>
                  </a:schemeClr>
                </a:solidFill>
                <a:cs typeface="+mn-ea"/>
                <a:sym typeface="+mn-lt"/>
              </a:rPr>
              <a:t>网络</a:t>
            </a:r>
            <a:r>
              <a:rPr lang="zh-CN" altLang="en-US" sz="1400" dirty="0">
                <a:solidFill>
                  <a:schemeClr val="tx1">
                    <a:lumMod val="75000"/>
                    <a:lumOff val="25000"/>
                  </a:schemeClr>
                </a:solidFill>
                <a:cs typeface="+mn-ea"/>
                <a:sym typeface="+mn-lt"/>
              </a:rPr>
              <a:t>科技有限公司旗下品牌，专注于优质实用的设计资源下载。包括广告设计、海报、</a:t>
            </a:r>
            <a:r>
              <a:rPr lang="en-US" altLang="zh-CN" sz="1400" dirty="0">
                <a:solidFill>
                  <a:schemeClr val="tx1">
                    <a:lumMod val="75000"/>
                    <a:lumOff val="25000"/>
                  </a:schemeClr>
                </a:solidFill>
                <a:cs typeface="+mn-ea"/>
                <a:sym typeface="+mn-lt"/>
              </a:rPr>
              <a:t>PNG</a:t>
            </a:r>
            <a:r>
              <a:rPr lang="zh-CN" altLang="en-US" sz="1400" dirty="0">
                <a:solidFill>
                  <a:schemeClr val="tx1">
                    <a:lumMod val="75000"/>
                    <a:lumOff val="25000"/>
                  </a:schemeClr>
                </a:solidFill>
                <a:cs typeface="+mn-ea"/>
                <a:sym typeface="+mn-lt"/>
              </a:rPr>
              <a:t>素材、摄影图、插画背景、</a:t>
            </a:r>
            <a:r>
              <a:rPr lang="en-US" altLang="zh-CN" sz="1400" dirty="0">
                <a:solidFill>
                  <a:schemeClr val="tx1">
                    <a:lumMod val="75000"/>
                    <a:lumOff val="25000"/>
                  </a:schemeClr>
                </a:solidFill>
                <a:cs typeface="+mn-ea"/>
                <a:sym typeface="+mn-lt"/>
              </a:rPr>
              <a:t>PPT</a:t>
            </a:r>
            <a:r>
              <a:rPr lang="zh-CN" altLang="en-US" sz="1400" dirty="0">
                <a:solidFill>
                  <a:schemeClr val="tx1">
                    <a:lumMod val="75000"/>
                    <a:lumOff val="25000"/>
                  </a:schemeClr>
                </a:solidFill>
                <a:cs typeface="+mn-ea"/>
                <a:sym typeface="+mn-lt"/>
              </a:rPr>
              <a:t>模板、视频、音频、简历、</a:t>
            </a:r>
            <a:r>
              <a:rPr lang="en-US" altLang="zh-CN" sz="1400" dirty="0">
                <a:solidFill>
                  <a:schemeClr val="tx1">
                    <a:lumMod val="75000"/>
                    <a:lumOff val="25000"/>
                  </a:schemeClr>
                </a:solidFill>
                <a:cs typeface="+mn-ea"/>
                <a:sym typeface="+mn-lt"/>
              </a:rPr>
              <a:t>Excel</a:t>
            </a:r>
            <a:r>
              <a:rPr lang="zh-CN" altLang="en-US" sz="1400" dirty="0">
                <a:solidFill>
                  <a:schemeClr val="tx1">
                    <a:lumMod val="75000"/>
                    <a:lumOff val="25000"/>
                  </a:schemeClr>
                </a:solidFill>
                <a:cs typeface="+mn-ea"/>
                <a:sym typeface="+mn-lt"/>
              </a:rPr>
              <a:t>表格等。</a:t>
            </a:r>
          </a:p>
        </p:txBody>
      </p:sp>
      <p:grpSp>
        <p:nvGrpSpPr>
          <p:cNvPr id="14" name="组合 13"/>
          <p:cNvGrpSpPr/>
          <p:nvPr/>
        </p:nvGrpSpPr>
        <p:grpSpPr>
          <a:xfrm>
            <a:off x="1297328" y="312854"/>
            <a:ext cx="4396338" cy="461665"/>
            <a:chOff x="2117856" y="832327"/>
            <a:chExt cx="4924707" cy="461665"/>
          </a:xfrm>
        </p:grpSpPr>
        <p:sp>
          <p:nvSpPr>
            <p:cNvPr id="15" name="文本框 1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发展目标</a:t>
              </a:r>
            </a:p>
          </p:txBody>
        </p:sp>
        <p:sp>
          <p:nvSpPr>
            <p:cNvPr id="16" name="文本框 1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7" name="圆角矩形 16"/>
          <p:cNvSpPr/>
          <p:nvPr/>
        </p:nvSpPr>
        <p:spPr>
          <a:xfrm>
            <a:off x="967013" y="1546882"/>
            <a:ext cx="4062746" cy="2133880"/>
          </a:xfrm>
          <a:prstGeom prst="roundRect">
            <a:avLst>
              <a:gd name="adj" fmla="val 11906"/>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4="http://schemas.microsoft.com/office/drawing/2010/main" xmlns:p14="http://schemas.microsoft.com/office/powerpoint/2010/main" xmlns:a16="http://schemas.microsoft.com/office/drawing/2014/main" id="{C9A5A445-3D0C-4987-9E59-C73714C09394}"/>
              </a:ext>
            </a:extLst>
          </p:cNvPr>
          <p:cNvSpPr txBox="1"/>
          <p:nvPr/>
        </p:nvSpPr>
        <p:spPr>
          <a:xfrm>
            <a:off x="971202" y="2282263"/>
            <a:ext cx="4083049" cy="565604"/>
          </a:xfrm>
          <a:prstGeom prst="rect">
            <a:avLst/>
          </a:prstGeom>
          <a:noFill/>
        </p:spPr>
        <p:txBody>
          <a:bodyPr wrap="square">
            <a:spAutoFit/>
          </a:bodyPr>
          <a:lstStyle/>
          <a:p>
            <a:pPr algn="ctr">
              <a:lnSpc>
                <a:spcPct val="120000"/>
              </a:lnSpc>
            </a:pPr>
            <a:r>
              <a:rPr lang="zh-CN" altLang="en-US" sz="2800" b="1" dirty="0">
                <a:solidFill>
                  <a:schemeClr val="bg1"/>
                </a:solidFill>
                <a:cs typeface="+mn-ea"/>
                <a:sym typeface="+mn-lt"/>
              </a:rPr>
              <a:t>成为行业的标杆企业</a:t>
            </a:r>
          </a:p>
        </p:txBody>
      </p:sp>
      <p:grpSp>
        <p:nvGrpSpPr>
          <p:cNvPr id="6" name="组合 5"/>
          <p:cNvGrpSpPr/>
          <p:nvPr/>
        </p:nvGrpSpPr>
        <p:grpSpPr>
          <a:xfrm>
            <a:off x="1154981" y="4106251"/>
            <a:ext cx="409358" cy="409358"/>
            <a:chOff x="1061086" y="4339558"/>
            <a:chExt cx="1480278" cy="1480278"/>
          </a:xfrm>
        </p:grpSpPr>
        <p:sp>
          <p:nvSpPr>
            <p:cNvPr id="19" name="椭圆 18">
              <a:extLst>
                <a:ext uri="{FF2B5EF4-FFF2-40B4-BE49-F238E27FC236}">
                  <a16:creationId xmlns="" xmlns:a14="http://schemas.microsoft.com/office/drawing/2010/main" xmlns:p14="http://schemas.microsoft.com/office/powerpoint/2010/main"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椭圆 19">
              <a:extLst>
                <a:ext uri="{FF2B5EF4-FFF2-40B4-BE49-F238E27FC236}">
                  <a16:creationId xmlns="" xmlns:a14="http://schemas.microsoft.com/office/drawing/2010/main" xmlns:p14="http://schemas.microsoft.com/office/powerpoint/2010/main"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23" name="组合 22"/>
          <p:cNvGrpSpPr/>
          <p:nvPr/>
        </p:nvGrpSpPr>
        <p:grpSpPr>
          <a:xfrm>
            <a:off x="5875064" y="4106251"/>
            <a:ext cx="409358" cy="409358"/>
            <a:chOff x="1061086" y="4339558"/>
            <a:chExt cx="1480278" cy="1480278"/>
          </a:xfrm>
        </p:grpSpPr>
        <p:sp>
          <p:nvSpPr>
            <p:cNvPr id="24" name="椭圆 23">
              <a:extLst>
                <a:ext uri="{FF2B5EF4-FFF2-40B4-BE49-F238E27FC236}">
                  <a16:creationId xmlns="" xmlns:a14="http://schemas.microsoft.com/office/drawing/2010/main" xmlns:p14="http://schemas.microsoft.com/office/powerpoint/2010/main"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 xmlns:a14="http://schemas.microsoft.com/office/drawing/2010/main" xmlns:p14="http://schemas.microsoft.com/office/powerpoint/2010/main"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26" name="组合 25"/>
          <p:cNvGrpSpPr/>
          <p:nvPr/>
        </p:nvGrpSpPr>
        <p:grpSpPr>
          <a:xfrm>
            <a:off x="10595146" y="4106251"/>
            <a:ext cx="409358" cy="409358"/>
            <a:chOff x="1061086" y="4339558"/>
            <a:chExt cx="1480278" cy="1480278"/>
          </a:xfrm>
        </p:grpSpPr>
        <p:sp>
          <p:nvSpPr>
            <p:cNvPr id="27" name="椭圆 26">
              <a:extLst>
                <a:ext uri="{FF2B5EF4-FFF2-40B4-BE49-F238E27FC236}">
                  <a16:creationId xmlns="" xmlns:a14="http://schemas.microsoft.com/office/drawing/2010/main" xmlns:p14="http://schemas.microsoft.com/office/powerpoint/2010/main"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 xmlns:a14="http://schemas.microsoft.com/office/drawing/2010/main" xmlns:p14="http://schemas.microsoft.com/office/powerpoint/2010/main"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cxnSp>
        <p:nvCxnSpPr>
          <p:cNvPr id="30" name="直接连接符 29"/>
          <p:cNvCxnSpPr/>
          <p:nvPr/>
        </p:nvCxnSpPr>
        <p:spPr>
          <a:xfrm>
            <a:off x="6875761" y="4310930"/>
            <a:ext cx="33617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948580" y="5742781"/>
            <a:ext cx="2825134"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
        <p:nvSpPr>
          <p:cNvPr id="32" name="文本框 31">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8443560" y="5742781"/>
            <a:ext cx="2766374"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r"/>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
        <p:nvSpPr>
          <p:cNvPr id="33" name="文本框 32">
            <a:extLst>
              <a:ext uri="{FF2B5EF4-FFF2-40B4-BE49-F238E27FC236}">
                <a16:creationId xmlns="" xmlns:a14="http://schemas.microsoft.com/office/drawing/2010/main" xmlns:p14="http://schemas.microsoft.com/office/powerpoint/2010/main" xmlns:a16="http://schemas.microsoft.com/office/drawing/2014/main" id="{B657AA72-8A00-4C0E-81E4-E3175286961D}"/>
              </a:ext>
            </a:extLst>
          </p:cNvPr>
          <p:cNvSpPr txBox="1"/>
          <p:nvPr/>
        </p:nvSpPr>
        <p:spPr>
          <a:xfrm>
            <a:off x="4829502" y="5742781"/>
            <a:ext cx="2558270"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100436559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5" grpId="0"/>
      <p:bldP spid="7" grpId="0"/>
      <p:bldP spid="8" grpId="0"/>
      <p:bldP spid="9" grpId="0"/>
      <p:bldP spid="10" grpId="0"/>
      <p:bldP spid="11" grpId="0"/>
      <p:bldP spid="13" grpId="0"/>
      <p:bldP spid="17" grpId="0" animBg="1"/>
      <p:bldP spid="12"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3281730"/>
            <a:ext cx="12192000" cy="204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 xmlns:a14="http://schemas.microsoft.com/office/drawing/2010/main" xmlns:a16="http://schemas.microsoft.com/office/drawing/2014/main" id="{5E3EF1B0-70F2-4B5F-8EA0-0FF164C06FAC}"/>
              </a:ext>
            </a:extLst>
          </p:cNvPr>
          <p:cNvSpPr txBox="1"/>
          <p:nvPr/>
        </p:nvSpPr>
        <p:spPr>
          <a:xfrm>
            <a:off x="4737100" y="4081106"/>
            <a:ext cx="6718300" cy="1892826"/>
          </a:xfrm>
          <a:prstGeom prst="rect">
            <a:avLst/>
          </a:prstGeom>
          <a:noFill/>
        </p:spPr>
        <p:txBody>
          <a:bodyPr wrap="square">
            <a:spAutoFit/>
          </a:bodyPr>
          <a:lstStyle/>
          <a:p>
            <a:pPr algn="just">
              <a:lnSpc>
                <a:spcPct val="150000"/>
              </a:lnSpc>
            </a:pPr>
            <a:r>
              <a:rPr lang="zh-CN" altLang="en-US" b="1" dirty="0" smtClean="0">
                <a:solidFill>
                  <a:schemeClr val="tx1">
                    <a:lumMod val="75000"/>
                    <a:lumOff val="25000"/>
                  </a:schemeClr>
                </a:solidFill>
                <a:cs typeface="+mn-ea"/>
                <a:sym typeface="+mn-lt"/>
              </a:rPr>
              <a:t>优品</a:t>
            </a:r>
            <a:r>
              <a:rPr lang="en-US" altLang="zh-CN" b="1" dirty="0" smtClean="0">
                <a:solidFill>
                  <a:schemeClr val="tx1">
                    <a:lumMod val="75000"/>
                    <a:lumOff val="25000"/>
                  </a:schemeClr>
                </a:solidFill>
                <a:cs typeface="+mn-ea"/>
                <a:sym typeface="+mn-lt"/>
              </a:rPr>
              <a:t>PPT</a:t>
            </a:r>
            <a:r>
              <a:rPr lang="zh-CN" altLang="en-US" b="1" i="0" dirty="0" smtClean="0">
                <a:solidFill>
                  <a:schemeClr val="tx1">
                    <a:lumMod val="75000"/>
                    <a:lumOff val="25000"/>
                  </a:schemeClr>
                </a:solidFill>
                <a:effectLst/>
                <a:cs typeface="+mn-ea"/>
                <a:sym typeface="+mn-lt"/>
              </a:rPr>
              <a:t> </a:t>
            </a:r>
            <a:r>
              <a:rPr lang="zh-CN" altLang="en-US" sz="1200" b="0" i="0" dirty="0" smtClean="0">
                <a:solidFill>
                  <a:schemeClr val="tx1">
                    <a:lumMod val="75000"/>
                    <a:lumOff val="25000"/>
                  </a:schemeClr>
                </a:solidFill>
                <a:effectLst/>
                <a:cs typeface="+mn-ea"/>
                <a:sym typeface="+mn-lt"/>
              </a:rPr>
              <a:t>属于优品网络</a:t>
            </a:r>
            <a:r>
              <a:rPr lang="zh-CN" altLang="en-US" sz="1200" b="0" i="0" dirty="0">
                <a:solidFill>
                  <a:schemeClr val="tx1">
                    <a:lumMod val="75000"/>
                    <a:lumOff val="25000"/>
                  </a:schemeClr>
                </a:solidFill>
                <a:effectLst/>
                <a:cs typeface="+mn-ea"/>
                <a:sym typeface="+mn-lt"/>
              </a:rPr>
              <a:t>科技有限公司旗下品牌，专注于优质实用的设计资源下载。包括广告设计、海报、</a:t>
            </a:r>
            <a:r>
              <a:rPr lang="en-US" altLang="zh-CN" sz="1200" b="0" i="0" dirty="0">
                <a:solidFill>
                  <a:schemeClr val="tx1">
                    <a:lumMod val="75000"/>
                    <a:lumOff val="25000"/>
                  </a:schemeClr>
                </a:solidFill>
                <a:effectLst/>
                <a:cs typeface="+mn-ea"/>
                <a:sym typeface="+mn-lt"/>
              </a:rPr>
              <a:t>PNG</a:t>
            </a:r>
            <a:r>
              <a:rPr lang="zh-CN" altLang="en-US" sz="1200" b="0" i="0" dirty="0">
                <a:solidFill>
                  <a:schemeClr val="tx1">
                    <a:lumMod val="75000"/>
                    <a:lumOff val="25000"/>
                  </a:schemeClr>
                </a:solidFill>
                <a:effectLst/>
                <a:cs typeface="+mn-ea"/>
                <a:sym typeface="+mn-lt"/>
              </a:rPr>
              <a:t>素材、摄影图、插画背景、</a:t>
            </a:r>
            <a:r>
              <a:rPr lang="en-US" altLang="zh-CN" sz="1200" b="0" i="0" dirty="0">
                <a:solidFill>
                  <a:schemeClr val="tx1">
                    <a:lumMod val="75000"/>
                    <a:lumOff val="25000"/>
                  </a:schemeClr>
                </a:solidFill>
                <a:effectLst/>
                <a:cs typeface="+mn-ea"/>
                <a:sym typeface="+mn-lt"/>
              </a:rPr>
              <a:t>PPT</a:t>
            </a:r>
            <a:r>
              <a:rPr lang="zh-CN" altLang="en-US" sz="1200" b="0" i="0" dirty="0">
                <a:solidFill>
                  <a:schemeClr val="tx1">
                    <a:lumMod val="75000"/>
                    <a:lumOff val="25000"/>
                  </a:schemeClr>
                </a:solidFill>
                <a:effectLst/>
                <a:cs typeface="+mn-ea"/>
                <a:sym typeface="+mn-lt"/>
              </a:rPr>
              <a:t>模板、视频、音频、简历、</a:t>
            </a:r>
            <a:r>
              <a:rPr lang="en-US" altLang="zh-CN" sz="1200" b="0" i="0" dirty="0">
                <a:solidFill>
                  <a:schemeClr val="tx1">
                    <a:lumMod val="75000"/>
                    <a:lumOff val="25000"/>
                  </a:schemeClr>
                </a:solidFill>
                <a:effectLst/>
                <a:cs typeface="+mn-ea"/>
                <a:sym typeface="+mn-lt"/>
              </a:rPr>
              <a:t>Excel</a:t>
            </a:r>
            <a:r>
              <a:rPr lang="zh-CN" altLang="en-US" sz="1200" b="0" i="0" dirty="0">
                <a:solidFill>
                  <a:schemeClr val="tx1">
                    <a:lumMod val="75000"/>
                    <a:lumOff val="25000"/>
                  </a:schemeClr>
                </a:solidFill>
                <a:effectLst/>
                <a:cs typeface="+mn-ea"/>
                <a:sym typeface="+mn-lt"/>
              </a:rPr>
              <a:t>表格等。除了作品创意与美感</a:t>
            </a:r>
            <a:r>
              <a:rPr lang="zh-CN" altLang="en-US" sz="1200" b="0" i="0" dirty="0" smtClean="0">
                <a:solidFill>
                  <a:schemeClr val="tx1">
                    <a:lumMod val="75000"/>
                    <a:lumOff val="25000"/>
                  </a:schemeClr>
                </a:solidFill>
                <a:effectLst/>
                <a:cs typeface="+mn-ea"/>
                <a:sym typeface="+mn-lt"/>
              </a:rPr>
              <a:t>，优品</a:t>
            </a:r>
            <a:r>
              <a:rPr lang="en-US" altLang="zh-CN" sz="1200" b="0" i="0" dirty="0" smtClean="0">
                <a:solidFill>
                  <a:schemeClr val="tx1">
                    <a:lumMod val="75000"/>
                    <a:lumOff val="25000"/>
                  </a:schemeClr>
                </a:solidFill>
                <a:effectLst/>
                <a:cs typeface="+mn-ea"/>
                <a:sym typeface="+mn-lt"/>
              </a:rPr>
              <a:t>PPT</a:t>
            </a:r>
            <a:r>
              <a:rPr lang="zh-CN" altLang="en-US" sz="1200" b="0" i="0" dirty="0" smtClean="0">
                <a:solidFill>
                  <a:schemeClr val="tx1">
                    <a:lumMod val="75000"/>
                    <a:lumOff val="25000"/>
                  </a:schemeClr>
                </a:solidFill>
                <a:effectLst/>
                <a:cs typeface="+mn-ea"/>
                <a:sym typeface="+mn-lt"/>
              </a:rPr>
              <a:t>网</a:t>
            </a:r>
            <a:r>
              <a:rPr lang="zh-CN" altLang="en-US" sz="1200" b="0" i="0" dirty="0">
                <a:solidFill>
                  <a:schemeClr val="tx1">
                    <a:lumMod val="75000"/>
                    <a:lumOff val="25000"/>
                  </a:schemeClr>
                </a:solidFill>
                <a:effectLst/>
                <a:cs typeface="+mn-ea"/>
                <a:sym typeface="+mn-lt"/>
              </a:rPr>
              <a:t>更注重作品的实用性，深入研究每一类作品的使用人群，使用场景、受众、需要作品传递的信息，从文案、设计风格、创意、构图上真正符合用户的真实场景需求，做到下载即用，大大提高了创意设计者的办公效率。</a:t>
            </a:r>
            <a:r>
              <a:rPr lang="zh-CN" altLang="en-US" sz="1200" b="0" i="0" baseline="30000" dirty="0">
                <a:solidFill>
                  <a:schemeClr val="tx1">
                    <a:lumMod val="75000"/>
                    <a:lumOff val="25000"/>
                  </a:schemeClr>
                </a:solidFill>
                <a:effectLst/>
                <a:cs typeface="+mn-ea"/>
                <a:sym typeface="+mn-lt"/>
              </a:rPr>
              <a:t> </a:t>
            </a:r>
            <a:r>
              <a:rPr lang="zh-CN" altLang="en-US" sz="1200" b="0" i="0" dirty="0">
                <a:solidFill>
                  <a:schemeClr val="tx1">
                    <a:lumMod val="75000"/>
                    <a:lumOff val="25000"/>
                  </a:schemeClr>
                </a:solidFill>
                <a:effectLst/>
                <a:cs typeface="+mn-ea"/>
                <a:sym typeface="+mn-lt"/>
              </a:rPr>
              <a:t> </a:t>
            </a:r>
            <a:r>
              <a:rPr lang="zh-CN" altLang="en-US" sz="1200" b="0" i="0" dirty="0" smtClean="0">
                <a:solidFill>
                  <a:schemeClr val="tx1">
                    <a:lumMod val="75000"/>
                    <a:lumOff val="25000"/>
                  </a:schemeClr>
                </a:solidFill>
                <a:effectLst/>
                <a:cs typeface="+mn-ea"/>
                <a:sym typeface="+mn-lt"/>
              </a:rPr>
              <a:t>优品</a:t>
            </a:r>
            <a:r>
              <a:rPr lang="en-US" altLang="zh-CN" sz="1200" b="0" i="0" dirty="0" smtClean="0">
                <a:solidFill>
                  <a:schemeClr val="tx1">
                    <a:lumMod val="75000"/>
                    <a:lumOff val="25000"/>
                  </a:schemeClr>
                </a:solidFill>
                <a:effectLst/>
                <a:cs typeface="+mn-ea"/>
                <a:sym typeface="+mn-lt"/>
              </a:rPr>
              <a:t>PPT</a:t>
            </a:r>
            <a:r>
              <a:rPr lang="zh-CN" altLang="en-US" sz="1200" b="0" i="0" dirty="0" smtClean="0">
                <a:solidFill>
                  <a:schemeClr val="tx1">
                    <a:lumMod val="75000"/>
                    <a:lumOff val="25000"/>
                  </a:schemeClr>
                </a:solidFill>
                <a:effectLst/>
                <a:cs typeface="+mn-ea"/>
                <a:sym typeface="+mn-lt"/>
              </a:rPr>
              <a:t>网拥</a:t>
            </a:r>
            <a:r>
              <a:rPr lang="zh-CN" altLang="en-US" sz="1200" b="0" i="0" dirty="0">
                <a:solidFill>
                  <a:schemeClr val="tx1">
                    <a:lumMod val="75000"/>
                    <a:lumOff val="25000"/>
                  </a:schemeClr>
                </a:solidFill>
                <a:effectLst/>
                <a:cs typeface="+mn-ea"/>
                <a:sym typeface="+mn-lt"/>
              </a:rPr>
              <a:t>有近万设计师，一直持续输出高质量图片素材，近几年来</a:t>
            </a:r>
            <a:r>
              <a:rPr lang="zh-CN" altLang="en-US" sz="1200" b="0" i="0" dirty="0" smtClean="0">
                <a:solidFill>
                  <a:schemeClr val="tx1">
                    <a:lumMod val="75000"/>
                    <a:lumOff val="25000"/>
                  </a:schemeClr>
                </a:solidFill>
                <a:effectLst/>
                <a:cs typeface="+mn-ea"/>
                <a:sym typeface="+mn-lt"/>
              </a:rPr>
              <a:t>，</a:t>
            </a:r>
            <a:r>
              <a:rPr lang="zh-CN" altLang="en-US" sz="1200" dirty="0" smtClean="0">
                <a:solidFill>
                  <a:schemeClr val="tx1">
                    <a:lumMod val="75000"/>
                    <a:lumOff val="25000"/>
                  </a:schemeClr>
                </a:solidFill>
                <a:cs typeface="+mn-ea"/>
                <a:sym typeface="+mn-lt"/>
              </a:rPr>
              <a:t>优品</a:t>
            </a:r>
            <a:r>
              <a:rPr lang="en-US" altLang="zh-CN" sz="1200" dirty="0" smtClean="0">
                <a:solidFill>
                  <a:schemeClr val="tx1">
                    <a:lumMod val="75000"/>
                    <a:lumOff val="25000"/>
                  </a:schemeClr>
                </a:solidFill>
                <a:cs typeface="+mn-ea"/>
                <a:sym typeface="+mn-lt"/>
              </a:rPr>
              <a:t>PPT</a:t>
            </a:r>
            <a:r>
              <a:rPr lang="zh-CN" altLang="en-US" sz="1200" b="0" i="0" dirty="0" smtClean="0">
                <a:solidFill>
                  <a:schemeClr val="tx1">
                    <a:lumMod val="75000"/>
                    <a:lumOff val="25000"/>
                  </a:schemeClr>
                </a:solidFill>
                <a:effectLst/>
                <a:cs typeface="+mn-ea"/>
                <a:sym typeface="+mn-lt"/>
              </a:rPr>
              <a:t>网</a:t>
            </a:r>
            <a:r>
              <a:rPr lang="zh-CN" altLang="en-US" sz="1200" b="0" i="0" dirty="0">
                <a:solidFill>
                  <a:schemeClr val="tx1">
                    <a:lumMod val="75000"/>
                    <a:lumOff val="25000"/>
                  </a:schemeClr>
                </a:solidFill>
                <a:effectLst/>
                <a:cs typeface="+mn-ea"/>
                <a:sym typeface="+mn-lt"/>
              </a:rPr>
              <a:t>不忘初心服务客户。</a:t>
            </a:r>
            <a:endParaRPr lang="zh-CN" altLang="en-US" sz="1200" dirty="0">
              <a:solidFill>
                <a:schemeClr val="tx1">
                  <a:lumMod val="75000"/>
                  <a:lumOff val="25000"/>
                </a:schemeClr>
              </a:solidFill>
              <a:cs typeface="+mn-ea"/>
              <a:sym typeface="+mn-lt"/>
            </a:endParaRPr>
          </a:p>
        </p:txBody>
      </p:sp>
      <p:sp>
        <p:nvSpPr>
          <p:cNvPr id="11" name="矩形 10"/>
          <p:cNvSpPr/>
          <p:nvPr/>
        </p:nvSpPr>
        <p:spPr>
          <a:xfrm>
            <a:off x="0" y="0"/>
            <a:ext cx="12192000" cy="3352800"/>
          </a:xfrm>
          <a:prstGeom prst="rect">
            <a:avLst/>
          </a:prstGeom>
          <a:blipFill dpi="0" rotWithShape="1">
            <a:blip r:embed="rId2" cstate="screen">
              <a:extLst>
                <a:ext uri="{BEBA8EAE-BF5A-486C-A8C5-ECC9F3942E4B}">
                  <a14:imgProps xmlns:a14="http://schemas.microsoft.com/office/drawing/2010/main">
                    <a14:imgLayer>
                      <a14:imgEffect>
                        <a14:colorTemperature colorTemp="59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834777" y="3013832"/>
            <a:ext cx="222624" cy="845933"/>
          </a:xfrm>
          <a:prstGeom prst="rect">
            <a:avLst/>
          </a:prstGeom>
          <a:solidFill>
            <a:srgbClr val="20C7FD"/>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482644" y="4236496"/>
            <a:ext cx="2908256" cy="1268730"/>
            <a:chOff x="482644" y="4426996"/>
            <a:chExt cx="2908256" cy="1268730"/>
          </a:xfrm>
        </p:grpSpPr>
        <p:sp>
          <p:nvSpPr>
            <p:cNvPr id="3" name="文本框 2">
              <a:extLst>
                <a:ext uri="{FF2B5EF4-FFF2-40B4-BE49-F238E27FC236}">
                  <a16:creationId xmlns="" xmlns:a14="http://schemas.microsoft.com/office/drawing/2010/main" xmlns:a16="http://schemas.microsoft.com/office/drawing/2014/main" id="{06A520A8-9FF6-4FB6-989D-92E228D1180D}"/>
                </a:ext>
              </a:extLst>
            </p:cNvPr>
            <p:cNvSpPr txBox="1"/>
            <p:nvPr/>
          </p:nvSpPr>
          <p:spPr>
            <a:xfrm>
              <a:off x="947806" y="4426996"/>
              <a:ext cx="2028872" cy="523220"/>
            </a:xfrm>
            <a:prstGeom prst="rect">
              <a:avLst/>
            </a:prstGeom>
            <a:noFill/>
          </p:spPr>
          <p:txBody>
            <a:bodyPr wrap="square">
              <a:spAutoFit/>
            </a:bodyPr>
            <a:lstStyle/>
            <a:p>
              <a:pPr algn="ctr"/>
              <a:r>
                <a:rPr lang="zh-CN" altLang="en-US" sz="2800" b="1" spc="300" dirty="0">
                  <a:cs typeface="+mn-ea"/>
                  <a:sym typeface="+mn-lt"/>
                </a:rPr>
                <a:t>企业简介</a:t>
              </a:r>
              <a:endParaRPr lang="zh-CN" altLang="en-US" sz="2800" dirty="0">
                <a:cs typeface="+mn-ea"/>
                <a:sym typeface="+mn-lt"/>
              </a:endParaRPr>
            </a:p>
          </p:txBody>
        </p:sp>
        <p:sp>
          <p:nvSpPr>
            <p:cNvPr id="15" name="文本框 14"/>
            <p:cNvSpPr txBox="1"/>
            <p:nvPr/>
          </p:nvSpPr>
          <p:spPr>
            <a:xfrm>
              <a:off x="482644" y="5073312"/>
              <a:ext cx="2908256" cy="338554"/>
            </a:xfrm>
            <a:prstGeom prst="rect">
              <a:avLst/>
            </a:prstGeom>
            <a:noFill/>
          </p:spPr>
          <p:txBody>
            <a:bodyPr wrap="square" rtlCol="0">
              <a:spAutoFit/>
            </a:bodyPr>
            <a:lstStyle/>
            <a:p>
              <a:pPr algn="dist"/>
              <a:r>
                <a:rPr lang="en-US" altLang="zh-CN" sz="1600" dirty="0" smtClean="0">
                  <a:solidFill>
                    <a:schemeClr val="tx1">
                      <a:lumMod val="85000"/>
                      <a:lumOff val="15000"/>
                    </a:schemeClr>
                  </a:solidFill>
                  <a:cs typeface="+mn-ea"/>
                  <a:sym typeface="+mn-lt"/>
                </a:rPr>
                <a:t>COMPANY INTRODUCTION</a:t>
              </a:r>
              <a:endParaRPr lang="en-US" altLang="zh-CN" sz="1600" dirty="0">
                <a:solidFill>
                  <a:schemeClr val="tx1">
                    <a:lumMod val="85000"/>
                    <a:lumOff val="15000"/>
                  </a:schemeClr>
                </a:solidFill>
                <a:cs typeface="+mn-ea"/>
                <a:sym typeface="+mn-lt"/>
              </a:endParaRPr>
            </a:p>
          </p:txBody>
        </p:sp>
        <p:grpSp>
          <p:nvGrpSpPr>
            <p:cNvPr id="16" name="组合 15"/>
            <p:cNvGrpSpPr/>
            <p:nvPr/>
          </p:nvGrpSpPr>
          <p:grpSpPr>
            <a:xfrm>
              <a:off x="1029631" y="5418727"/>
              <a:ext cx="1839843" cy="276999"/>
              <a:chOff x="2033287" y="5919791"/>
              <a:chExt cx="1839843" cy="276999"/>
            </a:xfrm>
          </p:grpSpPr>
          <p:sp>
            <p:nvSpPr>
              <p:cNvPr id="19" name="文本框 18"/>
              <p:cNvSpPr txBox="1"/>
              <p:nvPr/>
            </p:nvSpPr>
            <p:spPr>
              <a:xfrm>
                <a:off x="2033287"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品质</a:t>
                </a:r>
                <a:endParaRPr lang="zh-CN" altLang="en-US" sz="1200" dirty="0">
                  <a:solidFill>
                    <a:srgbClr val="2351B4"/>
                  </a:solidFill>
                  <a:cs typeface="+mn-ea"/>
                  <a:sym typeface="+mn-lt"/>
                </a:endParaRPr>
              </a:p>
            </p:txBody>
          </p:sp>
          <p:sp>
            <p:nvSpPr>
              <p:cNvPr id="20" name="文本框 19"/>
              <p:cNvSpPr txBox="1"/>
              <p:nvPr/>
            </p:nvSpPr>
            <p:spPr>
              <a:xfrm>
                <a:off x="2482420"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高端</a:t>
                </a:r>
                <a:endParaRPr lang="zh-CN" altLang="en-US" sz="1200" dirty="0">
                  <a:solidFill>
                    <a:srgbClr val="2351B4"/>
                  </a:solidFill>
                  <a:cs typeface="+mn-ea"/>
                  <a:sym typeface="+mn-lt"/>
                </a:endParaRPr>
              </a:p>
            </p:txBody>
          </p:sp>
          <p:sp>
            <p:nvSpPr>
              <p:cNvPr id="21" name="文本框 20"/>
              <p:cNvSpPr txBox="1"/>
              <p:nvPr/>
            </p:nvSpPr>
            <p:spPr>
              <a:xfrm>
                <a:off x="2931553"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共赢</a:t>
                </a:r>
                <a:endParaRPr lang="zh-CN" altLang="en-US" sz="1200" dirty="0">
                  <a:solidFill>
                    <a:srgbClr val="2351B4"/>
                  </a:solidFill>
                  <a:cs typeface="+mn-ea"/>
                  <a:sym typeface="+mn-lt"/>
                </a:endParaRPr>
              </a:p>
            </p:txBody>
          </p:sp>
          <p:sp>
            <p:nvSpPr>
              <p:cNvPr id="22" name="文本框 21"/>
              <p:cNvSpPr txBox="1"/>
              <p:nvPr/>
            </p:nvSpPr>
            <p:spPr>
              <a:xfrm>
                <a:off x="3380687"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科技</a:t>
                </a:r>
                <a:endParaRPr lang="zh-CN" altLang="en-US" sz="1200" dirty="0">
                  <a:solidFill>
                    <a:srgbClr val="2351B4"/>
                  </a:solidFill>
                  <a:cs typeface="+mn-ea"/>
                  <a:sym typeface="+mn-lt"/>
                </a:endParaRPr>
              </a:p>
            </p:txBody>
          </p:sp>
        </p:grpSp>
        <p:cxnSp>
          <p:nvCxnSpPr>
            <p:cNvPr id="17" name="直接连接符 16"/>
            <p:cNvCxnSpPr/>
            <p:nvPr/>
          </p:nvCxnSpPr>
          <p:spPr>
            <a:xfrm>
              <a:off x="2891680" y="5551914"/>
              <a:ext cx="296562" cy="0"/>
            </a:xfrm>
            <a:prstGeom prst="line">
              <a:avLst/>
            </a:prstGeom>
            <a:ln w="12700">
              <a:solidFill>
                <a:srgbClr val="2351B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05952" y="5551914"/>
              <a:ext cx="296562" cy="0"/>
            </a:xfrm>
            <a:prstGeom prst="line">
              <a:avLst/>
            </a:prstGeom>
            <a:ln w="12700">
              <a:solidFill>
                <a:srgbClr val="2351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11"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36">
            <a:extLst>
              <a:ext uri="{FF2B5EF4-FFF2-40B4-BE49-F238E27FC236}">
                <a16:creationId xmlns="" xmlns:a14="http://schemas.microsoft.com/office/drawing/2010/main" xmlns:p14="http://schemas.microsoft.com/office/powerpoint/2010/main" xmlns:a16="http://schemas.microsoft.com/office/drawing/2014/main" id="{1F3126F8-7D29-4B83-A5F4-82031B572818}"/>
              </a:ext>
            </a:extLst>
          </p:cNvPr>
          <p:cNvSpPr/>
          <p:nvPr/>
        </p:nvSpPr>
        <p:spPr>
          <a:xfrm>
            <a:off x="1200471" y="2273495"/>
            <a:ext cx="2737254" cy="3730058"/>
          </a:xfrm>
          <a:prstGeom prst="roundRect">
            <a:avLst>
              <a:gd name="adj" fmla="val 0"/>
            </a:avLst>
          </a:prstGeom>
          <a:gradFill flip="none" rotWithShape="1">
            <a:gsLst>
              <a:gs pos="23000">
                <a:schemeClr val="bg1"/>
              </a:gs>
              <a:gs pos="92000">
                <a:schemeClr val="bg1"/>
              </a:gs>
            </a:gsLst>
            <a:lin ang="5400000" scaled="0"/>
            <a:tileRect/>
          </a:gra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9" name="矩形: 圆角 48">
            <a:extLst>
              <a:ext uri="{FF2B5EF4-FFF2-40B4-BE49-F238E27FC236}">
                <a16:creationId xmlns="" xmlns:a14="http://schemas.microsoft.com/office/drawing/2010/main" xmlns:p14="http://schemas.microsoft.com/office/powerpoint/2010/main" xmlns:a16="http://schemas.microsoft.com/office/drawing/2014/main" id="{C807F1FB-9183-428C-AC58-331C8391E465}"/>
              </a:ext>
            </a:extLst>
          </p:cNvPr>
          <p:cNvSpPr/>
          <p:nvPr/>
        </p:nvSpPr>
        <p:spPr>
          <a:xfrm>
            <a:off x="4779791" y="2273495"/>
            <a:ext cx="2737254" cy="3730058"/>
          </a:xfrm>
          <a:prstGeom prst="roundRect">
            <a:avLst>
              <a:gd name="adj" fmla="val 0"/>
            </a:avLst>
          </a:prstGeom>
          <a:solidFill>
            <a:schemeClr val="bg1"/>
          </a:soli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1" name="矩形: 圆角 51">
            <a:extLst>
              <a:ext uri="{FF2B5EF4-FFF2-40B4-BE49-F238E27FC236}">
                <a16:creationId xmlns="" xmlns:a14="http://schemas.microsoft.com/office/drawing/2010/main" xmlns:p14="http://schemas.microsoft.com/office/powerpoint/2010/main" xmlns:a16="http://schemas.microsoft.com/office/drawing/2014/main" id="{B68EF94C-600C-4090-BA79-9577160BB026}"/>
              </a:ext>
            </a:extLst>
          </p:cNvPr>
          <p:cNvSpPr/>
          <p:nvPr/>
        </p:nvSpPr>
        <p:spPr>
          <a:xfrm>
            <a:off x="8325195" y="2273495"/>
            <a:ext cx="2737254" cy="3730058"/>
          </a:xfrm>
          <a:prstGeom prst="roundRect">
            <a:avLst>
              <a:gd name="adj" fmla="val 0"/>
            </a:avLst>
          </a:prstGeom>
          <a:solidFill>
            <a:schemeClr val="bg1"/>
          </a:soli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6" name="任意多边形: 形状 9">
            <a:extLst>
              <a:ext uri="{FF2B5EF4-FFF2-40B4-BE49-F238E27FC236}">
                <a16:creationId xmlns="" xmlns:a14="http://schemas.microsoft.com/office/drawing/2010/main" xmlns:p14="http://schemas.microsoft.com/office/powerpoint/2010/main" xmlns:a16="http://schemas.microsoft.com/office/drawing/2014/main" id="{DA536233-760C-4012-828D-30550E7AD07F}"/>
              </a:ext>
            </a:extLst>
          </p:cNvPr>
          <p:cNvSpPr/>
          <p:nvPr/>
        </p:nvSpPr>
        <p:spPr>
          <a:xfrm>
            <a:off x="0" y="0"/>
            <a:ext cx="12192000" cy="3229779"/>
          </a:xfrm>
          <a:custGeom>
            <a:avLst/>
            <a:gdLst>
              <a:gd name="connsiteX0" fmla="*/ 0 w 12192000"/>
              <a:gd name="connsiteY0" fmla="*/ 0 h 3229779"/>
              <a:gd name="connsiteX1" fmla="*/ 12192000 w 12192000"/>
              <a:gd name="connsiteY1" fmla="*/ 0 h 3229779"/>
              <a:gd name="connsiteX2" fmla="*/ 12192000 w 12192000"/>
              <a:gd name="connsiteY2" fmla="*/ 3229779 h 3229779"/>
              <a:gd name="connsiteX3" fmla="*/ 0 w 12192000"/>
              <a:gd name="connsiteY3" fmla="*/ 3229779 h 3229779"/>
            </a:gdLst>
            <a:ahLst/>
            <a:cxnLst>
              <a:cxn ang="0">
                <a:pos x="connsiteX0" y="connsiteY0"/>
              </a:cxn>
              <a:cxn ang="0">
                <a:pos x="connsiteX1" y="connsiteY1"/>
              </a:cxn>
              <a:cxn ang="0">
                <a:pos x="connsiteX2" y="connsiteY2"/>
              </a:cxn>
              <a:cxn ang="0">
                <a:pos x="connsiteX3" y="connsiteY3"/>
              </a:cxn>
            </a:cxnLst>
            <a:rect l="l" t="t" r="r" b="b"/>
            <a:pathLst>
              <a:path w="12192000" h="3229779">
                <a:moveTo>
                  <a:pt x="0" y="0"/>
                </a:moveTo>
                <a:lnTo>
                  <a:pt x="12192000" y="0"/>
                </a:lnTo>
                <a:lnTo>
                  <a:pt x="12192000" y="3229779"/>
                </a:lnTo>
                <a:lnTo>
                  <a:pt x="0" y="32297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9" name="任意多边形: 形状 9">
            <a:extLst>
              <a:ext uri="{FF2B5EF4-FFF2-40B4-BE49-F238E27FC236}">
                <a16:creationId xmlns="" xmlns:a14="http://schemas.microsoft.com/office/drawing/2010/main" xmlns:p14="http://schemas.microsoft.com/office/powerpoint/2010/main" xmlns:a16="http://schemas.microsoft.com/office/drawing/2014/main" id="{DA536233-760C-4012-828D-30550E7AD07F}"/>
              </a:ext>
            </a:extLst>
          </p:cNvPr>
          <p:cNvSpPr/>
          <p:nvPr/>
        </p:nvSpPr>
        <p:spPr>
          <a:xfrm>
            <a:off x="1" y="0"/>
            <a:ext cx="12192000" cy="3229779"/>
          </a:xfrm>
          <a:custGeom>
            <a:avLst/>
            <a:gdLst>
              <a:gd name="connsiteX0" fmla="*/ 0 w 12192000"/>
              <a:gd name="connsiteY0" fmla="*/ 0 h 3229779"/>
              <a:gd name="connsiteX1" fmla="*/ 12192000 w 12192000"/>
              <a:gd name="connsiteY1" fmla="*/ 0 h 3229779"/>
              <a:gd name="connsiteX2" fmla="*/ 12192000 w 12192000"/>
              <a:gd name="connsiteY2" fmla="*/ 3229779 h 3229779"/>
              <a:gd name="connsiteX3" fmla="*/ 0 w 12192000"/>
              <a:gd name="connsiteY3" fmla="*/ 3229779 h 3229779"/>
            </a:gdLst>
            <a:ahLst/>
            <a:cxnLst>
              <a:cxn ang="0">
                <a:pos x="connsiteX0" y="connsiteY0"/>
              </a:cxn>
              <a:cxn ang="0">
                <a:pos x="connsiteX1" y="connsiteY1"/>
              </a:cxn>
              <a:cxn ang="0">
                <a:pos x="connsiteX2" y="connsiteY2"/>
              </a:cxn>
              <a:cxn ang="0">
                <a:pos x="connsiteX3" y="connsiteY3"/>
              </a:cxn>
            </a:cxnLst>
            <a:rect l="l" t="t" r="r" b="b"/>
            <a:pathLst>
              <a:path w="12192000" h="3229779">
                <a:moveTo>
                  <a:pt x="0" y="0"/>
                </a:moveTo>
                <a:lnTo>
                  <a:pt x="12192000" y="0"/>
                </a:lnTo>
                <a:lnTo>
                  <a:pt x="12192000" y="3229779"/>
                </a:lnTo>
                <a:lnTo>
                  <a:pt x="0" y="3229779"/>
                </a:lnTo>
                <a:close/>
              </a:path>
            </a:pathLst>
          </a:custGeom>
          <a:solidFill>
            <a:srgbClr val="2351B4">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0" name="矩形: 圆角 49">
            <a:extLst>
              <a:ext uri="{FF2B5EF4-FFF2-40B4-BE49-F238E27FC236}">
                <a16:creationId xmlns="" xmlns:a14="http://schemas.microsoft.com/office/drawing/2010/main" xmlns:p14="http://schemas.microsoft.com/office/powerpoint/2010/main" xmlns:a16="http://schemas.microsoft.com/office/drawing/2014/main" id="{4D179707-2591-4C62-AC68-2E61C926C1FE}"/>
              </a:ext>
            </a:extLst>
          </p:cNvPr>
          <p:cNvSpPr/>
          <p:nvPr/>
        </p:nvSpPr>
        <p:spPr>
          <a:xfrm>
            <a:off x="4768242"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2" name="矩形: 圆角 52">
            <a:extLst>
              <a:ext uri="{FF2B5EF4-FFF2-40B4-BE49-F238E27FC236}">
                <a16:creationId xmlns="" xmlns:a14="http://schemas.microsoft.com/office/drawing/2010/main" xmlns:p14="http://schemas.microsoft.com/office/powerpoint/2010/main" xmlns:a16="http://schemas.microsoft.com/office/drawing/2014/main" id="{772A7C47-C083-490D-B3E3-BDC8B24252B2}"/>
              </a:ext>
            </a:extLst>
          </p:cNvPr>
          <p:cNvSpPr/>
          <p:nvPr/>
        </p:nvSpPr>
        <p:spPr>
          <a:xfrm>
            <a:off x="8313646"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4" name="矩形: 圆角 37">
            <a:extLst>
              <a:ext uri="{FF2B5EF4-FFF2-40B4-BE49-F238E27FC236}">
                <a16:creationId xmlns="" xmlns:a14="http://schemas.microsoft.com/office/drawing/2010/main" xmlns:p14="http://schemas.microsoft.com/office/powerpoint/2010/main" xmlns:a16="http://schemas.microsoft.com/office/drawing/2014/main" id="{D80C0BE5-E09A-4C18-A728-6182CD2F8C28}"/>
              </a:ext>
            </a:extLst>
          </p:cNvPr>
          <p:cNvSpPr/>
          <p:nvPr/>
        </p:nvSpPr>
        <p:spPr>
          <a:xfrm>
            <a:off x="1188922"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7" name="椭圆 26">
            <a:extLst>
              <a:ext uri="{FF2B5EF4-FFF2-40B4-BE49-F238E27FC236}">
                <a16:creationId xmlns="" xmlns:a14="http://schemas.microsoft.com/office/drawing/2010/main" xmlns:p14="http://schemas.microsoft.com/office/powerpoint/2010/main" xmlns:a16="http://schemas.microsoft.com/office/drawing/2014/main" id="{B011F426-1CF4-4AC0-B987-F9CF347BD4C6}"/>
              </a:ext>
            </a:extLst>
          </p:cNvPr>
          <p:cNvSpPr/>
          <p:nvPr/>
        </p:nvSpPr>
        <p:spPr>
          <a:xfrm>
            <a:off x="1828959"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 xmlns:a14="http://schemas.microsoft.com/office/drawing/2010/main" xmlns:p14="http://schemas.microsoft.com/office/powerpoint/2010/main" xmlns:a16="http://schemas.microsoft.com/office/drawing/2014/main" id="{68DABDE4-B7F4-4F3E-8BCA-7F47EA66541A}"/>
              </a:ext>
            </a:extLst>
          </p:cNvPr>
          <p:cNvSpPr/>
          <p:nvPr/>
        </p:nvSpPr>
        <p:spPr>
          <a:xfrm>
            <a:off x="2065201"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1" name="椭圆 30">
            <a:extLst>
              <a:ext uri="{FF2B5EF4-FFF2-40B4-BE49-F238E27FC236}">
                <a16:creationId xmlns="" xmlns:a14="http://schemas.microsoft.com/office/drawing/2010/main" xmlns:p14="http://schemas.microsoft.com/office/powerpoint/2010/main" xmlns:a16="http://schemas.microsoft.com/office/drawing/2014/main" id="{8BBCE182-C550-41E0-8FC9-061CEABEADB4}"/>
              </a:ext>
            </a:extLst>
          </p:cNvPr>
          <p:cNvSpPr/>
          <p:nvPr/>
        </p:nvSpPr>
        <p:spPr>
          <a:xfrm>
            <a:off x="5409279"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椭圆 31">
            <a:extLst>
              <a:ext uri="{FF2B5EF4-FFF2-40B4-BE49-F238E27FC236}">
                <a16:creationId xmlns="" xmlns:a14="http://schemas.microsoft.com/office/drawing/2010/main" xmlns:p14="http://schemas.microsoft.com/office/powerpoint/2010/main" xmlns:a16="http://schemas.microsoft.com/office/drawing/2014/main" id="{BAA7E1C9-8C3C-4B6C-AFDE-2223C9970F04}"/>
              </a:ext>
            </a:extLst>
          </p:cNvPr>
          <p:cNvSpPr/>
          <p:nvPr/>
        </p:nvSpPr>
        <p:spPr>
          <a:xfrm>
            <a:off x="5645521"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3" name="椭圆 32">
            <a:extLst>
              <a:ext uri="{FF2B5EF4-FFF2-40B4-BE49-F238E27FC236}">
                <a16:creationId xmlns="" xmlns:a14="http://schemas.microsoft.com/office/drawing/2010/main" xmlns:p14="http://schemas.microsoft.com/office/powerpoint/2010/main" xmlns:a16="http://schemas.microsoft.com/office/drawing/2014/main" id="{3F43E9D9-282E-4F6D-8F72-89A15A89F6AD}"/>
              </a:ext>
            </a:extLst>
          </p:cNvPr>
          <p:cNvSpPr/>
          <p:nvPr/>
        </p:nvSpPr>
        <p:spPr>
          <a:xfrm>
            <a:off x="8955183"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椭圆 33">
            <a:extLst>
              <a:ext uri="{FF2B5EF4-FFF2-40B4-BE49-F238E27FC236}">
                <a16:creationId xmlns="" xmlns:a14="http://schemas.microsoft.com/office/drawing/2010/main" xmlns:p14="http://schemas.microsoft.com/office/powerpoint/2010/main" xmlns:a16="http://schemas.microsoft.com/office/drawing/2014/main" id="{0D4B64AE-BBDA-4282-BA83-F12F1B008327}"/>
              </a:ext>
            </a:extLst>
          </p:cNvPr>
          <p:cNvSpPr/>
          <p:nvPr/>
        </p:nvSpPr>
        <p:spPr>
          <a:xfrm>
            <a:off x="9191425"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FEAC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7" name="矩形 36">
            <a:extLst>
              <a:ext uri="{FF2B5EF4-FFF2-40B4-BE49-F238E27FC236}">
                <a16:creationId xmlns="" xmlns:a14="http://schemas.microsoft.com/office/drawing/2010/main" xmlns:p14="http://schemas.microsoft.com/office/powerpoint/2010/main" xmlns:a16="http://schemas.microsoft.com/office/drawing/2014/main" id="{5C6A6A57-CE9D-480C-B7A9-78FFB02C6F98}"/>
              </a:ext>
            </a:extLst>
          </p:cNvPr>
          <p:cNvSpPr/>
          <p:nvPr/>
        </p:nvSpPr>
        <p:spPr>
          <a:xfrm>
            <a:off x="1425678" y="4728615"/>
            <a:ext cx="2313158" cy="1107996"/>
          </a:xfrm>
          <a:prstGeom prst="rect">
            <a:avLst/>
          </a:prstGeom>
          <a:noFill/>
        </p:spPr>
        <p:txBody>
          <a:bodyPr wrap="square" lIns="0" tIns="0" rIns="0" bIns="0" rtlCol="0">
            <a:spAutoFit/>
          </a:bodyPr>
          <a:lstStyle/>
          <a:p>
            <a:pPr algn="ctr">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a:t>
            </a:r>
            <a:r>
              <a:rPr lang="zh-CN" altLang="en-US" sz="1200" dirty="0" smtClean="0">
                <a:solidFill>
                  <a:schemeClr val="tx1">
                    <a:lumMod val="65000"/>
                    <a:lumOff val="35000"/>
                  </a:schemeClr>
                </a:solidFill>
                <a:cs typeface="+mn-ea"/>
                <a:sym typeface="+mn-lt"/>
              </a:rPr>
              <a:t>下载包括广告设计海报</a:t>
            </a:r>
            <a:endParaRPr lang="zh-CN" altLang="en-US" sz="1200" dirty="0">
              <a:solidFill>
                <a:schemeClr val="tx1">
                  <a:lumMod val="65000"/>
                  <a:lumOff val="35000"/>
                </a:schemeClr>
              </a:solidFill>
              <a:cs typeface="+mn-ea"/>
              <a:sym typeface="+mn-lt"/>
            </a:endParaRPr>
          </a:p>
        </p:txBody>
      </p:sp>
      <p:sp>
        <p:nvSpPr>
          <p:cNvPr id="40" name="矩形 39">
            <a:extLst>
              <a:ext uri="{FF2B5EF4-FFF2-40B4-BE49-F238E27FC236}">
                <a16:creationId xmlns="" xmlns:a14="http://schemas.microsoft.com/office/drawing/2010/main" xmlns:p14="http://schemas.microsoft.com/office/powerpoint/2010/main" xmlns:a16="http://schemas.microsoft.com/office/drawing/2014/main" id="{5625877C-07C8-429F-90F1-BDA50B184E56}"/>
              </a:ext>
            </a:extLst>
          </p:cNvPr>
          <p:cNvSpPr/>
          <p:nvPr/>
        </p:nvSpPr>
        <p:spPr>
          <a:xfrm>
            <a:off x="8555621" y="4728615"/>
            <a:ext cx="2332710" cy="1107996"/>
          </a:xfrm>
          <a:prstGeom prst="rect">
            <a:avLst/>
          </a:prstGeom>
          <a:noFill/>
        </p:spPr>
        <p:txBody>
          <a:bodyPr wrap="square" lIns="0" tIns="0" rIns="0" bIns="0" rtlCol="0">
            <a:spAutoFit/>
          </a:bodyPr>
          <a:lstStyle/>
          <a:p>
            <a:pPr algn="ctr">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a:t>
            </a:r>
            <a:r>
              <a:rPr lang="zh-CN" altLang="en-US" sz="1200" dirty="0" smtClean="0">
                <a:solidFill>
                  <a:schemeClr val="tx1">
                    <a:lumMod val="65000"/>
                    <a:lumOff val="35000"/>
                  </a:schemeClr>
                </a:solidFill>
                <a:cs typeface="+mn-ea"/>
                <a:sym typeface="+mn-lt"/>
              </a:rPr>
              <a:t>下载包括广告设计海报</a:t>
            </a:r>
            <a:endParaRPr lang="zh-CN" altLang="en-US" sz="1200" dirty="0">
              <a:solidFill>
                <a:schemeClr val="tx1">
                  <a:lumMod val="65000"/>
                  <a:lumOff val="35000"/>
                </a:schemeClr>
              </a:solidFill>
              <a:cs typeface="+mn-ea"/>
              <a:sym typeface="+mn-lt"/>
            </a:endParaRPr>
          </a:p>
        </p:txBody>
      </p:sp>
      <p:sp>
        <p:nvSpPr>
          <p:cNvPr id="41" name="矩形 40">
            <a:extLst>
              <a:ext uri="{FF2B5EF4-FFF2-40B4-BE49-F238E27FC236}">
                <a16:creationId xmlns="" xmlns:a14="http://schemas.microsoft.com/office/drawing/2010/main" xmlns:p14="http://schemas.microsoft.com/office/powerpoint/2010/main" xmlns:a16="http://schemas.microsoft.com/office/drawing/2014/main" id="{DC0AC083-E78B-42D6-B096-58D71E164ABF}"/>
              </a:ext>
            </a:extLst>
          </p:cNvPr>
          <p:cNvSpPr/>
          <p:nvPr/>
        </p:nvSpPr>
        <p:spPr>
          <a:xfrm>
            <a:off x="5008099" y="4728615"/>
            <a:ext cx="2342960" cy="1107996"/>
          </a:xfrm>
          <a:prstGeom prst="rect">
            <a:avLst/>
          </a:prstGeom>
          <a:noFill/>
        </p:spPr>
        <p:txBody>
          <a:bodyPr wrap="square" lIns="0" tIns="0" rIns="0" bIns="0" rtlCol="0">
            <a:spAutoFit/>
          </a:bodyPr>
          <a:lstStyle/>
          <a:p>
            <a:pPr algn="ctr">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a:t>
            </a:r>
            <a:r>
              <a:rPr lang="zh-CN" altLang="en-US" sz="1200" dirty="0" smtClean="0">
                <a:solidFill>
                  <a:schemeClr val="tx1">
                    <a:lumMod val="65000"/>
                    <a:lumOff val="35000"/>
                  </a:schemeClr>
                </a:solidFill>
                <a:cs typeface="+mn-ea"/>
                <a:sym typeface="+mn-lt"/>
              </a:rPr>
              <a:t>下载包括广告设计海报</a:t>
            </a:r>
            <a:endParaRPr lang="zh-CN" altLang="en-US" sz="1200" dirty="0">
              <a:solidFill>
                <a:schemeClr val="tx1">
                  <a:lumMod val="65000"/>
                  <a:lumOff val="35000"/>
                </a:schemeClr>
              </a:solidFill>
              <a:cs typeface="+mn-ea"/>
              <a:sym typeface="+mn-lt"/>
            </a:endParaRPr>
          </a:p>
        </p:txBody>
      </p:sp>
      <p:sp>
        <p:nvSpPr>
          <p:cNvPr id="45" name="文本框 44">
            <a:extLst>
              <a:ext uri="{FF2B5EF4-FFF2-40B4-BE49-F238E27FC236}">
                <a16:creationId xmlns="" xmlns:a14="http://schemas.microsoft.com/office/drawing/2010/main" xmlns:p14="http://schemas.microsoft.com/office/powerpoint/2010/main" xmlns:a16="http://schemas.microsoft.com/office/drawing/2014/main" id="{4400B7A1-0547-4451-B47E-91436D35FD8C}"/>
              </a:ext>
            </a:extLst>
          </p:cNvPr>
          <p:cNvSpPr txBox="1"/>
          <p:nvPr/>
        </p:nvSpPr>
        <p:spPr>
          <a:xfrm>
            <a:off x="1305478"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推广计划</a:t>
            </a:r>
          </a:p>
        </p:txBody>
      </p:sp>
      <p:sp>
        <p:nvSpPr>
          <p:cNvPr id="47" name="文本框 46">
            <a:extLst>
              <a:ext uri="{FF2B5EF4-FFF2-40B4-BE49-F238E27FC236}">
                <a16:creationId xmlns="" xmlns:a14="http://schemas.microsoft.com/office/drawing/2010/main" xmlns:p14="http://schemas.microsoft.com/office/powerpoint/2010/main" xmlns:a16="http://schemas.microsoft.com/office/drawing/2014/main" id="{4400B7A1-0547-4451-B47E-91436D35FD8C}"/>
              </a:ext>
            </a:extLst>
          </p:cNvPr>
          <p:cNvSpPr txBox="1"/>
          <p:nvPr/>
        </p:nvSpPr>
        <p:spPr>
          <a:xfrm>
            <a:off x="4907896"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销售计划</a:t>
            </a:r>
          </a:p>
        </p:txBody>
      </p:sp>
      <p:sp>
        <p:nvSpPr>
          <p:cNvPr id="48" name="文本框 47">
            <a:extLst>
              <a:ext uri="{FF2B5EF4-FFF2-40B4-BE49-F238E27FC236}">
                <a16:creationId xmlns="" xmlns:a14="http://schemas.microsoft.com/office/drawing/2010/main" xmlns:p14="http://schemas.microsoft.com/office/powerpoint/2010/main" xmlns:a16="http://schemas.microsoft.com/office/drawing/2014/main" id="{4400B7A1-0547-4451-B47E-91436D35FD8C}"/>
              </a:ext>
            </a:extLst>
          </p:cNvPr>
          <p:cNvSpPr txBox="1"/>
          <p:nvPr/>
        </p:nvSpPr>
        <p:spPr>
          <a:xfrm>
            <a:off x="8441751"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服务提升计划</a:t>
            </a:r>
          </a:p>
        </p:txBody>
      </p:sp>
      <p:grpSp>
        <p:nvGrpSpPr>
          <p:cNvPr id="50" name="Group 13">
            <a:extLst>
              <a:ext uri="{FF2B5EF4-FFF2-40B4-BE49-F238E27FC236}">
                <a16:creationId xmlns="" xmlns:a14="http://schemas.microsoft.com/office/drawing/2010/main" xmlns:p14="http://schemas.microsoft.com/office/powerpoint/2010/main" xmlns:a16="http://schemas.microsoft.com/office/drawing/2014/main" id="{9FFED5D9-EF5A-43B6-89E0-D243E23E79EA}"/>
              </a:ext>
            </a:extLst>
          </p:cNvPr>
          <p:cNvGrpSpPr/>
          <p:nvPr/>
        </p:nvGrpSpPr>
        <p:grpSpPr>
          <a:xfrm>
            <a:off x="2261965" y="2734166"/>
            <a:ext cx="600682" cy="426975"/>
            <a:chOff x="1401682" y="3992754"/>
            <a:chExt cx="617689" cy="439064"/>
          </a:xfrm>
          <a:solidFill>
            <a:schemeClr val="bg1"/>
          </a:solidFill>
        </p:grpSpPr>
        <p:sp>
          <p:nvSpPr>
            <p:cNvPr id="51" name="图形 4" descr="原子 纯色填充">
              <a:extLst>
                <a:ext uri="{FF2B5EF4-FFF2-40B4-BE49-F238E27FC236}">
                  <a16:creationId xmlns="" xmlns:a14="http://schemas.microsoft.com/office/drawing/2010/main" xmlns:p14="http://schemas.microsoft.com/office/powerpoint/2010/main" xmlns:a16="http://schemas.microsoft.com/office/drawing/2014/main" id="{4CBE2346-09E3-4D4D-AD1A-D51FB15E9FC5}"/>
                </a:ext>
              </a:extLst>
            </p:cNvPr>
            <p:cNvSpPr/>
            <p:nvPr/>
          </p:nvSpPr>
          <p:spPr>
            <a:xfrm>
              <a:off x="1661842" y="4179356"/>
              <a:ext cx="92653" cy="65859"/>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2" name="图形 4" descr="原子 纯色填充">
              <a:extLst>
                <a:ext uri="{FF2B5EF4-FFF2-40B4-BE49-F238E27FC236}">
                  <a16:creationId xmlns="" xmlns:a14="http://schemas.microsoft.com/office/drawing/2010/main" xmlns:p14="http://schemas.microsoft.com/office/powerpoint/2010/main" xmlns:a16="http://schemas.microsoft.com/office/drawing/2014/main" id="{3747FE67-7855-4DF4-8C86-2422581EEDEA}"/>
                </a:ext>
              </a:extLst>
            </p:cNvPr>
            <p:cNvSpPr/>
            <p:nvPr/>
          </p:nvSpPr>
          <p:spPr>
            <a:xfrm>
              <a:off x="1401682" y="3992754"/>
              <a:ext cx="617689" cy="439064"/>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6" name="Group 13">
            <a:extLst>
              <a:ext uri="{FF2B5EF4-FFF2-40B4-BE49-F238E27FC236}">
                <a16:creationId xmlns="" xmlns:a14="http://schemas.microsoft.com/office/drawing/2010/main" xmlns:p14="http://schemas.microsoft.com/office/powerpoint/2010/main" xmlns:a16="http://schemas.microsoft.com/office/drawing/2014/main" id="{9FFED5D9-EF5A-43B6-89E0-D243E23E79EA}"/>
              </a:ext>
            </a:extLst>
          </p:cNvPr>
          <p:cNvGrpSpPr/>
          <p:nvPr/>
        </p:nvGrpSpPr>
        <p:grpSpPr>
          <a:xfrm>
            <a:off x="5859626" y="2661600"/>
            <a:ext cx="600682" cy="572108"/>
            <a:chOff x="1401682" y="3918131"/>
            <a:chExt cx="617689" cy="588308"/>
          </a:xfrm>
          <a:solidFill>
            <a:schemeClr val="bg1"/>
          </a:solidFill>
        </p:grpSpPr>
        <p:sp>
          <p:nvSpPr>
            <p:cNvPr id="57" name="图形 4" descr="原子 纯色填充">
              <a:extLst>
                <a:ext uri="{FF2B5EF4-FFF2-40B4-BE49-F238E27FC236}">
                  <a16:creationId xmlns="" xmlns:a14="http://schemas.microsoft.com/office/drawing/2010/main" xmlns:p14="http://schemas.microsoft.com/office/powerpoint/2010/main" xmlns:a16="http://schemas.microsoft.com/office/drawing/2014/main" id="{4CBE2346-09E3-4D4D-AD1A-D51FB15E9FC5}"/>
                </a:ext>
              </a:extLst>
            </p:cNvPr>
            <p:cNvSpPr/>
            <p:nvPr/>
          </p:nvSpPr>
          <p:spPr>
            <a:xfrm>
              <a:off x="1661842" y="4168162"/>
              <a:ext cx="92653" cy="88245"/>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8" name="图形 4" descr="原子 纯色填充">
              <a:extLst>
                <a:ext uri="{FF2B5EF4-FFF2-40B4-BE49-F238E27FC236}">
                  <a16:creationId xmlns="" xmlns:a14="http://schemas.microsoft.com/office/drawing/2010/main" xmlns:p14="http://schemas.microsoft.com/office/powerpoint/2010/main" xmlns:a16="http://schemas.microsoft.com/office/drawing/2014/main" id="{3747FE67-7855-4DF4-8C86-2422581EEDEA}"/>
                </a:ext>
              </a:extLst>
            </p:cNvPr>
            <p:cNvSpPr/>
            <p:nvPr/>
          </p:nvSpPr>
          <p:spPr>
            <a:xfrm>
              <a:off x="1401682" y="3918131"/>
              <a:ext cx="617689" cy="588308"/>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9" name="Group 13">
            <a:extLst>
              <a:ext uri="{FF2B5EF4-FFF2-40B4-BE49-F238E27FC236}">
                <a16:creationId xmlns="" xmlns:a14="http://schemas.microsoft.com/office/drawing/2010/main" xmlns:p14="http://schemas.microsoft.com/office/powerpoint/2010/main" xmlns:a16="http://schemas.microsoft.com/office/drawing/2014/main" id="{9FFED5D9-EF5A-43B6-89E0-D243E23E79EA}"/>
              </a:ext>
            </a:extLst>
          </p:cNvPr>
          <p:cNvGrpSpPr/>
          <p:nvPr/>
        </p:nvGrpSpPr>
        <p:grpSpPr>
          <a:xfrm>
            <a:off x="9381932" y="2647766"/>
            <a:ext cx="600682" cy="599775"/>
            <a:chOff x="1401682" y="3903908"/>
            <a:chExt cx="617689" cy="616755"/>
          </a:xfrm>
          <a:solidFill>
            <a:schemeClr val="bg1"/>
          </a:solidFill>
        </p:grpSpPr>
        <p:sp>
          <p:nvSpPr>
            <p:cNvPr id="60" name="图形 4" descr="原子 纯色填充">
              <a:extLst>
                <a:ext uri="{FF2B5EF4-FFF2-40B4-BE49-F238E27FC236}">
                  <a16:creationId xmlns="" xmlns:a14="http://schemas.microsoft.com/office/drawing/2010/main" xmlns:p14="http://schemas.microsoft.com/office/powerpoint/2010/main" xmlns:a16="http://schemas.microsoft.com/office/drawing/2014/main" id="{4CBE2346-09E3-4D4D-AD1A-D51FB15E9FC5}"/>
                </a:ext>
              </a:extLst>
            </p:cNvPr>
            <p:cNvSpPr/>
            <p:nvPr/>
          </p:nvSpPr>
          <p:spPr>
            <a:xfrm>
              <a:off x="1661842" y="4166028"/>
              <a:ext cx="92653" cy="92513"/>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1" name="图形 4" descr="原子 纯色填充">
              <a:extLst>
                <a:ext uri="{FF2B5EF4-FFF2-40B4-BE49-F238E27FC236}">
                  <a16:creationId xmlns="" xmlns:a14="http://schemas.microsoft.com/office/drawing/2010/main" xmlns:p14="http://schemas.microsoft.com/office/powerpoint/2010/main" xmlns:a16="http://schemas.microsoft.com/office/drawing/2014/main" id="{3747FE67-7855-4DF4-8C86-2422581EEDEA}"/>
                </a:ext>
              </a:extLst>
            </p:cNvPr>
            <p:cNvSpPr/>
            <p:nvPr/>
          </p:nvSpPr>
          <p:spPr>
            <a:xfrm>
              <a:off x="1401682" y="3903908"/>
              <a:ext cx="617689" cy="616755"/>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70" name="组合 69"/>
          <p:cNvGrpSpPr/>
          <p:nvPr/>
        </p:nvGrpSpPr>
        <p:grpSpPr>
          <a:xfrm>
            <a:off x="4621053" y="704416"/>
            <a:ext cx="2956180" cy="693828"/>
            <a:chOff x="1427469" y="832327"/>
            <a:chExt cx="3311465" cy="693828"/>
          </a:xfrm>
        </p:grpSpPr>
        <p:sp>
          <p:nvSpPr>
            <p:cNvPr id="71" name="文本框 70"/>
            <p:cNvSpPr txBox="1"/>
            <p:nvPr/>
          </p:nvSpPr>
          <p:spPr>
            <a:xfrm>
              <a:off x="2175317" y="832327"/>
              <a:ext cx="1815771" cy="523220"/>
            </a:xfrm>
            <a:prstGeom prst="rect">
              <a:avLst/>
            </a:prstGeom>
            <a:noFill/>
          </p:spPr>
          <p:txBody>
            <a:bodyPr wrap="none" rtlCol="0">
              <a:spAutoFit/>
            </a:bodyPr>
            <a:lstStyle/>
            <a:p>
              <a:pPr algn="ctr"/>
              <a:r>
                <a:rPr lang="zh-CN" altLang="en-US" sz="2800" b="1" dirty="0" smtClean="0">
                  <a:solidFill>
                    <a:schemeClr val="bg1"/>
                  </a:solidFill>
                  <a:effectLst>
                    <a:outerShdw blurRad="25400" dist="25400" dir="2700000" algn="tl">
                      <a:srgbClr val="000000">
                        <a:alpha val="25000"/>
                      </a:srgbClr>
                    </a:outerShdw>
                  </a:effectLst>
                  <a:cs typeface="+mn-ea"/>
                  <a:sym typeface="+mn-lt"/>
                </a:rPr>
                <a:t>发展计划</a:t>
              </a:r>
              <a:endParaRPr lang="zh-CN" altLang="en-US" sz="2800" b="1" dirty="0">
                <a:solidFill>
                  <a:schemeClr val="bg1"/>
                </a:solidFill>
                <a:effectLst>
                  <a:outerShdw blurRad="25400" dist="25400" dir="2700000" algn="tl">
                    <a:srgbClr val="000000">
                      <a:alpha val="25000"/>
                    </a:srgbClr>
                  </a:outerShdw>
                </a:effectLst>
                <a:cs typeface="+mn-ea"/>
                <a:sym typeface="+mn-lt"/>
              </a:endParaRPr>
            </a:p>
          </p:txBody>
        </p:sp>
        <p:sp>
          <p:nvSpPr>
            <p:cNvPr id="72" name="文本框 71"/>
            <p:cNvSpPr txBox="1"/>
            <p:nvPr/>
          </p:nvSpPr>
          <p:spPr>
            <a:xfrm>
              <a:off x="1427469" y="1310711"/>
              <a:ext cx="3311465" cy="215444"/>
            </a:xfrm>
            <a:prstGeom prst="rect">
              <a:avLst/>
            </a:prstGeom>
            <a:noFill/>
          </p:spPr>
          <p:txBody>
            <a:bodyPr wrap="square" rtlCol="0">
              <a:spAutoFit/>
            </a:bodyPr>
            <a:lstStyle/>
            <a:p>
              <a:pPr algn="dist"/>
              <a:r>
                <a:rPr lang="en-US" altLang="zh-CN" sz="800" dirty="0" smtClean="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73" name="等腰三角形 72"/>
          <p:cNvSpPr/>
          <p:nvPr/>
        </p:nvSpPr>
        <p:spPr>
          <a:xfrm flipV="1">
            <a:off x="5981026" y="1686224"/>
            <a:ext cx="218660" cy="70231"/>
          </a:xfrm>
          <a:prstGeom prst="triangl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2562296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21" grpId="0" animBg="1"/>
      <p:bldP spid="16" grpId="0" animBg="1"/>
      <p:bldP spid="69" grpId="0" animBg="1"/>
      <p:bldP spid="20" grpId="0" animBg="1"/>
      <p:bldP spid="22" grpId="0" animBg="1"/>
      <p:bldP spid="24" grpId="0" animBg="1"/>
      <p:bldP spid="27" grpId="0" animBg="1"/>
      <p:bldP spid="28" grpId="0" animBg="1"/>
      <p:bldP spid="31" grpId="0" animBg="1"/>
      <p:bldP spid="32" grpId="0" animBg="1"/>
      <p:bldP spid="33" grpId="0" animBg="1"/>
      <p:bldP spid="34" grpId="0" animBg="1"/>
      <p:bldP spid="37" grpId="0"/>
      <p:bldP spid="40" grpId="0"/>
      <p:bldP spid="41" grpId="0"/>
      <p:bldP spid="45" grpId="0"/>
      <p:bldP spid="47"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297328" y="312854"/>
            <a:ext cx="4396338" cy="461665"/>
            <a:chOff x="2117856" y="832327"/>
            <a:chExt cx="4924707" cy="461665"/>
          </a:xfrm>
        </p:grpSpPr>
        <p:sp>
          <p:nvSpPr>
            <p:cNvPr id="21" name="文本框 20"/>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实施步骤</a:t>
              </a:r>
            </a:p>
          </p:txBody>
        </p:sp>
        <p:sp>
          <p:nvSpPr>
            <p:cNvPr id="22" name="文本框 21"/>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pSp>
        <p:nvGrpSpPr>
          <p:cNvPr id="2" name="组合 1"/>
          <p:cNvGrpSpPr/>
          <p:nvPr/>
        </p:nvGrpSpPr>
        <p:grpSpPr>
          <a:xfrm>
            <a:off x="928810" y="1586471"/>
            <a:ext cx="4962075" cy="2005273"/>
            <a:chOff x="731591" y="1783693"/>
            <a:chExt cx="4962075" cy="2005273"/>
          </a:xfrm>
        </p:grpSpPr>
        <p:sp>
          <p:nvSpPr>
            <p:cNvPr id="23" name="矩形: 圆角 60">
              <a:extLst>
                <a:ext uri="{FF2B5EF4-FFF2-40B4-BE49-F238E27FC236}">
                  <a16:creationId xmlns="" xmlns:p14="http://schemas.microsoft.com/office/powerpoint/2010/main"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64">
              <a:extLst>
                <a:ext uri="{FF2B5EF4-FFF2-40B4-BE49-F238E27FC236}">
                  <a16:creationId xmlns="" xmlns:p14="http://schemas.microsoft.com/office/powerpoint/2010/main"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策划服务定位</a:t>
              </a:r>
            </a:p>
          </p:txBody>
        </p:sp>
        <p:sp>
          <p:nvSpPr>
            <p:cNvPr id="25" name="文本框 24">
              <a:extLst>
                <a:ext uri="{FF2B5EF4-FFF2-40B4-BE49-F238E27FC236}">
                  <a16:creationId xmlns="" xmlns:p14="http://schemas.microsoft.com/office/powerpoint/2010/main"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42" name="组合 41"/>
          <p:cNvGrpSpPr/>
          <p:nvPr/>
        </p:nvGrpSpPr>
        <p:grpSpPr>
          <a:xfrm>
            <a:off x="6343493" y="1586471"/>
            <a:ext cx="4962075" cy="2005273"/>
            <a:chOff x="731591" y="1783693"/>
            <a:chExt cx="4962075" cy="2005273"/>
          </a:xfrm>
        </p:grpSpPr>
        <p:sp>
          <p:nvSpPr>
            <p:cNvPr id="43" name="矩形: 圆角 60">
              <a:extLst>
                <a:ext uri="{FF2B5EF4-FFF2-40B4-BE49-F238E27FC236}">
                  <a16:creationId xmlns="" xmlns:p14="http://schemas.microsoft.com/office/powerpoint/2010/main"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圆角 64">
              <a:extLst>
                <a:ext uri="{FF2B5EF4-FFF2-40B4-BE49-F238E27FC236}">
                  <a16:creationId xmlns="" xmlns:p14="http://schemas.microsoft.com/office/powerpoint/2010/main"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组建服务机构</a:t>
              </a:r>
            </a:p>
          </p:txBody>
        </p:sp>
        <p:sp>
          <p:nvSpPr>
            <p:cNvPr id="45" name="文本框 44">
              <a:extLst>
                <a:ext uri="{FF2B5EF4-FFF2-40B4-BE49-F238E27FC236}">
                  <a16:creationId xmlns="" xmlns:p14="http://schemas.microsoft.com/office/powerpoint/2010/main"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46" name="组合 45"/>
          <p:cNvGrpSpPr/>
          <p:nvPr/>
        </p:nvGrpSpPr>
        <p:grpSpPr>
          <a:xfrm>
            <a:off x="928810" y="4279277"/>
            <a:ext cx="4962075" cy="2005273"/>
            <a:chOff x="731591" y="1783693"/>
            <a:chExt cx="4962075" cy="2005273"/>
          </a:xfrm>
        </p:grpSpPr>
        <p:sp>
          <p:nvSpPr>
            <p:cNvPr id="47" name="矩形: 圆角 60">
              <a:extLst>
                <a:ext uri="{FF2B5EF4-FFF2-40B4-BE49-F238E27FC236}">
                  <a16:creationId xmlns="" xmlns:p14="http://schemas.microsoft.com/office/powerpoint/2010/main"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圆角 64">
              <a:extLst>
                <a:ext uri="{FF2B5EF4-FFF2-40B4-BE49-F238E27FC236}">
                  <a16:creationId xmlns="" xmlns:p14="http://schemas.microsoft.com/office/powerpoint/2010/main"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提供展区管理</a:t>
              </a:r>
            </a:p>
          </p:txBody>
        </p:sp>
        <p:sp>
          <p:nvSpPr>
            <p:cNvPr id="49" name="文本框 48">
              <a:extLst>
                <a:ext uri="{FF2B5EF4-FFF2-40B4-BE49-F238E27FC236}">
                  <a16:creationId xmlns="" xmlns:p14="http://schemas.microsoft.com/office/powerpoint/2010/main"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50" name="组合 49"/>
          <p:cNvGrpSpPr/>
          <p:nvPr/>
        </p:nvGrpSpPr>
        <p:grpSpPr>
          <a:xfrm>
            <a:off x="6343493" y="4279277"/>
            <a:ext cx="4962075" cy="2005273"/>
            <a:chOff x="731591" y="1783693"/>
            <a:chExt cx="4962075" cy="2005273"/>
          </a:xfrm>
        </p:grpSpPr>
        <p:sp>
          <p:nvSpPr>
            <p:cNvPr id="51" name="矩形: 圆角 60">
              <a:extLst>
                <a:ext uri="{FF2B5EF4-FFF2-40B4-BE49-F238E27FC236}">
                  <a16:creationId xmlns="" xmlns:p14="http://schemas.microsoft.com/office/powerpoint/2010/main"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圆角 64">
              <a:extLst>
                <a:ext uri="{FF2B5EF4-FFF2-40B4-BE49-F238E27FC236}">
                  <a16:creationId xmlns="" xmlns:p14="http://schemas.microsoft.com/office/powerpoint/2010/main"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配合销售费用结算</a:t>
              </a:r>
            </a:p>
          </p:txBody>
        </p:sp>
        <p:sp>
          <p:nvSpPr>
            <p:cNvPr id="53" name="文本框 52">
              <a:extLst>
                <a:ext uri="{FF2B5EF4-FFF2-40B4-BE49-F238E27FC236}">
                  <a16:creationId xmlns="" xmlns:p14="http://schemas.microsoft.com/office/powerpoint/2010/main"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sp>
        <p:nvSpPr>
          <p:cNvPr id="3" name="文本框 2"/>
          <p:cNvSpPr txBox="1"/>
          <p:nvPr/>
        </p:nvSpPr>
        <p:spPr>
          <a:xfrm>
            <a:off x="5104371" y="1620660"/>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01</a:t>
            </a:r>
            <a:endParaRPr lang="zh-CN" altLang="en-US" sz="2800" i="1" dirty="0">
              <a:solidFill>
                <a:srgbClr val="20C7FD"/>
              </a:solidFill>
              <a:cs typeface="+mn-ea"/>
              <a:sym typeface="+mn-lt"/>
            </a:endParaRPr>
          </a:p>
        </p:txBody>
      </p:sp>
      <p:sp>
        <p:nvSpPr>
          <p:cNvPr id="54" name="文本框 53"/>
          <p:cNvSpPr txBox="1"/>
          <p:nvPr/>
        </p:nvSpPr>
        <p:spPr>
          <a:xfrm>
            <a:off x="10429406" y="1620660"/>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02</a:t>
            </a:r>
            <a:endParaRPr lang="zh-CN" altLang="en-US" sz="2800" i="1" dirty="0">
              <a:solidFill>
                <a:srgbClr val="20C7FD"/>
              </a:solidFill>
              <a:cs typeface="+mn-ea"/>
              <a:sym typeface="+mn-lt"/>
            </a:endParaRPr>
          </a:p>
        </p:txBody>
      </p:sp>
      <p:sp>
        <p:nvSpPr>
          <p:cNvPr id="55" name="文本框 54"/>
          <p:cNvSpPr txBox="1"/>
          <p:nvPr/>
        </p:nvSpPr>
        <p:spPr>
          <a:xfrm>
            <a:off x="5104371" y="4322169"/>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03</a:t>
            </a:r>
            <a:endParaRPr lang="zh-CN" altLang="en-US" sz="2800" i="1" dirty="0">
              <a:solidFill>
                <a:srgbClr val="20C7FD"/>
              </a:solidFill>
              <a:cs typeface="+mn-ea"/>
              <a:sym typeface="+mn-lt"/>
            </a:endParaRPr>
          </a:p>
        </p:txBody>
      </p:sp>
      <p:sp>
        <p:nvSpPr>
          <p:cNvPr id="56" name="文本框 55"/>
          <p:cNvSpPr txBox="1"/>
          <p:nvPr/>
        </p:nvSpPr>
        <p:spPr>
          <a:xfrm>
            <a:off x="10429406" y="4322169"/>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04</a:t>
            </a:r>
            <a:endParaRPr lang="zh-CN" altLang="en-US" sz="2800" i="1" dirty="0">
              <a:solidFill>
                <a:srgbClr val="20C7FD"/>
              </a:solidFill>
              <a:cs typeface="+mn-ea"/>
              <a:sym typeface="+mn-lt"/>
            </a:endParaRPr>
          </a:p>
        </p:txBody>
      </p:sp>
    </p:spTree>
    <p:extLst>
      <p:ext uri="{BB962C8B-B14F-4D97-AF65-F5344CB8AC3E}">
        <p14:creationId xmlns:p14="http://schemas.microsoft.com/office/powerpoint/2010/main" val="126128329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1695226"/>
            <a:ext cx="3746538" cy="9325630"/>
          </a:xfrm>
          <a:prstGeom prst="rect">
            <a:avLst/>
          </a:prstGeom>
          <a:noFill/>
        </p:spPr>
        <p:txBody>
          <a:bodyPr wrap="none" rtlCol="0">
            <a:spAutoFit/>
          </a:bodyPr>
          <a:lstStyle/>
          <a:p>
            <a:r>
              <a:rPr lang="en-US" altLang="zh-CN" sz="60000" dirty="0" smtClean="0">
                <a:solidFill>
                  <a:schemeClr val="bg1">
                    <a:alpha val="50000"/>
                  </a:schemeClr>
                </a:solidFill>
                <a:cs typeface="+mn-ea"/>
                <a:sym typeface="+mn-lt"/>
              </a:rPr>
              <a:t>s</a:t>
            </a:r>
            <a:endParaRPr lang="zh-CN" altLang="en-US" sz="60000" dirty="0">
              <a:solidFill>
                <a:schemeClr val="bg1">
                  <a:alpha val="50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a16="http://schemas.microsoft.com/office/drawing/2014/main" id="{12AE95CC-8919-4577-9603-435346A3F602}"/>
              </a:ext>
            </a:extLst>
          </p:cNvPr>
          <p:cNvSpPr txBox="1"/>
          <p:nvPr/>
        </p:nvSpPr>
        <p:spPr>
          <a:xfrm>
            <a:off x="5760461" y="1528891"/>
            <a:ext cx="2164339"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smtClean="0">
                <a:solidFill>
                  <a:srgbClr val="20C7FD"/>
                </a:solidFill>
                <a:cs typeface="+mn-ea"/>
                <a:sym typeface="+mn-lt"/>
              </a:rPr>
              <a:t>优势 </a:t>
            </a:r>
            <a:endParaRPr lang="zh-CN" altLang="en-US" sz="2800" b="1" dirty="0">
              <a:solidFill>
                <a:srgbClr val="20C7FD"/>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科技有限公司旗下品牌，专注于优质实用的设计资源下载。包括广告设计、海报、</a:t>
            </a:r>
            <a:r>
              <a:rPr lang="en-US" altLang="zh-CN" sz="1200" dirty="0">
                <a:solidFill>
                  <a:schemeClr val="tx1">
                    <a:lumMod val="65000"/>
                    <a:lumOff val="35000"/>
                  </a:schemeClr>
                </a:solidFill>
                <a:cs typeface="+mn-ea"/>
                <a:sym typeface="+mn-lt"/>
              </a:rPr>
              <a:t>PNG</a:t>
            </a:r>
            <a:r>
              <a:rPr lang="zh-CN" altLang="en-US" sz="1200" dirty="0">
                <a:solidFill>
                  <a:schemeClr val="tx1">
                    <a:lumMod val="65000"/>
                    <a:lumOff val="35000"/>
                  </a:schemeClr>
                </a:solidFill>
                <a:cs typeface="+mn-ea"/>
                <a:sym typeface="+mn-lt"/>
              </a:rPr>
              <a:t>素材、摄影图、插画背景、</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模板、视频、音频、简历、</a:t>
            </a:r>
            <a:r>
              <a:rPr lang="en-US" altLang="zh-CN" sz="1200" dirty="0">
                <a:solidFill>
                  <a:schemeClr val="tx1">
                    <a:lumMod val="65000"/>
                    <a:lumOff val="35000"/>
                  </a:schemeClr>
                </a:solidFill>
                <a:cs typeface="+mn-ea"/>
                <a:sym typeface="+mn-lt"/>
              </a:rPr>
              <a:t>Excel</a:t>
            </a:r>
            <a:r>
              <a:rPr lang="zh-CN" altLang="en-US" sz="1200" dirty="0">
                <a:solidFill>
                  <a:schemeClr val="tx1">
                    <a:lumMod val="65000"/>
                    <a:lumOff val="35000"/>
                  </a:schemeClr>
                </a:solidFill>
                <a:cs typeface="+mn-ea"/>
                <a:sym typeface="+mn-lt"/>
              </a:rPr>
              <a:t>表格等。</a:t>
            </a:r>
          </a:p>
        </p:txBody>
      </p:sp>
      <p:grpSp>
        <p:nvGrpSpPr>
          <p:cNvPr id="21" name="Group 29">
            <a:extLst>
              <a:ext uri="{FF2B5EF4-FFF2-40B4-BE49-F238E27FC236}">
                <a16:creationId xmlns="" xmlns:a14="http://schemas.microsoft.com/office/drawing/2010/main" xmlns:p14="http://schemas.microsoft.com/office/powerpoint/2010/main"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 xmlns:a14="http://schemas.microsoft.com/office/drawing/2010/main" xmlns:p14="http://schemas.microsoft.com/office/powerpoint/2010/main"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 xmlns:a14="http://schemas.microsoft.com/office/drawing/2010/main" xmlns:p14="http://schemas.microsoft.com/office/powerpoint/2010/main"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 xmlns:a14="http://schemas.microsoft.com/office/drawing/2010/main" xmlns:p14="http://schemas.microsoft.com/office/powerpoint/2010/main"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 xmlns:a14="http://schemas.microsoft.com/office/drawing/2010/main" xmlns:p14="http://schemas.microsoft.com/office/powerpoint/2010/main"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 xmlns:a14="http://schemas.microsoft.com/office/drawing/2010/main" xmlns:p14="http://schemas.microsoft.com/office/powerpoint/2010/main"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 xmlns:a14="http://schemas.microsoft.com/office/drawing/2010/main" xmlns:p14="http://schemas.microsoft.com/office/powerpoint/2010/main"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 xmlns:a14="http://schemas.microsoft.com/office/drawing/2010/main" xmlns:p14="http://schemas.microsoft.com/office/powerpoint/2010/main"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 xmlns:a14="http://schemas.microsoft.com/office/drawing/2010/main" xmlns:p14="http://schemas.microsoft.com/office/powerpoint/2010/main"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 xmlns:a14="http://schemas.microsoft.com/office/drawing/2010/main" xmlns:p14="http://schemas.microsoft.com/office/powerpoint/2010/main"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 xmlns:a14="http://schemas.microsoft.com/office/drawing/2010/main" xmlns:p14="http://schemas.microsoft.com/office/powerpoint/2010/main"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 xmlns:a14="http://schemas.microsoft.com/office/drawing/2010/main" xmlns:p14="http://schemas.microsoft.com/office/powerpoint/2010/main"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4" name="矩形 33"/>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4846126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1321557" y="859289"/>
            <a:ext cx="5274201" cy="6093976"/>
          </a:xfrm>
          <a:prstGeom prst="rect">
            <a:avLst/>
          </a:prstGeom>
          <a:noFill/>
        </p:spPr>
        <p:txBody>
          <a:bodyPr wrap="none" rtlCol="0">
            <a:spAutoFit/>
          </a:bodyPr>
          <a:lstStyle/>
          <a:p>
            <a:r>
              <a:rPr lang="en-US" altLang="zh-CN" sz="39000" dirty="0">
                <a:solidFill>
                  <a:schemeClr val="bg1">
                    <a:alpha val="50000"/>
                  </a:schemeClr>
                </a:solidFill>
                <a:cs typeface="+mn-ea"/>
                <a:sym typeface="+mn-lt"/>
              </a:rPr>
              <a:t>W</a:t>
            </a:r>
            <a:endParaRPr lang="zh-CN" altLang="en-US" sz="39000" dirty="0">
              <a:solidFill>
                <a:schemeClr val="bg1">
                  <a:alpha val="50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a16="http://schemas.microsoft.com/office/drawing/2014/main" id="{12AE95CC-8919-4577-9603-435346A3F602}"/>
              </a:ext>
            </a:extLst>
          </p:cNvPr>
          <p:cNvSpPr txBox="1"/>
          <p:nvPr/>
        </p:nvSpPr>
        <p:spPr>
          <a:xfrm>
            <a:off x="5760461" y="1528891"/>
            <a:ext cx="2120796"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a:solidFill>
                  <a:srgbClr val="20C7FD"/>
                </a:solidFill>
                <a:cs typeface="+mn-ea"/>
                <a:sym typeface="+mn-lt"/>
              </a:rPr>
              <a:t>劣势</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科技有限公司旗下品牌，专注于优质实用的设计资源下载。包括广告设计、海报、</a:t>
            </a:r>
            <a:r>
              <a:rPr lang="en-US" altLang="zh-CN" sz="1200" dirty="0">
                <a:solidFill>
                  <a:schemeClr val="tx1">
                    <a:lumMod val="65000"/>
                    <a:lumOff val="35000"/>
                  </a:schemeClr>
                </a:solidFill>
                <a:cs typeface="+mn-ea"/>
                <a:sym typeface="+mn-lt"/>
              </a:rPr>
              <a:t>PNG</a:t>
            </a:r>
            <a:r>
              <a:rPr lang="zh-CN" altLang="en-US" sz="1200" dirty="0">
                <a:solidFill>
                  <a:schemeClr val="tx1">
                    <a:lumMod val="65000"/>
                    <a:lumOff val="35000"/>
                  </a:schemeClr>
                </a:solidFill>
                <a:cs typeface="+mn-ea"/>
                <a:sym typeface="+mn-lt"/>
              </a:rPr>
              <a:t>素材、摄影图、插画背景、</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模板、视频、音频、简历、</a:t>
            </a:r>
            <a:r>
              <a:rPr lang="en-US" altLang="zh-CN" sz="1200" dirty="0">
                <a:solidFill>
                  <a:schemeClr val="tx1">
                    <a:lumMod val="65000"/>
                    <a:lumOff val="35000"/>
                  </a:schemeClr>
                </a:solidFill>
                <a:cs typeface="+mn-ea"/>
                <a:sym typeface="+mn-lt"/>
              </a:rPr>
              <a:t>Excel</a:t>
            </a:r>
            <a:r>
              <a:rPr lang="zh-CN" altLang="en-US" sz="1200" dirty="0">
                <a:solidFill>
                  <a:schemeClr val="tx1">
                    <a:lumMod val="65000"/>
                    <a:lumOff val="35000"/>
                  </a:schemeClr>
                </a:solidFill>
                <a:cs typeface="+mn-ea"/>
                <a:sym typeface="+mn-lt"/>
              </a:rPr>
              <a:t>表格等。</a:t>
            </a:r>
          </a:p>
        </p:txBody>
      </p:sp>
      <p:grpSp>
        <p:nvGrpSpPr>
          <p:cNvPr id="21" name="Group 29">
            <a:extLst>
              <a:ext uri="{FF2B5EF4-FFF2-40B4-BE49-F238E27FC236}">
                <a16:creationId xmlns="" xmlns:a14="http://schemas.microsoft.com/office/drawing/2010/main" xmlns:p14="http://schemas.microsoft.com/office/powerpoint/2010/main"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 xmlns:a14="http://schemas.microsoft.com/office/drawing/2010/main" xmlns:p14="http://schemas.microsoft.com/office/powerpoint/2010/main"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 xmlns:a14="http://schemas.microsoft.com/office/drawing/2010/main" xmlns:p14="http://schemas.microsoft.com/office/powerpoint/2010/main"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 xmlns:a14="http://schemas.microsoft.com/office/drawing/2010/main" xmlns:p14="http://schemas.microsoft.com/office/powerpoint/2010/main"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 xmlns:a14="http://schemas.microsoft.com/office/drawing/2010/main" xmlns:p14="http://schemas.microsoft.com/office/powerpoint/2010/main"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 xmlns:a14="http://schemas.microsoft.com/office/drawing/2010/main" xmlns:p14="http://schemas.microsoft.com/office/powerpoint/2010/main"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 xmlns:a14="http://schemas.microsoft.com/office/drawing/2010/main" xmlns:p14="http://schemas.microsoft.com/office/powerpoint/2010/main"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 xmlns:a14="http://schemas.microsoft.com/office/drawing/2010/main" xmlns:p14="http://schemas.microsoft.com/office/powerpoint/2010/main"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 xmlns:a14="http://schemas.microsoft.com/office/drawing/2010/main" xmlns:p14="http://schemas.microsoft.com/office/powerpoint/2010/main"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 xmlns:a14="http://schemas.microsoft.com/office/drawing/2010/main" xmlns:p14="http://schemas.microsoft.com/office/powerpoint/2010/main"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 xmlns:a14="http://schemas.microsoft.com/office/drawing/2010/main" xmlns:p14="http://schemas.microsoft.com/office/powerpoint/2010/main"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 xmlns:a14="http://schemas.microsoft.com/office/drawing/2010/main" xmlns:p14="http://schemas.microsoft.com/office/powerpoint/2010/main"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3007977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0"/>
            <a:ext cx="4884383"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467403"/>
            <a:ext cx="4543231" cy="6509474"/>
          </a:xfrm>
          <a:prstGeom prst="rect">
            <a:avLst/>
          </a:prstGeom>
          <a:noFill/>
        </p:spPr>
        <p:txBody>
          <a:bodyPr wrap="none" rtlCol="0">
            <a:spAutoFit/>
          </a:bodyPr>
          <a:lstStyle/>
          <a:p>
            <a:r>
              <a:rPr lang="en-US" altLang="zh-CN" sz="41700" dirty="0" smtClean="0">
                <a:solidFill>
                  <a:schemeClr val="bg1">
                    <a:alpha val="50000"/>
                  </a:schemeClr>
                </a:solidFill>
                <a:cs typeface="+mn-ea"/>
                <a:sym typeface="+mn-lt"/>
              </a:rPr>
              <a:t>O</a:t>
            </a:r>
            <a:endParaRPr lang="zh-CN" altLang="en-US" sz="41700" dirty="0">
              <a:solidFill>
                <a:schemeClr val="bg1">
                  <a:alpha val="50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a16="http://schemas.microsoft.com/office/drawing/2014/main" id="{12AE95CC-8919-4577-9603-435346A3F602}"/>
              </a:ext>
            </a:extLst>
          </p:cNvPr>
          <p:cNvSpPr txBox="1"/>
          <p:nvPr/>
        </p:nvSpPr>
        <p:spPr>
          <a:xfrm>
            <a:off x="5760461" y="1528891"/>
            <a:ext cx="2149825"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a:solidFill>
                  <a:srgbClr val="20C7FD"/>
                </a:solidFill>
                <a:cs typeface="+mn-ea"/>
                <a:sym typeface="+mn-lt"/>
              </a:rPr>
              <a:t>机会</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科技有限公司旗下品牌，专注于优质实用的设计资源下载。包括广告设计、海报、</a:t>
            </a:r>
            <a:r>
              <a:rPr lang="en-US" altLang="zh-CN" sz="1200" dirty="0">
                <a:solidFill>
                  <a:schemeClr val="tx1">
                    <a:lumMod val="65000"/>
                    <a:lumOff val="35000"/>
                  </a:schemeClr>
                </a:solidFill>
                <a:cs typeface="+mn-ea"/>
                <a:sym typeface="+mn-lt"/>
              </a:rPr>
              <a:t>PNG</a:t>
            </a:r>
            <a:r>
              <a:rPr lang="zh-CN" altLang="en-US" sz="1200" dirty="0">
                <a:solidFill>
                  <a:schemeClr val="tx1">
                    <a:lumMod val="65000"/>
                    <a:lumOff val="35000"/>
                  </a:schemeClr>
                </a:solidFill>
                <a:cs typeface="+mn-ea"/>
                <a:sym typeface="+mn-lt"/>
              </a:rPr>
              <a:t>素材、摄影图、插画背景、</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模板、视频、音频、简历、</a:t>
            </a:r>
            <a:r>
              <a:rPr lang="en-US" altLang="zh-CN" sz="1200" dirty="0">
                <a:solidFill>
                  <a:schemeClr val="tx1">
                    <a:lumMod val="65000"/>
                    <a:lumOff val="35000"/>
                  </a:schemeClr>
                </a:solidFill>
                <a:cs typeface="+mn-ea"/>
                <a:sym typeface="+mn-lt"/>
              </a:rPr>
              <a:t>Excel</a:t>
            </a:r>
            <a:r>
              <a:rPr lang="zh-CN" altLang="en-US" sz="1200" dirty="0">
                <a:solidFill>
                  <a:schemeClr val="tx1">
                    <a:lumMod val="65000"/>
                    <a:lumOff val="35000"/>
                  </a:schemeClr>
                </a:solidFill>
                <a:cs typeface="+mn-ea"/>
                <a:sym typeface="+mn-lt"/>
              </a:rPr>
              <a:t>表格等。</a:t>
            </a:r>
          </a:p>
        </p:txBody>
      </p:sp>
      <p:grpSp>
        <p:nvGrpSpPr>
          <p:cNvPr id="21" name="Group 29">
            <a:extLst>
              <a:ext uri="{FF2B5EF4-FFF2-40B4-BE49-F238E27FC236}">
                <a16:creationId xmlns="" xmlns:a14="http://schemas.microsoft.com/office/drawing/2010/main" xmlns:p14="http://schemas.microsoft.com/office/powerpoint/2010/main"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 xmlns:a14="http://schemas.microsoft.com/office/drawing/2010/main" xmlns:p14="http://schemas.microsoft.com/office/powerpoint/2010/main"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 xmlns:a14="http://schemas.microsoft.com/office/drawing/2010/main" xmlns:p14="http://schemas.microsoft.com/office/powerpoint/2010/main"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 xmlns:a14="http://schemas.microsoft.com/office/drawing/2010/main" xmlns:p14="http://schemas.microsoft.com/office/powerpoint/2010/main"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 xmlns:a14="http://schemas.microsoft.com/office/drawing/2010/main" xmlns:p14="http://schemas.microsoft.com/office/powerpoint/2010/main"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 xmlns:a14="http://schemas.microsoft.com/office/drawing/2010/main" xmlns:p14="http://schemas.microsoft.com/office/powerpoint/2010/main"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 xmlns:a14="http://schemas.microsoft.com/office/drawing/2010/main" xmlns:p14="http://schemas.microsoft.com/office/powerpoint/2010/main"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 xmlns:a14="http://schemas.microsoft.com/office/drawing/2010/main" xmlns:p14="http://schemas.microsoft.com/office/powerpoint/2010/main"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 xmlns:a14="http://schemas.microsoft.com/office/drawing/2010/main" xmlns:p14="http://schemas.microsoft.com/office/powerpoint/2010/main"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 xmlns:a14="http://schemas.microsoft.com/office/drawing/2010/main" xmlns:p14="http://schemas.microsoft.com/office/powerpoint/2010/main"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 xmlns:a14="http://schemas.microsoft.com/office/drawing/2010/main" xmlns:p14="http://schemas.microsoft.com/office/powerpoint/2010/main"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 xmlns:a14="http://schemas.microsoft.com/office/drawing/2010/main" xmlns:p14="http://schemas.microsoft.com/office/powerpoint/2010/main"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7937119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656090"/>
            <a:ext cx="3257623" cy="6524863"/>
          </a:xfrm>
          <a:prstGeom prst="rect">
            <a:avLst/>
          </a:prstGeom>
          <a:noFill/>
        </p:spPr>
        <p:txBody>
          <a:bodyPr wrap="none" rtlCol="0">
            <a:spAutoFit/>
          </a:bodyPr>
          <a:lstStyle/>
          <a:p>
            <a:r>
              <a:rPr lang="en-US" altLang="zh-CN" sz="41800" dirty="0">
                <a:solidFill>
                  <a:schemeClr val="bg1">
                    <a:alpha val="50000"/>
                  </a:schemeClr>
                </a:solidFill>
                <a:cs typeface="+mn-ea"/>
                <a:sym typeface="+mn-lt"/>
              </a:rPr>
              <a:t>T</a:t>
            </a:r>
            <a:endParaRPr lang="zh-CN" altLang="en-US" sz="41800" dirty="0">
              <a:solidFill>
                <a:schemeClr val="bg1">
                  <a:alpha val="50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a16="http://schemas.microsoft.com/office/drawing/2014/main" id="{12AE95CC-8919-4577-9603-435346A3F602}"/>
              </a:ext>
            </a:extLst>
          </p:cNvPr>
          <p:cNvSpPr txBox="1"/>
          <p:nvPr/>
        </p:nvSpPr>
        <p:spPr>
          <a:xfrm>
            <a:off x="5760461" y="1528891"/>
            <a:ext cx="2135310" cy="565604"/>
          </a:xfrm>
          <a:prstGeom prst="rect">
            <a:avLst/>
          </a:prstGeom>
          <a:noFill/>
        </p:spPr>
        <p:txBody>
          <a:bodyPr wrap="square">
            <a:spAutoFit/>
          </a:bodyPr>
          <a:lstStyle/>
          <a:p>
            <a:pPr>
              <a:lnSpc>
                <a:spcPct val="120000"/>
              </a:lnSpc>
            </a:pPr>
            <a:r>
              <a:rPr lang="zh-CN" altLang="en-US" sz="2800" b="1" dirty="0" smtClean="0">
                <a:solidFill>
                  <a:schemeClr val="tx1">
                    <a:lumMod val="75000"/>
                    <a:lumOff val="25000"/>
                  </a:schemeClr>
                </a:solidFill>
                <a:cs typeface="+mn-ea"/>
                <a:sym typeface="+mn-lt"/>
              </a:rPr>
              <a:t>我们的 </a:t>
            </a:r>
            <a:r>
              <a:rPr lang="zh-CN" altLang="en-US" sz="2800" b="1" dirty="0">
                <a:solidFill>
                  <a:srgbClr val="20C7FD"/>
                </a:solidFill>
                <a:cs typeface="+mn-ea"/>
                <a:sym typeface="+mn-lt"/>
              </a:rPr>
              <a:t>威胁</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网属</a:t>
            </a:r>
            <a:r>
              <a:rPr lang="zh-CN" altLang="en-US" sz="1200" dirty="0">
                <a:solidFill>
                  <a:schemeClr val="tx1">
                    <a:lumMod val="65000"/>
                    <a:lumOff val="35000"/>
                  </a:schemeClr>
                </a:solidFill>
                <a:cs typeface="+mn-ea"/>
                <a:sym typeface="+mn-lt"/>
              </a:rPr>
              <a:t>于</a:t>
            </a:r>
            <a:r>
              <a:rPr lang="zh-CN" altLang="en-US" sz="1200" dirty="0" smtClean="0">
                <a:solidFill>
                  <a:schemeClr val="tx1">
                    <a:lumMod val="65000"/>
                    <a:lumOff val="35000"/>
                  </a:schemeClr>
                </a:solidFill>
                <a:cs typeface="+mn-ea"/>
                <a:sym typeface="+mn-lt"/>
              </a:rPr>
              <a:t>上海优品</a:t>
            </a:r>
            <a:r>
              <a:rPr lang="en-US" altLang="zh-CN" sz="1200" dirty="0" smtClean="0">
                <a:solidFill>
                  <a:schemeClr val="tx1">
                    <a:lumMod val="65000"/>
                    <a:lumOff val="35000"/>
                  </a:schemeClr>
                </a:solidFill>
                <a:cs typeface="+mn-ea"/>
                <a:sym typeface="+mn-lt"/>
              </a:rPr>
              <a:t>PPT</a:t>
            </a:r>
            <a:r>
              <a:rPr lang="zh-CN" altLang="en-US" sz="1200" dirty="0" smtClean="0">
                <a:solidFill>
                  <a:schemeClr val="tx1">
                    <a:lumMod val="65000"/>
                    <a:lumOff val="35000"/>
                  </a:schemeClr>
                </a:solidFill>
                <a:cs typeface="+mn-ea"/>
                <a:sym typeface="+mn-lt"/>
              </a:rPr>
              <a:t>网络</a:t>
            </a:r>
            <a:r>
              <a:rPr lang="zh-CN" altLang="en-US" sz="1200" dirty="0">
                <a:solidFill>
                  <a:schemeClr val="tx1">
                    <a:lumMod val="65000"/>
                    <a:lumOff val="35000"/>
                  </a:schemeClr>
                </a:solidFill>
                <a:cs typeface="+mn-ea"/>
                <a:sym typeface="+mn-lt"/>
              </a:rPr>
              <a:t>科技有限公司旗下品牌，专注于优质实用的设计资源下载。包括广告设计、海报、</a:t>
            </a:r>
            <a:r>
              <a:rPr lang="en-US" altLang="zh-CN" sz="1200" dirty="0">
                <a:solidFill>
                  <a:schemeClr val="tx1">
                    <a:lumMod val="65000"/>
                    <a:lumOff val="35000"/>
                  </a:schemeClr>
                </a:solidFill>
                <a:cs typeface="+mn-ea"/>
                <a:sym typeface="+mn-lt"/>
              </a:rPr>
              <a:t>PNG</a:t>
            </a:r>
            <a:r>
              <a:rPr lang="zh-CN" altLang="en-US" sz="1200" dirty="0">
                <a:solidFill>
                  <a:schemeClr val="tx1">
                    <a:lumMod val="65000"/>
                    <a:lumOff val="35000"/>
                  </a:schemeClr>
                </a:solidFill>
                <a:cs typeface="+mn-ea"/>
                <a:sym typeface="+mn-lt"/>
              </a:rPr>
              <a:t>素材、摄影图、插画背景、</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模板、视频、音频、简历、</a:t>
            </a:r>
            <a:r>
              <a:rPr lang="en-US" altLang="zh-CN" sz="1200" dirty="0">
                <a:solidFill>
                  <a:schemeClr val="tx1">
                    <a:lumMod val="65000"/>
                    <a:lumOff val="35000"/>
                  </a:schemeClr>
                </a:solidFill>
                <a:cs typeface="+mn-ea"/>
                <a:sym typeface="+mn-lt"/>
              </a:rPr>
              <a:t>Excel</a:t>
            </a:r>
            <a:r>
              <a:rPr lang="zh-CN" altLang="en-US" sz="1200" dirty="0">
                <a:solidFill>
                  <a:schemeClr val="tx1">
                    <a:lumMod val="65000"/>
                    <a:lumOff val="35000"/>
                  </a:schemeClr>
                </a:solidFill>
                <a:cs typeface="+mn-ea"/>
                <a:sym typeface="+mn-lt"/>
              </a:rPr>
              <a:t>表格等。</a:t>
            </a:r>
          </a:p>
        </p:txBody>
      </p:sp>
      <p:grpSp>
        <p:nvGrpSpPr>
          <p:cNvPr id="21" name="Group 29">
            <a:extLst>
              <a:ext uri="{FF2B5EF4-FFF2-40B4-BE49-F238E27FC236}">
                <a16:creationId xmlns="" xmlns:a14="http://schemas.microsoft.com/office/drawing/2010/main" xmlns:p14="http://schemas.microsoft.com/office/powerpoint/2010/main"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 xmlns:a14="http://schemas.microsoft.com/office/drawing/2010/main" xmlns:p14="http://schemas.microsoft.com/office/powerpoint/2010/main"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 xmlns:a14="http://schemas.microsoft.com/office/drawing/2010/main" xmlns:p14="http://schemas.microsoft.com/office/powerpoint/2010/main"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 xmlns:a14="http://schemas.microsoft.com/office/drawing/2010/main" xmlns:p14="http://schemas.microsoft.com/office/powerpoint/2010/main"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 xmlns:a14="http://schemas.microsoft.com/office/drawing/2010/main" xmlns:p14="http://schemas.microsoft.com/office/powerpoint/2010/main"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 xmlns:a14="http://schemas.microsoft.com/office/drawing/2010/main" xmlns:p14="http://schemas.microsoft.com/office/powerpoint/2010/main"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 xmlns:a14="http://schemas.microsoft.com/office/drawing/2010/main" xmlns:p14="http://schemas.microsoft.com/office/powerpoint/2010/main"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 xmlns:a14="http://schemas.microsoft.com/office/drawing/2010/main" xmlns:p14="http://schemas.microsoft.com/office/powerpoint/2010/main"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 xmlns:a14="http://schemas.microsoft.com/office/drawing/2010/main" xmlns:p14="http://schemas.microsoft.com/office/powerpoint/2010/main"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 xmlns:a14="http://schemas.microsoft.com/office/drawing/2010/main" xmlns:p14="http://schemas.microsoft.com/office/powerpoint/2010/main"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 xmlns:a14="http://schemas.microsoft.com/office/drawing/2010/main" xmlns:p14="http://schemas.microsoft.com/office/powerpoint/2010/main"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 xmlns:a14="http://schemas.microsoft.com/office/drawing/2010/main" xmlns:p14="http://schemas.microsoft.com/office/powerpoint/2010/main"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1481485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p14="http://schemas.microsoft.com/office/powerpoint/2010/main" xmlns:a16="http://schemas.microsoft.com/office/drawing/2014/main" id="{3029976F-8868-4D95-A62A-2512093CBBF7}"/>
              </a:ext>
            </a:extLst>
          </p:cNvPr>
          <p:cNvSpPr txBox="1"/>
          <p:nvPr/>
        </p:nvSpPr>
        <p:spPr>
          <a:xfrm>
            <a:off x="4720277" y="5052780"/>
            <a:ext cx="2759201" cy="430374"/>
          </a:xfrm>
          <a:prstGeom prst="rect">
            <a:avLst/>
          </a:prstGeom>
          <a:noFill/>
        </p:spPr>
        <p:txBody>
          <a:bodyPr wrap="square">
            <a:spAutoFit/>
          </a:bodyPr>
          <a:lstStyle>
            <a:defPPr>
              <a:defRPr lang="zh-CN"/>
            </a:defPPr>
            <a:lvl1pPr>
              <a:lnSpc>
                <a:spcPct val="120000"/>
              </a:lnSpc>
              <a:defRPr sz="28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r>
              <a:rPr lang="zh-CN" altLang="en-US" sz="2000" b="1" dirty="0">
                <a:solidFill>
                  <a:srgbClr val="2351B4"/>
                </a:solidFill>
                <a:latin typeface="+mn-lt"/>
                <a:ea typeface="+mn-ea"/>
                <a:cs typeface="+mn-ea"/>
                <a:sym typeface="+mn-lt"/>
              </a:rPr>
              <a:t>资金来源</a:t>
            </a:r>
          </a:p>
        </p:txBody>
      </p:sp>
      <p:grpSp>
        <p:nvGrpSpPr>
          <p:cNvPr id="13" name="组合 12"/>
          <p:cNvGrpSpPr/>
          <p:nvPr/>
        </p:nvGrpSpPr>
        <p:grpSpPr>
          <a:xfrm>
            <a:off x="1297328" y="312854"/>
            <a:ext cx="4396338" cy="461665"/>
            <a:chOff x="2117856" y="832327"/>
            <a:chExt cx="4924707" cy="461665"/>
          </a:xfrm>
        </p:grpSpPr>
        <p:sp>
          <p:nvSpPr>
            <p:cNvPr id="14" name="文本框 1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财务计划</a:t>
              </a:r>
            </a:p>
          </p:txBody>
        </p:sp>
        <p:sp>
          <p:nvSpPr>
            <p:cNvPr id="15" name="文本框 1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8" name="文本框 17">
            <a:extLst>
              <a:ext uri="{FF2B5EF4-FFF2-40B4-BE49-F238E27FC236}">
                <a16:creationId xmlns="" xmlns:p14="http://schemas.microsoft.com/office/powerpoint/2010/main" xmlns:a16="http://schemas.microsoft.com/office/drawing/2014/main" id="{879CD158-F2FA-4631-9898-D0F91659134A}"/>
              </a:ext>
            </a:extLst>
          </p:cNvPr>
          <p:cNvSpPr txBox="1"/>
          <p:nvPr/>
        </p:nvSpPr>
        <p:spPr>
          <a:xfrm>
            <a:off x="954616" y="2917527"/>
            <a:ext cx="2540000" cy="246221"/>
          </a:xfrm>
          <a:prstGeom prst="rect">
            <a:avLst/>
          </a:prstGeom>
          <a:noFill/>
        </p:spPr>
        <p:txBody>
          <a:bodyPr vert="horz" lIns="0" tIns="0" rIns="0" bIns="0" rtlCol="0">
            <a:noAutofit/>
          </a:bodyPr>
          <a:lstStyle/>
          <a:p>
            <a:pPr algn="r"/>
            <a:r>
              <a:rPr lang="zh-CN" altLang="en-US" sz="2000" b="1" dirty="0">
                <a:solidFill>
                  <a:schemeClr val="bg2">
                    <a:lumMod val="25000"/>
                  </a:schemeClr>
                </a:solidFill>
                <a:cs typeface="+mn-ea"/>
                <a:sym typeface="+mn-lt"/>
              </a:rPr>
              <a:t>商业投资</a:t>
            </a:r>
          </a:p>
        </p:txBody>
      </p:sp>
      <p:sp>
        <p:nvSpPr>
          <p:cNvPr id="19" name="文本框 18">
            <a:extLst>
              <a:ext uri="{FF2B5EF4-FFF2-40B4-BE49-F238E27FC236}">
                <a16:creationId xmlns="" xmlns:p14="http://schemas.microsoft.com/office/powerpoint/2010/main" xmlns:a16="http://schemas.microsoft.com/office/drawing/2014/main" id="{3DE81B8E-68B3-4D32-B093-D24266D0CD1D}"/>
              </a:ext>
            </a:extLst>
          </p:cNvPr>
          <p:cNvSpPr txBox="1"/>
          <p:nvPr/>
        </p:nvSpPr>
        <p:spPr>
          <a:xfrm>
            <a:off x="1246719" y="3270393"/>
            <a:ext cx="2319613"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r"/>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0" name="文本框 19">
            <a:extLst>
              <a:ext uri="{FF2B5EF4-FFF2-40B4-BE49-F238E27FC236}">
                <a16:creationId xmlns="" xmlns:p14="http://schemas.microsoft.com/office/powerpoint/2010/main" xmlns:a16="http://schemas.microsoft.com/office/drawing/2014/main" id="{F8E70F6F-03E3-4458-B4A7-6A30B83C879E}"/>
              </a:ext>
            </a:extLst>
          </p:cNvPr>
          <p:cNvSpPr txBox="1"/>
          <p:nvPr/>
        </p:nvSpPr>
        <p:spPr>
          <a:xfrm>
            <a:off x="4459115" y="1784359"/>
            <a:ext cx="3271889" cy="613694"/>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1" name="文本框 20">
            <a:extLst>
              <a:ext uri="{FF2B5EF4-FFF2-40B4-BE49-F238E27FC236}">
                <a16:creationId xmlns="" xmlns:p14="http://schemas.microsoft.com/office/powerpoint/2010/main" xmlns:a16="http://schemas.microsoft.com/office/drawing/2014/main" id="{1B4380C0-B498-41A3-86EB-067D1BF739D9}"/>
              </a:ext>
            </a:extLst>
          </p:cNvPr>
          <p:cNvSpPr txBox="1"/>
          <p:nvPr/>
        </p:nvSpPr>
        <p:spPr>
          <a:xfrm>
            <a:off x="4826000" y="1464002"/>
            <a:ext cx="2540000" cy="246221"/>
          </a:xfrm>
          <a:prstGeom prst="rect">
            <a:avLst/>
          </a:prstGeom>
          <a:noFill/>
        </p:spPr>
        <p:txBody>
          <a:bodyPr vert="horz" lIns="0" tIns="0" rIns="0" bIns="0" rtlCol="0">
            <a:noAutofit/>
          </a:bodyPr>
          <a:lstStyle/>
          <a:p>
            <a:pPr algn="ctr"/>
            <a:r>
              <a:rPr lang="zh-CN" altLang="en-US" sz="2000" b="1" dirty="0">
                <a:solidFill>
                  <a:schemeClr val="bg2">
                    <a:lumMod val="25000"/>
                  </a:schemeClr>
                </a:solidFill>
                <a:cs typeface="+mn-ea"/>
                <a:sym typeface="+mn-lt"/>
              </a:rPr>
              <a:t>政府支持</a:t>
            </a:r>
          </a:p>
        </p:txBody>
      </p:sp>
      <p:sp>
        <p:nvSpPr>
          <p:cNvPr id="22" name="文本框 21">
            <a:extLst>
              <a:ext uri="{FF2B5EF4-FFF2-40B4-BE49-F238E27FC236}">
                <a16:creationId xmlns="" xmlns:p14="http://schemas.microsoft.com/office/powerpoint/2010/main" xmlns:a16="http://schemas.microsoft.com/office/drawing/2014/main" id="{FDB4A402-9499-416D-ADA0-98FD677E108A}"/>
              </a:ext>
            </a:extLst>
          </p:cNvPr>
          <p:cNvSpPr txBox="1"/>
          <p:nvPr/>
        </p:nvSpPr>
        <p:spPr>
          <a:xfrm>
            <a:off x="8625669" y="3270393"/>
            <a:ext cx="2291714"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3" name="文本框 22">
            <a:extLst>
              <a:ext uri="{FF2B5EF4-FFF2-40B4-BE49-F238E27FC236}">
                <a16:creationId xmlns="" xmlns:p14="http://schemas.microsoft.com/office/powerpoint/2010/main" xmlns:a16="http://schemas.microsoft.com/office/drawing/2014/main" id="{B317ED18-400B-4C94-85BF-A877A67A238B}"/>
              </a:ext>
            </a:extLst>
          </p:cNvPr>
          <p:cNvSpPr txBox="1"/>
          <p:nvPr/>
        </p:nvSpPr>
        <p:spPr>
          <a:xfrm>
            <a:off x="8687224" y="2917527"/>
            <a:ext cx="2540000" cy="246221"/>
          </a:xfrm>
          <a:prstGeom prst="rect">
            <a:avLst/>
          </a:prstGeom>
          <a:noFill/>
        </p:spPr>
        <p:txBody>
          <a:bodyPr vert="horz" lIns="0" tIns="0" rIns="0" bIns="0" rtlCol="0">
            <a:noAutofit/>
          </a:bodyPr>
          <a:lstStyle/>
          <a:p>
            <a:r>
              <a:rPr lang="zh-CN" altLang="en-US" sz="2000" b="1" dirty="0">
                <a:solidFill>
                  <a:schemeClr val="bg2">
                    <a:lumMod val="25000"/>
                  </a:schemeClr>
                </a:solidFill>
                <a:cs typeface="+mn-ea"/>
                <a:sym typeface="+mn-lt"/>
              </a:rPr>
              <a:t>企业贷款</a:t>
            </a:r>
          </a:p>
        </p:txBody>
      </p:sp>
      <p:sp>
        <p:nvSpPr>
          <p:cNvPr id="25" name="任意多边形 24">
            <a:extLst>
              <a:ext uri="{FF2B5EF4-FFF2-40B4-BE49-F238E27FC236}">
                <a16:creationId xmlns="" xmlns:p14="http://schemas.microsoft.com/office/powerpoint/2010/main" xmlns:a16="http://schemas.microsoft.com/office/drawing/2014/main" id="{47F0E7C0-10B7-4C21-BEBF-C2FAAC7BA94C}"/>
              </a:ext>
            </a:extLst>
          </p:cNvPr>
          <p:cNvSpPr/>
          <p:nvPr>
            <p:custDataLst>
              <p:tags r:id="rId1"/>
            </p:custDataLst>
          </p:nvPr>
        </p:nvSpPr>
        <p:spPr>
          <a:xfrm>
            <a:off x="6350542" y="2664729"/>
            <a:ext cx="2130859" cy="1871580"/>
          </a:xfrm>
          <a:custGeom>
            <a:avLst/>
            <a:gdLst>
              <a:gd name="connsiteX0" fmla="*/ 17337 w 2130859"/>
              <a:gd name="connsiteY0" fmla="*/ 1680862 h 1871580"/>
              <a:gd name="connsiteX1" fmla="*/ 955571 w 2130859"/>
              <a:gd name="connsiteY1" fmla="*/ 63216 h 1871580"/>
              <a:gd name="connsiteX2" fmla="*/ 1175289 w 2130859"/>
              <a:gd name="connsiteY2" fmla="*/ 63216 h 1871580"/>
              <a:gd name="connsiteX3" fmla="*/ 2113523 w 2130859"/>
              <a:gd name="connsiteY3" fmla="*/ 1680862 h 1871580"/>
              <a:gd name="connsiteX4" fmla="*/ 2003664 w 2130859"/>
              <a:gd name="connsiteY4" fmla="*/ 1871580 h 1871580"/>
              <a:gd name="connsiteX5" fmla="*/ 127196 w 2130859"/>
              <a:gd name="connsiteY5" fmla="*/ 1871580 h 1871580"/>
              <a:gd name="connsiteX6" fmla="*/ 17337 w 2130859"/>
              <a:gd name="connsiteY6" fmla="*/ 1680862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680862"/>
                </a:moveTo>
                <a:lnTo>
                  <a:pt x="955571" y="63216"/>
                </a:lnTo>
                <a:cubicBezTo>
                  <a:pt x="1004458" y="-21072"/>
                  <a:pt x="1126401" y="-21072"/>
                  <a:pt x="1175289" y="63216"/>
                </a:cubicBezTo>
                <a:lnTo>
                  <a:pt x="2113523" y="1680862"/>
                </a:lnTo>
                <a:cubicBezTo>
                  <a:pt x="2162637" y="1765541"/>
                  <a:pt x="2101555" y="1871580"/>
                  <a:pt x="2003664" y="1871580"/>
                </a:cubicBezTo>
                <a:lnTo>
                  <a:pt x="127196" y="1871580"/>
                </a:lnTo>
                <a:cubicBezTo>
                  <a:pt x="29304" y="1871580"/>
                  <a:pt x="-31777" y="1765541"/>
                  <a:pt x="17337" y="1680862"/>
                </a:cubicBezTo>
              </a:path>
            </a:pathLst>
          </a:custGeom>
          <a:solidFill>
            <a:srgbClr val="2351B4"/>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26" name="图形 6">
            <a:extLst>
              <a:ext uri="{FF2B5EF4-FFF2-40B4-BE49-F238E27FC236}">
                <a16:creationId xmlns="" xmlns:p14="http://schemas.microsoft.com/office/powerpoint/2010/main" xmlns:a16="http://schemas.microsoft.com/office/drawing/2014/main" id="{8C824620-E5D5-4342-8E3A-61895826683F}"/>
              </a:ext>
            </a:extLst>
          </p:cNvPr>
          <p:cNvGrpSpPr>
            <a:grpSpLocks/>
          </p:cNvGrpSpPr>
          <p:nvPr/>
        </p:nvGrpSpPr>
        <p:grpSpPr>
          <a:xfrm>
            <a:off x="7103310" y="3545961"/>
            <a:ext cx="525380" cy="525380"/>
            <a:chOff x="0" y="0"/>
            <a:chExt cx="1905000" cy="1905000"/>
          </a:xfrm>
          <a:solidFill>
            <a:schemeClr val="bg1"/>
          </a:solidFill>
        </p:grpSpPr>
        <p:sp>
          <p:nvSpPr>
            <p:cNvPr id="27" name="任意多边形: 形状 34">
              <a:extLst>
                <a:ext uri="{FF2B5EF4-FFF2-40B4-BE49-F238E27FC236}">
                  <a16:creationId xmlns="" xmlns:p14="http://schemas.microsoft.com/office/powerpoint/2010/main" xmlns:a16="http://schemas.microsoft.com/office/drawing/2014/main" id="{29677087-0E24-4E8A-AD36-FDEAC0F92CDD}"/>
                </a:ext>
              </a:extLst>
            </p:cNvPr>
            <p:cNvSpPr/>
            <p:nvPr/>
          </p:nvSpPr>
          <p:spPr>
            <a:xfrm>
              <a:off x="555624" y="635000"/>
              <a:ext cx="635000" cy="119062"/>
            </a:xfrm>
            <a:custGeom>
              <a:avLst/>
              <a:gdLst>
                <a:gd name="connsiteX0" fmla="*/ 59531 w 635000"/>
                <a:gd name="connsiteY0" fmla="*/ 0 h 119062"/>
                <a:gd name="connsiteX1" fmla="*/ 575469 w 635000"/>
                <a:gd name="connsiteY1" fmla="*/ 0 h 119062"/>
                <a:gd name="connsiteX2" fmla="*/ 635000 w 635000"/>
                <a:gd name="connsiteY2" fmla="*/ 59531 h 119062"/>
                <a:gd name="connsiteX3" fmla="*/ 635000 w 635000"/>
                <a:gd name="connsiteY3" fmla="*/ 59531 h 119062"/>
                <a:gd name="connsiteX4" fmla="*/ 575469 w 635000"/>
                <a:gd name="connsiteY4" fmla="*/ 119063 h 119062"/>
                <a:gd name="connsiteX5" fmla="*/ 59531 w 635000"/>
                <a:gd name="connsiteY5" fmla="*/ 119063 h 119062"/>
                <a:gd name="connsiteX6" fmla="*/ 0 w 635000"/>
                <a:gd name="connsiteY6" fmla="*/ 59531 h 119062"/>
                <a:gd name="connsiteX7" fmla="*/ 0 w 635000"/>
                <a:gd name="connsiteY7" fmla="*/ 59531 h 119062"/>
                <a:gd name="connsiteX8" fmla="*/ 59531 w 635000"/>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000" h="119062">
                  <a:moveTo>
                    <a:pt x="59531" y="0"/>
                  </a:moveTo>
                  <a:lnTo>
                    <a:pt x="575469" y="0"/>
                  </a:lnTo>
                  <a:cubicBezTo>
                    <a:pt x="615156" y="0"/>
                    <a:pt x="635000" y="19844"/>
                    <a:pt x="635000" y="59531"/>
                  </a:cubicBezTo>
                  <a:lnTo>
                    <a:pt x="635000" y="59531"/>
                  </a:lnTo>
                  <a:cubicBezTo>
                    <a:pt x="635000" y="99219"/>
                    <a:pt x="615156" y="119063"/>
                    <a:pt x="575469" y="119063"/>
                  </a:cubicBezTo>
                  <a:lnTo>
                    <a:pt x="59531" y="119063"/>
                  </a:lnTo>
                  <a:cubicBezTo>
                    <a:pt x="19844" y="119063"/>
                    <a:pt x="0" y="99219"/>
                    <a:pt x="0" y="59531"/>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28" name="任意多边形: 形状 35">
              <a:extLst>
                <a:ext uri="{FF2B5EF4-FFF2-40B4-BE49-F238E27FC236}">
                  <a16:creationId xmlns="" xmlns:p14="http://schemas.microsoft.com/office/powerpoint/2010/main" xmlns:a16="http://schemas.microsoft.com/office/drawing/2014/main" id="{4CF5DCB9-89C4-47E0-8203-FE89FAAE00AD}"/>
                </a:ext>
              </a:extLst>
            </p:cNvPr>
            <p:cNvSpPr/>
            <p:nvPr/>
          </p:nvSpPr>
          <p:spPr>
            <a:xfrm>
              <a:off x="555624" y="532604"/>
              <a:ext cx="1188703" cy="943770"/>
            </a:xfrm>
            <a:custGeom>
              <a:avLst/>
              <a:gdLst>
                <a:gd name="connsiteX0" fmla="*/ 242094 w 1188703"/>
                <a:gd name="connsiteY0" fmla="*/ 419895 h 943770"/>
                <a:gd name="connsiteX1" fmla="*/ 59531 w 1188703"/>
                <a:gd name="connsiteY1" fmla="*/ 419895 h 943770"/>
                <a:gd name="connsiteX2" fmla="*/ 0 w 1188703"/>
                <a:gd name="connsiteY2" fmla="*/ 479426 h 943770"/>
                <a:gd name="connsiteX3" fmla="*/ 59531 w 1188703"/>
                <a:gd name="connsiteY3" fmla="*/ 538958 h 943770"/>
                <a:gd name="connsiteX4" fmla="*/ 242094 w 1188703"/>
                <a:gd name="connsiteY4" fmla="*/ 538958 h 943770"/>
                <a:gd name="connsiteX5" fmla="*/ 301625 w 1188703"/>
                <a:gd name="connsiteY5" fmla="*/ 479426 h 943770"/>
                <a:gd name="connsiteX6" fmla="*/ 242094 w 1188703"/>
                <a:gd name="connsiteY6" fmla="*/ 419895 h 943770"/>
                <a:gd name="connsiteX7" fmla="*/ 942975 w 1188703"/>
                <a:gd name="connsiteY7" fmla="*/ 134939 h 943770"/>
                <a:gd name="connsiteX8" fmla="*/ 1054894 w 1188703"/>
                <a:gd name="connsiteY8" fmla="*/ 246858 h 943770"/>
                <a:gd name="connsiteX9" fmla="*/ 499269 w 1188703"/>
                <a:gd name="connsiteY9" fmla="*/ 802483 h 943770"/>
                <a:gd name="connsiteX10" fmla="*/ 373063 w 1188703"/>
                <a:gd name="connsiteY10" fmla="*/ 816770 h 943770"/>
                <a:gd name="connsiteX11" fmla="*/ 384175 w 1188703"/>
                <a:gd name="connsiteY11" fmla="*/ 693739 h 943770"/>
                <a:gd name="connsiteX12" fmla="*/ 939800 w 1188703"/>
                <a:gd name="connsiteY12" fmla="*/ 138114 h 943770"/>
                <a:gd name="connsiteX13" fmla="*/ 939800 w 1188703"/>
                <a:gd name="connsiteY13" fmla="*/ 2383 h 943770"/>
                <a:gd name="connsiteX14" fmla="*/ 883444 w 1188703"/>
                <a:gd name="connsiteY14" fmla="*/ 25401 h 943770"/>
                <a:gd name="connsiteX15" fmla="*/ 286544 w 1188703"/>
                <a:gd name="connsiteY15" fmla="*/ 623095 h 943770"/>
                <a:gd name="connsiteX16" fmla="*/ 263525 w 1188703"/>
                <a:gd name="connsiteY16" fmla="*/ 671514 h 943770"/>
                <a:gd name="connsiteX17" fmla="*/ 246856 w 1188703"/>
                <a:gd name="connsiteY17" fmla="*/ 857251 h 943770"/>
                <a:gd name="connsiteX18" fmla="*/ 318765 w 1188703"/>
                <a:gd name="connsiteY18" fmla="*/ 943449 h 943770"/>
                <a:gd name="connsiteX19" fmla="*/ 326231 w 1188703"/>
                <a:gd name="connsiteY19" fmla="*/ 943770 h 943770"/>
                <a:gd name="connsiteX20" fmla="*/ 333375 w 1188703"/>
                <a:gd name="connsiteY20" fmla="*/ 943770 h 943770"/>
                <a:gd name="connsiteX21" fmla="*/ 519113 w 1188703"/>
                <a:gd name="connsiteY21" fmla="*/ 927101 h 943770"/>
                <a:gd name="connsiteX22" fmla="*/ 567531 w 1188703"/>
                <a:gd name="connsiteY22" fmla="*/ 904083 h 943770"/>
                <a:gd name="connsiteX23" fmla="*/ 1165225 w 1188703"/>
                <a:gd name="connsiteY23" fmla="*/ 307183 h 943770"/>
                <a:gd name="connsiteX24" fmla="*/ 1165685 w 1188703"/>
                <a:gd name="connsiteY24" fmla="*/ 194930 h 943770"/>
                <a:gd name="connsiteX25" fmla="*/ 1165225 w 1188703"/>
                <a:gd name="connsiteY25" fmla="*/ 194470 h 943770"/>
                <a:gd name="connsiteX26" fmla="*/ 999331 w 1188703"/>
                <a:gd name="connsiteY26" fmla="*/ 23020 h 943770"/>
                <a:gd name="connsiteX27" fmla="*/ 942975 w 1188703"/>
                <a:gd name="connsiteY27" fmla="*/ 1 h 9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03" h="943770">
                  <a:moveTo>
                    <a:pt x="242094" y="419895"/>
                  </a:moveTo>
                  <a:lnTo>
                    <a:pt x="59531" y="419895"/>
                  </a:lnTo>
                  <a:cubicBezTo>
                    <a:pt x="26653" y="419895"/>
                    <a:pt x="0" y="446548"/>
                    <a:pt x="0" y="479426"/>
                  </a:cubicBezTo>
                  <a:cubicBezTo>
                    <a:pt x="0" y="512305"/>
                    <a:pt x="26653" y="538958"/>
                    <a:pt x="59531" y="538958"/>
                  </a:cubicBezTo>
                  <a:lnTo>
                    <a:pt x="242094" y="538958"/>
                  </a:lnTo>
                  <a:cubicBezTo>
                    <a:pt x="274972" y="538958"/>
                    <a:pt x="301625" y="512305"/>
                    <a:pt x="301625" y="479426"/>
                  </a:cubicBezTo>
                  <a:cubicBezTo>
                    <a:pt x="301625" y="446548"/>
                    <a:pt x="274972" y="419895"/>
                    <a:pt x="242094" y="419895"/>
                  </a:cubicBezTo>
                  <a:close/>
                  <a:moveTo>
                    <a:pt x="942975" y="134939"/>
                  </a:moveTo>
                  <a:lnTo>
                    <a:pt x="1054894" y="246858"/>
                  </a:lnTo>
                  <a:lnTo>
                    <a:pt x="499269" y="802483"/>
                  </a:lnTo>
                  <a:lnTo>
                    <a:pt x="373063" y="816770"/>
                  </a:lnTo>
                  <a:lnTo>
                    <a:pt x="384175" y="693739"/>
                  </a:lnTo>
                  <a:lnTo>
                    <a:pt x="939800" y="138114"/>
                  </a:lnTo>
                  <a:moveTo>
                    <a:pt x="939800" y="2383"/>
                  </a:moveTo>
                  <a:cubicBezTo>
                    <a:pt x="918702" y="2261"/>
                    <a:pt x="898423" y="10543"/>
                    <a:pt x="883444" y="25401"/>
                  </a:cubicBezTo>
                  <a:lnTo>
                    <a:pt x="286544" y="623095"/>
                  </a:lnTo>
                  <a:cubicBezTo>
                    <a:pt x="273488" y="636077"/>
                    <a:pt x="265350" y="653193"/>
                    <a:pt x="263525" y="671514"/>
                  </a:cubicBezTo>
                  <a:lnTo>
                    <a:pt x="246856" y="857251"/>
                  </a:lnTo>
                  <a:cubicBezTo>
                    <a:pt x="242910" y="900911"/>
                    <a:pt x="275105" y="939503"/>
                    <a:pt x="318765" y="943449"/>
                  </a:cubicBezTo>
                  <a:cubicBezTo>
                    <a:pt x="321247" y="943673"/>
                    <a:pt x="323739" y="943780"/>
                    <a:pt x="326231" y="943770"/>
                  </a:cubicBezTo>
                  <a:lnTo>
                    <a:pt x="333375" y="943770"/>
                  </a:lnTo>
                  <a:lnTo>
                    <a:pt x="519113" y="927101"/>
                  </a:lnTo>
                  <a:cubicBezTo>
                    <a:pt x="537433" y="925276"/>
                    <a:pt x="554550" y="917139"/>
                    <a:pt x="567531" y="904083"/>
                  </a:cubicBezTo>
                  <a:lnTo>
                    <a:pt x="1165225" y="307183"/>
                  </a:lnTo>
                  <a:cubicBezTo>
                    <a:pt x="1196350" y="276312"/>
                    <a:pt x="1196556" y="226055"/>
                    <a:pt x="1165685" y="194930"/>
                  </a:cubicBezTo>
                  <a:cubicBezTo>
                    <a:pt x="1165532" y="194776"/>
                    <a:pt x="1165379" y="194623"/>
                    <a:pt x="1165225" y="194470"/>
                  </a:cubicBezTo>
                  <a:lnTo>
                    <a:pt x="999331" y="23020"/>
                  </a:lnTo>
                  <a:cubicBezTo>
                    <a:pt x="984352" y="8162"/>
                    <a:pt x="964073" y="-121"/>
                    <a:pt x="942975" y="1"/>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29" name="任意多边形: 形状 36">
              <a:extLst>
                <a:ext uri="{FF2B5EF4-FFF2-40B4-BE49-F238E27FC236}">
                  <a16:creationId xmlns="" xmlns:p14="http://schemas.microsoft.com/office/powerpoint/2010/main" xmlns:a16="http://schemas.microsoft.com/office/drawing/2014/main" id="{1E66D16D-CBDD-42DA-BBB8-9DBC569F4550}"/>
                </a:ext>
              </a:extLst>
            </p:cNvPr>
            <p:cNvSpPr/>
            <p:nvPr/>
          </p:nvSpPr>
          <p:spPr>
            <a:xfrm>
              <a:off x="317499" y="238125"/>
              <a:ext cx="1270000" cy="1428750"/>
            </a:xfrm>
            <a:custGeom>
              <a:avLst/>
              <a:gdLst>
                <a:gd name="connsiteX0" fmla="*/ 1150938 w 1270000"/>
                <a:gd name="connsiteY0" fmla="*/ 972344 h 1428750"/>
                <a:gd name="connsiteX1" fmla="*/ 1150938 w 1270000"/>
                <a:gd name="connsiteY1" fmla="*/ 1309688 h 1428750"/>
                <a:gd name="connsiteX2" fmla="*/ 119063 w 1270000"/>
                <a:gd name="connsiteY2" fmla="*/ 1309688 h 1428750"/>
                <a:gd name="connsiteX3" fmla="*/ 119063 w 1270000"/>
                <a:gd name="connsiteY3" fmla="*/ 119063 h 1428750"/>
                <a:gd name="connsiteX4" fmla="*/ 1150938 w 1270000"/>
                <a:gd name="connsiteY4" fmla="*/ 119063 h 1428750"/>
                <a:gd name="connsiteX5" fmla="*/ 1150938 w 1270000"/>
                <a:gd name="connsiteY5" fmla="*/ 178594 h 1428750"/>
                <a:gd name="connsiteX6" fmla="*/ 1210469 w 1270000"/>
                <a:gd name="connsiteY6" fmla="*/ 238125 h 1428750"/>
                <a:gd name="connsiteX7" fmla="*/ 1270000 w 1270000"/>
                <a:gd name="connsiteY7" fmla="*/ 178594 h 1428750"/>
                <a:gd name="connsiteX8" fmla="*/ 1270000 w 1270000"/>
                <a:gd name="connsiteY8" fmla="*/ 79375 h 1428750"/>
                <a:gd name="connsiteX9" fmla="*/ 1190625 w 1270000"/>
                <a:gd name="connsiteY9" fmla="*/ 0 h 1428750"/>
                <a:gd name="connsiteX10" fmla="*/ 79375 w 1270000"/>
                <a:gd name="connsiteY10" fmla="*/ 0 h 1428750"/>
                <a:gd name="connsiteX11" fmla="*/ 0 w 1270000"/>
                <a:gd name="connsiteY11" fmla="*/ 79375 h 1428750"/>
                <a:gd name="connsiteX12" fmla="*/ 0 w 1270000"/>
                <a:gd name="connsiteY12" fmla="*/ 1349375 h 1428750"/>
                <a:gd name="connsiteX13" fmla="*/ 79375 w 1270000"/>
                <a:gd name="connsiteY13" fmla="*/ 1428750 h 1428750"/>
                <a:gd name="connsiteX14" fmla="*/ 1190625 w 1270000"/>
                <a:gd name="connsiteY14" fmla="*/ 1428750 h 1428750"/>
                <a:gd name="connsiteX15" fmla="*/ 1270000 w 1270000"/>
                <a:gd name="connsiteY15" fmla="*/ 1349375 h 1428750"/>
                <a:gd name="connsiteX16" fmla="*/ 1270000 w 1270000"/>
                <a:gd name="connsiteY16" fmla="*/ 972344 h 1428750"/>
                <a:gd name="connsiteX17" fmla="*/ 1210469 w 1270000"/>
                <a:gd name="connsiteY17" fmla="*/ 912813 h 1428750"/>
                <a:gd name="connsiteX18" fmla="*/ 1150938 w 1270000"/>
                <a:gd name="connsiteY18" fmla="*/ 9723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0000" h="1428750">
                  <a:moveTo>
                    <a:pt x="1150938" y="972344"/>
                  </a:moveTo>
                  <a:lnTo>
                    <a:pt x="1150938" y="1309688"/>
                  </a:lnTo>
                  <a:lnTo>
                    <a:pt x="119063" y="1309688"/>
                  </a:lnTo>
                  <a:lnTo>
                    <a:pt x="119063" y="119063"/>
                  </a:lnTo>
                  <a:lnTo>
                    <a:pt x="1150938" y="119063"/>
                  </a:lnTo>
                  <a:lnTo>
                    <a:pt x="1150938" y="178594"/>
                  </a:lnTo>
                  <a:cubicBezTo>
                    <a:pt x="1151365" y="211293"/>
                    <a:pt x="1177769" y="237698"/>
                    <a:pt x="1210469" y="238125"/>
                  </a:cubicBezTo>
                  <a:cubicBezTo>
                    <a:pt x="1243168" y="237698"/>
                    <a:pt x="1269573" y="211293"/>
                    <a:pt x="1270000" y="178594"/>
                  </a:cubicBezTo>
                  <a:lnTo>
                    <a:pt x="1270000" y="79375"/>
                  </a:lnTo>
                  <a:cubicBezTo>
                    <a:pt x="1270000" y="35537"/>
                    <a:pt x="1234463" y="0"/>
                    <a:pt x="1190625" y="0"/>
                  </a:cubicBezTo>
                  <a:lnTo>
                    <a:pt x="79375" y="0"/>
                  </a:lnTo>
                  <a:cubicBezTo>
                    <a:pt x="35537" y="0"/>
                    <a:pt x="0" y="35537"/>
                    <a:pt x="0" y="79375"/>
                  </a:cubicBezTo>
                  <a:lnTo>
                    <a:pt x="0" y="1349375"/>
                  </a:lnTo>
                  <a:cubicBezTo>
                    <a:pt x="0" y="1393213"/>
                    <a:pt x="35537" y="1428750"/>
                    <a:pt x="79375" y="1428750"/>
                  </a:cubicBezTo>
                  <a:lnTo>
                    <a:pt x="1190625" y="1428750"/>
                  </a:lnTo>
                  <a:cubicBezTo>
                    <a:pt x="1234463" y="1428750"/>
                    <a:pt x="1270000" y="1393213"/>
                    <a:pt x="1270000" y="1349375"/>
                  </a:cubicBezTo>
                  <a:lnTo>
                    <a:pt x="1270000" y="972344"/>
                  </a:lnTo>
                  <a:cubicBezTo>
                    <a:pt x="1269573" y="939644"/>
                    <a:pt x="1243168" y="913240"/>
                    <a:pt x="1210469" y="912813"/>
                  </a:cubicBezTo>
                  <a:cubicBezTo>
                    <a:pt x="1177769" y="913240"/>
                    <a:pt x="1151365" y="939644"/>
                    <a:pt x="1150938" y="972344"/>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30" name="任意多边形 29">
            <a:extLst>
              <a:ext uri="{FF2B5EF4-FFF2-40B4-BE49-F238E27FC236}">
                <a16:creationId xmlns="" xmlns:p14="http://schemas.microsoft.com/office/powerpoint/2010/main" xmlns:a16="http://schemas.microsoft.com/office/drawing/2014/main" id="{A3D18010-3C10-476C-A879-BC50CED93B91}"/>
              </a:ext>
            </a:extLst>
          </p:cNvPr>
          <p:cNvSpPr/>
          <p:nvPr>
            <p:custDataLst>
              <p:tags r:id="rId2"/>
            </p:custDataLst>
          </p:nvPr>
        </p:nvSpPr>
        <p:spPr>
          <a:xfrm>
            <a:off x="3710596" y="2664729"/>
            <a:ext cx="2130859" cy="1871580"/>
          </a:xfrm>
          <a:custGeom>
            <a:avLst/>
            <a:gdLst>
              <a:gd name="connsiteX0" fmla="*/ 17337 w 2130859"/>
              <a:gd name="connsiteY0" fmla="*/ 1680862 h 1871580"/>
              <a:gd name="connsiteX1" fmla="*/ 955571 w 2130859"/>
              <a:gd name="connsiteY1" fmla="*/ 63216 h 1871580"/>
              <a:gd name="connsiteX2" fmla="*/ 1175289 w 2130859"/>
              <a:gd name="connsiteY2" fmla="*/ 63216 h 1871580"/>
              <a:gd name="connsiteX3" fmla="*/ 2113523 w 2130859"/>
              <a:gd name="connsiteY3" fmla="*/ 1680862 h 1871580"/>
              <a:gd name="connsiteX4" fmla="*/ 2003664 w 2130859"/>
              <a:gd name="connsiteY4" fmla="*/ 1871580 h 1871580"/>
              <a:gd name="connsiteX5" fmla="*/ 127196 w 2130859"/>
              <a:gd name="connsiteY5" fmla="*/ 1871580 h 1871580"/>
              <a:gd name="connsiteX6" fmla="*/ 17337 w 2130859"/>
              <a:gd name="connsiteY6" fmla="*/ 1680862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680862"/>
                </a:moveTo>
                <a:lnTo>
                  <a:pt x="955571" y="63216"/>
                </a:lnTo>
                <a:cubicBezTo>
                  <a:pt x="1004459" y="-21072"/>
                  <a:pt x="1126402" y="-21072"/>
                  <a:pt x="1175289" y="63216"/>
                </a:cubicBezTo>
                <a:lnTo>
                  <a:pt x="2113523" y="1680862"/>
                </a:lnTo>
                <a:cubicBezTo>
                  <a:pt x="2162637" y="1765541"/>
                  <a:pt x="2101556" y="1871580"/>
                  <a:pt x="2003664" y="1871580"/>
                </a:cubicBezTo>
                <a:lnTo>
                  <a:pt x="127196" y="1871580"/>
                </a:lnTo>
                <a:cubicBezTo>
                  <a:pt x="29305" y="1871580"/>
                  <a:pt x="-31777" y="1765541"/>
                  <a:pt x="17337" y="1680862"/>
                </a:cubicBezTo>
              </a:path>
            </a:pathLst>
          </a:custGeom>
          <a:solidFill>
            <a:srgbClr val="2351B4"/>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31" name="图形 37">
            <a:extLst>
              <a:ext uri="{FF2B5EF4-FFF2-40B4-BE49-F238E27FC236}">
                <a16:creationId xmlns="" xmlns:p14="http://schemas.microsoft.com/office/powerpoint/2010/main" xmlns:a16="http://schemas.microsoft.com/office/drawing/2014/main" id="{168F1C14-4035-4AC2-A01F-6B04AFCBB1E9}"/>
              </a:ext>
            </a:extLst>
          </p:cNvPr>
          <p:cNvGrpSpPr>
            <a:grpSpLocks/>
          </p:cNvGrpSpPr>
          <p:nvPr/>
        </p:nvGrpSpPr>
        <p:grpSpPr>
          <a:xfrm>
            <a:off x="4537848" y="3529543"/>
            <a:ext cx="525380" cy="525380"/>
            <a:chOff x="0" y="0"/>
            <a:chExt cx="1905000" cy="1905000"/>
          </a:xfrm>
          <a:solidFill>
            <a:schemeClr val="bg1"/>
          </a:solidFill>
        </p:grpSpPr>
        <p:sp>
          <p:nvSpPr>
            <p:cNvPr id="32" name="任意多边形: 形状 38">
              <a:extLst>
                <a:ext uri="{FF2B5EF4-FFF2-40B4-BE49-F238E27FC236}">
                  <a16:creationId xmlns="" xmlns:p14="http://schemas.microsoft.com/office/powerpoint/2010/main" xmlns:a16="http://schemas.microsoft.com/office/drawing/2014/main" id="{306690D1-8431-4DAF-93B8-813A072C6036}"/>
                </a:ext>
              </a:extLst>
            </p:cNvPr>
            <p:cNvSpPr/>
            <p:nvPr/>
          </p:nvSpPr>
          <p:spPr>
            <a:xfrm>
              <a:off x="476250" y="635000"/>
              <a:ext cx="714375" cy="119062"/>
            </a:xfrm>
            <a:custGeom>
              <a:avLst/>
              <a:gdLst>
                <a:gd name="connsiteX0" fmla="*/ 56356 w 714375"/>
                <a:gd name="connsiteY0" fmla="*/ 0 h 119062"/>
                <a:gd name="connsiteX1" fmla="*/ 658019 w 714375"/>
                <a:gd name="connsiteY1" fmla="*/ 0 h 119062"/>
                <a:gd name="connsiteX2" fmla="*/ 714375 w 714375"/>
                <a:gd name="connsiteY2" fmla="*/ 56356 h 119062"/>
                <a:gd name="connsiteX3" fmla="*/ 714375 w 714375"/>
                <a:gd name="connsiteY3" fmla="*/ 62706 h 119062"/>
                <a:gd name="connsiteX4" fmla="*/ 658019 w 714375"/>
                <a:gd name="connsiteY4" fmla="*/ 119063 h 119062"/>
                <a:gd name="connsiteX5" fmla="*/ 56356 w 714375"/>
                <a:gd name="connsiteY5" fmla="*/ 119063 h 119062"/>
                <a:gd name="connsiteX6" fmla="*/ 0 w 714375"/>
                <a:gd name="connsiteY6" fmla="*/ 62706 h 119062"/>
                <a:gd name="connsiteX7" fmla="*/ 0 w 714375"/>
                <a:gd name="connsiteY7" fmla="*/ 56356 h 119062"/>
                <a:gd name="connsiteX8" fmla="*/ 56356 w 714375"/>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119062">
                  <a:moveTo>
                    <a:pt x="56356" y="0"/>
                  </a:moveTo>
                  <a:lnTo>
                    <a:pt x="658019" y="0"/>
                  </a:lnTo>
                  <a:cubicBezTo>
                    <a:pt x="695590" y="0"/>
                    <a:pt x="714375" y="18785"/>
                    <a:pt x="714375" y="56356"/>
                  </a:cubicBezTo>
                  <a:lnTo>
                    <a:pt x="714375" y="62706"/>
                  </a:lnTo>
                  <a:cubicBezTo>
                    <a:pt x="714375" y="100277"/>
                    <a:pt x="695590" y="119063"/>
                    <a:pt x="658019" y="119063"/>
                  </a:cubicBezTo>
                  <a:lnTo>
                    <a:pt x="56356" y="119063"/>
                  </a:lnTo>
                  <a:cubicBezTo>
                    <a:pt x="18785" y="119063"/>
                    <a:pt x="0" y="100277"/>
                    <a:pt x="0" y="62706"/>
                  </a:cubicBezTo>
                  <a:lnTo>
                    <a:pt x="0" y="56356"/>
                  </a:lnTo>
                  <a:cubicBezTo>
                    <a:pt x="0" y="18785"/>
                    <a:pt x="18785" y="0"/>
                    <a:pt x="56356"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3" name="任意多边形: 形状 39">
              <a:extLst>
                <a:ext uri="{FF2B5EF4-FFF2-40B4-BE49-F238E27FC236}">
                  <a16:creationId xmlns="" xmlns:p14="http://schemas.microsoft.com/office/powerpoint/2010/main" xmlns:a16="http://schemas.microsoft.com/office/drawing/2014/main" id="{CA1D5E6D-8161-4AC7-9AA1-B53CF98C097D}"/>
                </a:ext>
              </a:extLst>
            </p:cNvPr>
            <p:cNvSpPr/>
            <p:nvPr/>
          </p:nvSpPr>
          <p:spPr>
            <a:xfrm>
              <a:off x="476250" y="952500"/>
              <a:ext cx="476250" cy="119062"/>
            </a:xfrm>
            <a:custGeom>
              <a:avLst/>
              <a:gdLst>
                <a:gd name="connsiteX0" fmla="*/ 421481 w 476250"/>
                <a:gd name="connsiteY0" fmla="*/ 0 h 119062"/>
                <a:gd name="connsiteX1" fmla="*/ 54769 w 476250"/>
                <a:gd name="connsiteY1" fmla="*/ 0 h 119062"/>
                <a:gd name="connsiteX2" fmla="*/ 0 w 476250"/>
                <a:gd name="connsiteY2" fmla="*/ 54769 h 119062"/>
                <a:gd name="connsiteX3" fmla="*/ 0 w 476250"/>
                <a:gd name="connsiteY3" fmla="*/ 64294 h 119062"/>
                <a:gd name="connsiteX4" fmla="*/ 54769 w 476250"/>
                <a:gd name="connsiteY4" fmla="*/ 119063 h 119062"/>
                <a:gd name="connsiteX5" fmla="*/ 421481 w 476250"/>
                <a:gd name="connsiteY5" fmla="*/ 119063 h 119062"/>
                <a:gd name="connsiteX6" fmla="*/ 476250 w 476250"/>
                <a:gd name="connsiteY6" fmla="*/ 64294 h 119062"/>
                <a:gd name="connsiteX7" fmla="*/ 476250 w 476250"/>
                <a:gd name="connsiteY7" fmla="*/ 54769 h 119062"/>
                <a:gd name="connsiteX8" fmla="*/ 421481 w 476250"/>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0" h="119062">
                  <a:moveTo>
                    <a:pt x="421481" y="0"/>
                  </a:moveTo>
                  <a:lnTo>
                    <a:pt x="54769" y="0"/>
                  </a:lnTo>
                  <a:cubicBezTo>
                    <a:pt x="24521" y="0"/>
                    <a:pt x="0" y="24521"/>
                    <a:pt x="0" y="54769"/>
                  </a:cubicBezTo>
                  <a:lnTo>
                    <a:pt x="0" y="64294"/>
                  </a:lnTo>
                  <a:cubicBezTo>
                    <a:pt x="0" y="94542"/>
                    <a:pt x="24521" y="119063"/>
                    <a:pt x="54769" y="119063"/>
                  </a:cubicBezTo>
                  <a:lnTo>
                    <a:pt x="421481" y="119063"/>
                  </a:lnTo>
                  <a:cubicBezTo>
                    <a:pt x="451729" y="119063"/>
                    <a:pt x="476250" y="94542"/>
                    <a:pt x="476250" y="64294"/>
                  </a:cubicBezTo>
                  <a:lnTo>
                    <a:pt x="476250" y="54769"/>
                  </a:lnTo>
                  <a:cubicBezTo>
                    <a:pt x="476250" y="24521"/>
                    <a:pt x="451729" y="0"/>
                    <a:pt x="42148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4" name="任意多边形: 形状 40">
              <a:extLst>
                <a:ext uri="{FF2B5EF4-FFF2-40B4-BE49-F238E27FC236}">
                  <a16:creationId xmlns="" xmlns:p14="http://schemas.microsoft.com/office/powerpoint/2010/main" xmlns:a16="http://schemas.microsoft.com/office/drawing/2014/main" id="{66C77895-2CBC-4AF8-964D-D7CE709B583D}"/>
                </a:ext>
              </a:extLst>
            </p:cNvPr>
            <p:cNvSpPr/>
            <p:nvPr/>
          </p:nvSpPr>
          <p:spPr>
            <a:xfrm>
              <a:off x="238125" y="238125"/>
              <a:ext cx="1190625" cy="1428750"/>
            </a:xfrm>
            <a:custGeom>
              <a:avLst/>
              <a:gdLst>
                <a:gd name="connsiteX0" fmla="*/ 119063 w 1190625"/>
                <a:gd name="connsiteY0" fmla="*/ 1309688 h 1428750"/>
                <a:gd name="connsiteX1" fmla="*/ 119063 w 1190625"/>
                <a:gd name="connsiteY1" fmla="*/ 119063 h 1428750"/>
                <a:gd name="connsiteX2" fmla="*/ 1071563 w 1190625"/>
                <a:gd name="connsiteY2" fmla="*/ 119063 h 1428750"/>
                <a:gd name="connsiteX3" fmla="*/ 1071563 w 1190625"/>
                <a:gd name="connsiteY3" fmla="*/ 575469 h 1428750"/>
                <a:gd name="connsiteX4" fmla="*/ 1131094 w 1190625"/>
                <a:gd name="connsiteY4" fmla="*/ 635000 h 1428750"/>
                <a:gd name="connsiteX5" fmla="*/ 1190625 w 1190625"/>
                <a:gd name="connsiteY5" fmla="*/ 575469 h 1428750"/>
                <a:gd name="connsiteX6" fmla="*/ 1190625 w 1190625"/>
                <a:gd name="connsiteY6" fmla="*/ 79375 h 1428750"/>
                <a:gd name="connsiteX7" fmla="*/ 1111250 w 1190625"/>
                <a:gd name="connsiteY7" fmla="*/ 0 h 1428750"/>
                <a:gd name="connsiteX8" fmla="*/ 79375 w 1190625"/>
                <a:gd name="connsiteY8" fmla="*/ 0 h 1428750"/>
                <a:gd name="connsiteX9" fmla="*/ 0 w 1190625"/>
                <a:gd name="connsiteY9" fmla="*/ 79375 h 1428750"/>
                <a:gd name="connsiteX10" fmla="*/ 0 w 1190625"/>
                <a:gd name="connsiteY10" fmla="*/ 1349375 h 1428750"/>
                <a:gd name="connsiteX11" fmla="*/ 79375 w 1190625"/>
                <a:gd name="connsiteY11" fmla="*/ 1428750 h 1428750"/>
                <a:gd name="connsiteX12" fmla="*/ 654844 w 1190625"/>
                <a:gd name="connsiteY12" fmla="*/ 1428750 h 1428750"/>
                <a:gd name="connsiteX13" fmla="*/ 714375 w 1190625"/>
                <a:gd name="connsiteY13" fmla="*/ 1369219 h 1428750"/>
                <a:gd name="connsiteX14" fmla="*/ 654844 w 1190625"/>
                <a:gd name="connsiteY14" fmla="*/ 130968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5" h="1428750">
                  <a:moveTo>
                    <a:pt x="119063" y="1309688"/>
                  </a:moveTo>
                  <a:lnTo>
                    <a:pt x="119063" y="119063"/>
                  </a:lnTo>
                  <a:lnTo>
                    <a:pt x="1071563" y="119063"/>
                  </a:lnTo>
                  <a:lnTo>
                    <a:pt x="1071563" y="575469"/>
                  </a:lnTo>
                  <a:cubicBezTo>
                    <a:pt x="1071990" y="608168"/>
                    <a:pt x="1098394" y="634573"/>
                    <a:pt x="1131094" y="635000"/>
                  </a:cubicBezTo>
                  <a:cubicBezTo>
                    <a:pt x="1163793" y="634573"/>
                    <a:pt x="1190198" y="608168"/>
                    <a:pt x="1190625" y="575469"/>
                  </a:cubicBezTo>
                  <a:lnTo>
                    <a:pt x="1190625" y="79375"/>
                  </a:lnTo>
                  <a:cubicBezTo>
                    <a:pt x="1190625" y="35537"/>
                    <a:pt x="1155088" y="0"/>
                    <a:pt x="1111250" y="0"/>
                  </a:cubicBezTo>
                  <a:lnTo>
                    <a:pt x="79375" y="0"/>
                  </a:lnTo>
                  <a:cubicBezTo>
                    <a:pt x="35537" y="0"/>
                    <a:pt x="0" y="35537"/>
                    <a:pt x="0" y="79375"/>
                  </a:cubicBezTo>
                  <a:lnTo>
                    <a:pt x="0" y="1349375"/>
                  </a:lnTo>
                  <a:cubicBezTo>
                    <a:pt x="0" y="1393213"/>
                    <a:pt x="35537" y="1428750"/>
                    <a:pt x="79375" y="1428750"/>
                  </a:cubicBezTo>
                  <a:lnTo>
                    <a:pt x="654844" y="1428750"/>
                  </a:lnTo>
                  <a:cubicBezTo>
                    <a:pt x="687543" y="1428323"/>
                    <a:pt x="713948" y="1401918"/>
                    <a:pt x="714375" y="1369219"/>
                  </a:cubicBezTo>
                  <a:cubicBezTo>
                    <a:pt x="713948" y="1336519"/>
                    <a:pt x="687543" y="1310115"/>
                    <a:pt x="654844" y="1309688"/>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5" name="任意多边形: 形状 41">
              <a:extLst>
                <a:ext uri="{FF2B5EF4-FFF2-40B4-BE49-F238E27FC236}">
                  <a16:creationId xmlns="" xmlns:p14="http://schemas.microsoft.com/office/powerpoint/2010/main" xmlns:a16="http://schemas.microsoft.com/office/drawing/2014/main" id="{896D09F3-F2C5-4F66-ABC9-74D6AB6376F6}"/>
                </a:ext>
              </a:extLst>
            </p:cNvPr>
            <p:cNvSpPr/>
            <p:nvPr/>
          </p:nvSpPr>
          <p:spPr>
            <a:xfrm>
              <a:off x="1038739" y="951729"/>
              <a:ext cx="621260" cy="715154"/>
            </a:xfrm>
            <a:custGeom>
              <a:avLst/>
              <a:gdLst>
                <a:gd name="connsiteX0" fmla="*/ 450336 w 621260"/>
                <a:gd name="connsiteY0" fmla="*/ 430983 h 715154"/>
                <a:gd name="connsiteX1" fmla="*/ 503476 w 621260"/>
                <a:gd name="connsiteY1" fmla="*/ 98442 h 715154"/>
                <a:gd name="connsiteX2" fmla="*/ 170936 w 621260"/>
                <a:gd name="connsiteY2" fmla="*/ 45302 h 715154"/>
                <a:gd name="connsiteX3" fmla="*/ 117796 w 621260"/>
                <a:gd name="connsiteY3" fmla="*/ 377842 h 715154"/>
                <a:gd name="connsiteX4" fmla="*/ 170936 w 621260"/>
                <a:gd name="connsiteY4" fmla="*/ 430983 h 715154"/>
                <a:gd name="connsiteX5" fmla="*/ 1073 w 621260"/>
                <a:gd name="connsiteY5" fmla="*/ 645295 h 715154"/>
                <a:gd name="connsiteX6" fmla="*/ 47626 w 621260"/>
                <a:gd name="connsiteY6" fmla="*/ 714092 h 715154"/>
                <a:gd name="connsiteX7" fmla="*/ 59811 w 621260"/>
                <a:gd name="connsiteY7" fmla="*/ 715145 h 715154"/>
                <a:gd name="connsiteX8" fmla="*/ 117755 w 621260"/>
                <a:gd name="connsiteY8" fmla="*/ 669108 h 715154"/>
                <a:gd name="connsiteX9" fmla="*/ 357265 w 621260"/>
                <a:gd name="connsiteY9" fmla="*/ 522856 h 715154"/>
                <a:gd name="connsiteX10" fmla="*/ 503517 w 621260"/>
                <a:gd name="connsiteY10" fmla="*/ 669108 h 715154"/>
                <a:gd name="connsiteX11" fmla="*/ 561461 w 621260"/>
                <a:gd name="connsiteY11" fmla="*/ 715145 h 715154"/>
                <a:gd name="connsiteX12" fmla="*/ 621251 w 621260"/>
                <a:gd name="connsiteY12" fmla="*/ 657480 h 715154"/>
                <a:gd name="connsiteX13" fmla="*/ 620198 w 621260"/>
                <a:gd name="connsiteY13" fmla="*/ 645295 h 715154"/>
                <a:gd name="connsiteX14" fmla="*/ 450336 w 621260"/>
                <a:gd name="connsiteY14" fmla="*/ 430983 h 715154"/>
                <a:gd name="connsiteX15" fmla="*/ 310636 w 621260"/>
                <a:gd name="connsiteY15" fmla="*/ 119833 h 715154"/>
                <a:gd name="connsiteX16" fmla="*/ 429698 w 621260"/>
                <a:gd name="connsiteY16" fmla="*/ 238895 h 715154"/>
                <a:gd name="connsiteX17" fmla="*/ 310636 w 621260"/>
                <a:gd name="connsiteY17" fmla="*/ 357958 h 715154"/>
                <a:gd name="connsiteX18" fmla="*/ 191573 w 621260"/>
                <a:gd name="connsiteY18" fmla="*/ 238895 h 715154"/>
                <a:gd name="connsiteX19" fmla="*/ 310636 w 621260"/>
                <a:gd name="connsiteY19" fmla="*/ 119833 h 7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260" h="715154">
                  <a:moveTo>
                    <a:pt x="450336" y="430983"/>
                  </a:moveTo>
                  <a:cubicBezTo>
                    <a:pt x="556839" y="353828"/>
                    <a:pt x="580631" y="204945"/>
                    <a:pt x="503476" y="98442"/>
                  </a:cubicBezTo>
                  <a:cubicBezTo>
                    <a:pt x="426322" y="-8061"/>
                    <a:pt x="277439" y="-31852"/>
                    <a:pt x="170936" y="45302"/>
                  </a:cubicBezTo>
                  <a:cubicBezTo>
                    <a:pt x="64433" y="122456"/>
                    <a:pt x="40641" y="271339"/>
                    <a:pt x="117796" y="377842"/>
                  </a:cubicBezTo>
                  <a:cubicBezTo>
                    <a:pt x="132585" y="398257"/>
                    <a:pt x="150521" y="416194"/>
                    <a:pt x="170936" y="430983"/>
                  </a:cubicBezTo>
                  <a:cubicBezTo>
                    <a:pt x="84875" y="473126"/>
                    <a:pt x="22452" y="551885"/>
                    <a:pt x="1073" y="645295"/>
                  </a:cubicBezTo>
                  <a:cubicBezTo>
                    <a:pt x="-5069" y="677148"/>
                    <a:pt x="15773" y="707950"/>
                    <a:pt x="47626" y="714092"/>
                  </a:cubicBezTo>
                  <a:cubicBezTo>
                    <a:pt x="51640" y="714866"/>
                    <a:pt x="55724" y="715219"/>
                    <a:pt x="59811" y="715145"/>
                  </a:cubicBezTo>
                  <a:cubicBezTo>
                    <a:pt x="87477" y="715127"/>
                    <a:pt x="111484" y="696053"/>
                    <a:pt x="117755" y="669108"/>
                  </a:cubicBezTo>
                  <a:cubicBezTo>
                    <a:pt x="143507" y="562582"/>
                    <a:pt x="250740" y="497103"/>
                    <a:pt x="357265" y="522856"/>
                  </a:cubicBezTo>
                  <a:cubicBezTo>
                    <a:pt x="429577" y="540337"/>
                    <a:pt x="486036" y="596796"/>
                    <a:pt x="503517" y="669108"/>
                  </a:cubicBezTo>
                  <a:cubicBezTo>
                    <a:pt x="509788" y="696053"/>
                    <a:pt x="533795" y="715128"/>
                    <a:pt x="561461" y="715145"/>
                  </a:cubicBezTo>
                  <a:cubicBezTo>
                    <a:pt x="593895" y="715732"/>
                    <a:pt x="620665" y="689914"/>
                    <a:pt x="621251" y="657480"/>
                  </a:cubicBezTo>
                  <a:cubicBezTo>
                    <a:pt x="621325" y="653393"/>
                    <a:pt x="620972" y="649309"/>
                    <a:pt x="620198" y="645295"/>
                  </a:cubicBezTo>
                  <a:cubicBezTo>
                    <a:pt x="598820" y="551885"/>
                    <a:pt x="536397" y="473127"/>
                    <a:pt x="450336" y="430983"/>
                  </a:cubicBezTo>
                  <a:close/>
                  <a:moveTo>
                    <a:pt x="310636" y="119833"/>
                  </a:moveTo>
                  <a:cubicBezTo>
                    <a:pt x="376392" y="119833"/>
                    <a:pt x="429698" y="173139"/>
                    <a:pt x="429698" y="238895"/>
                  </a:cubicBezTo>
                  <a:cubicBezTo>
                    <a:pt x="429698" y="304652"/>
                    <a:pt x="376392" y="357958"/>
                    <a:pt x="310636" y="357958"/>
                  </a:cubicBezTo>
                  <a:cubicBezTo>
                    <a:pt x="244879" y="357958"/>
                    <a:pt x="191573" y="304652"/>
                    <a:pt x="191573" y="238895"/>
                  </a:cubicBezTo>
                  <a:cubicBezTo>
                    <a:pt x="191573" y="173139"/>
                    <a:pt x="244879" y="119833"/>
                    <a:pt x="310636" y="119833"/>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36" name="任意多边形 35">
            <a:extLst>
              <a:ext uri="{FF2B5EF4-FFF2-40B4-BE49-F238E27FC236}">
                <a16:creationId xmlns="" xmlns:p14="http://schemas.microsoft.com/office/powerpoint/2010/main" xmlns:a16="http://schemas.microsoft.com/office/drawing/2014/main" id="{A0625C29-C446-4A7E-98D9-66DF30DC8605}"/>
              </a:ext>
            </a:extLst>
          </p:cNvPr>
          <p:cNvSpPr/>
          <p:nvPr>
            <p:custDataLst>
              <p:tags r:id="rId3"/>
            </p:custDataLst>
          </p:nvPr>
        </p:nvSpPr>
        <p:spPr>
          <a:xfrm>
            <a:off x="5030569" y="2538533"/>
            <a:ext cx="2130859" cy="1871580"/>
          </a:xfrm>
          <a:custGeom>
            <a:avLst/>
            <a:gdLst>
              <a:gd name="connsiteX0" fmla="*/ 17337 w 2130859"/>
              <a:gd name="connsiteY0" fmla="*/ 190718 h 1871580"/>
              <a:gd name="connsiteX1" fmla="*/ 955571 w 2130859"/>
              <a:gd name="connsiteY1" fmla="*/ 1808364 h 1871580"/>
              <a:gd name="connsiteX2" fmla="*/ 1175289 w 2130859"/>
              <a:gd name="connsiteY2" fmla="*/ 1808364 h 1871580"/>
              <a:gd name="connsiteX3" fmla="*/ 2113523 w 2130859"/>
              <a:gd name="connsiteY3" fmla="*/ 190718 h 1871580"/>
              <a:gd name="connsiteX4" fmla="*/ 2003664 w 2130859"/>
              <a:gd name="connsiteY4" fmla="*/ 0 h 1871580"/>
              <a:gd name="connsiteX5" fmla="*/ 127196 w 2130859"/>
              <a:gd name="connsiteY5" fmla="*/ 0 h 1871580"/>
              <a:gd name="connsiteX6" fmla="*/ 17337 w 2130859"/>
              <a:gd name="connsiteY6" fmla="*/ 190718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90718"/>
                </a:moveTo>
                <a:lnTo>
                  <a:pt x="955571" y="1808364"/>
                </a:lnTo>
                <a:cubicBezTo>
                  <a:pt x="1004459" y="1892652"/>
                  <a:pt x="1126401" y="1892652"/>
                  <a:pt x="1175289" y="1808364"/>
                </a:cubicBezTo>
                <a:lnTo>
                  <a:pt x="2113523" y="190718"/>
                </a:lnTo>
                <a:cubicBezTo>
                  <a:pt x="2162637" y="106039"/>
                  <a:pt x="2101555" y="0"/>
                  <a:pt x="2003664" y="0"/>
                </a:cubicBezTo>
                <a:lnTo>
                  <a:pt x="127196" y="0"/>
                </a:lnTo>
                <a:cubicBezTo>
                  <a:pt x="29304" y="0"/>
                  <a:pt x="-31777" y="106039"/>
                  <a:pt x="17337" y="190718"/>
                </a:cubicBezTo>
              </a:path>
            </a:pathLst>
          </a:custGeom>
          <a:solidFill>
            <a:srgbClr val="20C7FD"/>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37" name="图形 23">
            <a:extLst>
              <a:ext uri="{FF2B5EF4-FFF2-40B4-BE49-F238E27FC236}">
                <a16:creationId xmlns="" xmlns:p14="http://schemas.microsoft.com/office/powerpoint/2010/main" xmlns:a16="http://schemas.microsoft.com/office/drawing/2014/main" id="{AF201D97-5F87-41CF-836C-57C16FA950F1}"/>
              </a:ext>
            </a:extLst>
          </p:cNvPr>
          <p:cNvGrpSpPr>
            <a:grpSpLocks/>
          </p:cNvGrpSpPr>
          <p:nvPr/>
        </p:nvGrpSpPr>
        <p:grpSpPr>
          <a:xfrm>
            <a:off x="5801432" y="2901058"/>
            <a:ext cx="525380" cy="525380"/>
            <a:chOff x="0" y="0"/>
            <a:chExt cx="1905000" cy="1905000"/>
          </a:xfrm>
          <a:solidFill>
            <a:schemeClr val="bg1"/>
          </a:solidFill>
        </p:grpSpPr>
        <p:sp>
          <p:nvSpPr>
            <p:cNvPr id="38" name="任意多边形: 形状 43">
              <a:extLst>
                <a:ext uri="{FF2B5EF4-FFF2-40B4-BE49-F238E27FC236}">
                  <a16:creationId xmlns="" xmlns:p14="http://schemas.microsoft.com/office/powerpoint/2010/main" xmlns:a16="http://schemas.microsoft.com/office/drawing/2014/main" id="{D4A3892A-AF1C-498B-8E3B-66C17134EBBB}"/>
                </a:ext>
              </a:extLst>
            </p:cNvPr>
            <p:cNvSpPr/>
            <p:nvPr/>
          </p:nvSpPr>
          <p:spPr>
            <a:xfrm>
              <a:off x="238125" y="396874"/>
              <a:ext cx="1428750" cy="1270000"/>
            </a:xfrm>
            <a:custGeom>
              <a:avLst/>
              <a:gdLst>
                <a:gd name="connsiteX0" fmla="*/ 1309688 w 1428750"/>
                <a:gd name="connsiteY0" fmla="*/ 119063 h 1270000"/>
                <a:gd name="connsiteX1" fmla="*/ 1309688 w 1428750"/>
                <a:gd name="connsiteY1" fmla="*/ 1150938 h 1270000"/>
                <a:gd name="connsiteX2" fmla="*/ 119063 w 1428750"/>
                <a:gd name="connsiteY2" fmla="*/ 1150938 h 1270000"/>
                <a:gd name="connsiteX3" fmla="*/ 119063 w 1428750"/>
                <a:gd name="connsiteY3" fmla="*/ 119063 h 1270000"/>
                <a:gd name="connsiteX4" fmla="*/ 1309688 w 1428750"/>
                <a:gd name="connsiteY4" fmla="*/ 119063 h 1270000"/>
                <a:gd name="connsiteX5" fmla="*/ 1349375 w 1428750"/>
                <a:gd name="connsiteY5" fmla="*/ 0 h 1270000"/>
                <a:gd name="connsiteX6" fmla="*/ 79375 w 1428750"/>
                <a:gd name="connsiteY6" fmla="*/ 0 h 1270000"/>
                <a:gd name="connsiteX7" fmla="*/ 0 w 1428750"/>
                <a:gd name="connsiteY7" fmla="*/ 79375 h 1270000"/>
                <a:gd name="connsiteX8" fmla="*/ 0 w 1428750"/>
                <a:gd name="connsiteY8" fmla="*/ 1190625 h 1270000"/>
                <a:gd name="connsiteX9" fmla="*/ 79375 w 1428750"/>
                <a:gd name="connsiteY9" fmla="*/ 1270000 h 1270000"/>
                <a:gd name="connsiteX10" fmla="*/ 1349375 w 1428750"/>
                <a:gd name="connsiteY10" fmla="*/ 1270000 h 1270000"/>
                <a:gd name="connsiteX11" fmla="*/ 1428750 w 1428750"/>
                <a:gd name="connsiteY11" fmla="*/ 1190625 h 1270000"/>
                <a:gd name="connsiteX12" fmla="*/ 1428750 w 1428750"/>
                <a:gd name="connsiteY12" fmla="*/ 79375 h 1270000"/>
                <a:gd name="connsiteX13" fmla="*/ 1349375 w 1428750"/>
                <a:gd name="connsiteY13"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0" h="1270000">
                  <a:moveTo>
                    <a:pt x="1309688" y="119063"/>
                  </a:moveTo>
                  <a:lnTo>
                    <a:pt x="1309688" y="1150938"/>
                  </a:lnTo>
                  <a:lnTo>
                    <a:pt x="119063" y="1150938"/>
                  </a:lnTo>
                  <a:lnTo>
                    <a:pt x="119063" y="119063"/>
                  </a:lnTo>
                  <a:lnTo>
                    <a:pt x="1309688" y="119063"/>
                  </a:lnTo>
                  <a:moveTo>
                    <a:pt x="1349375" y="0"/>
                  </a:moveTo>
                  <a:lnTo>
                    <a:pt x="79375" y="0"/>
                  </a:lnTo>
                  <a:cubicBezTo>
                    <a:pt x="35537" y="0"/>
                    <a:pt x="0" y="35537"/>
                    <a:pt x="0" y="79375"/>
                  </a:cubicBezTo>
                  <a:lnTo>
                    <a:pt x="0" y="1190625"/>
                  </a:lnTo>
                  <a:cubicBezTo>
                    <a:pt x="0" y="1234463"/>
                    <a:pt x="35537" y="1270000"/>
                    <a:pt x="79375" y="1270000"/>
                  </a:cubicBezTo>
                  <a:lnTo>
                    <a:pt x="1349375" y="1270000"/>
                  </a:lnTo>
                  <a:cubicBezTo>
                    <a:pt x="1393213" y="1270000"/>
                    <a:pt x="1428750" y="1234463"/>
                    <a:pt x="1428750" y="1190625"/>
                  </a:cubicBezTo>
                  <a:lnTo>
                    <a:pt x="1428750" y="79375"/>
                  </a:lnTo>
                  <a:cubicBezTo>
                    <a:pt x="1428750" y="35537"/>
                    <a:pt x="1393213" y="0"/>
                    <a:pt x="1349375"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9" name="任意多边形: 形状 44">
              <a:extLst>
                <a:ext uri="{FF2B5EF4-FFF2-40B4-BE49-F238E27FC236}">
                  <a16:creationId xmlns="" xmlns:p14="http://schemas.microsoft.com/office/powerpoint/2010/main" xmlns:a16="http://schemas.microsoft.com/office/drawing/2014/main" id="{A34239BE-6542-49BE-95AE-860146963FAC}"/>
                </a:ext>
              </a:extLst>
            </p:cNvPr>
            <p:cNvSpPr/>
            <p:nvPr/>
          </p:nvSpPr>
          <p:spPr>
            <a:xfrm>
              <a:off x="476250" y="238125"/>
              <a:ext cx="119062" cy="396875"/>
            </a:xfrm>
            <a:custGeom>
              <a:avLst/>
              <a:gdLst>
                <a:gd name="connsiteX0" fmla="*/ 59531 w 119062"/>
                <a:gd name="connsiteY0" fmla="*/ 0 h 396875"/>
                <a:gd name="connsiteX1" fmla="*/ 59531 w 119062"/>
                <a:gd name="connsiteY1" fmla="*/ 0 h 396875"/>
                <a:gd name="connsiteX2" fmla="*/ 119063 w 119062"/>
                <a:gd name="connsiteY2" fmla="*/ 59531 h 396875"/>
                <a:gd name="connsiteX3" fmla="*/ 119063 w 119062"/>
                <a:gd name="connsiteY3" fmla="*/ 337344 h 396875"/>
                <a:gd name="connsiteX4" fmla="*/ 59531 w 119062"/>
                <a:gd name="connsiteY4" fmla="*/ 396875 h 396875"/>
                <a:gd name="connsiteX5" fmla="*/ 59531 w 119062"/>
                <a:gd name="connsiteY5" fmla="*/ 396875 h 396875"/>
                <a:gd name="connsiteX6" fmla="*/ 0 w 119062"/>
                <a:gd name="connsiteY6" fmla="*/ 337344 h 396875"/>
                <a:gd name="connsiteX7" fmla="*/ 0 w 119062"/>
                <a:gd name="connsiteY7" fmla="*/ 59531 h 396875"/>
                <a:gd name="connsiteX8" fmla="*/ 59531 w 119062"/>
                <a:gd name="connsiteY8"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62" h="396875">
                  <a:moveTo>
                    <a:pt x="59531" y="0"/>
                  </a:moveTo>
                  <a:lnTo>
                    <a:pt x="59531" y="0"/>
                  </a:lnTo>
                  <a:cubicBezTo>
                    <a:pt x="99219" y="0"/>
                    <a:pt x="119063" y="19844"/>
                    <a:pt x="119063" y="59531"/>
                  </a:cubicBezTo>
                  <a:lnTo>
                    <a:pt x="119063" y="337344"/>
                  </a:lnTo>
                  <a:cubicBezTo>
                    <a:pt x="119063" y="377031"/>
                    <a:pt x="99219" y="396875"/>
                    <a:pt x="59531" y="396875"/>
                  </a:cubicBezTo>
                  <a:lnTo>
                    <a:pt x="59531" y="396875"/>
                  </a:lnTo>
                  <a:cubicBezTo>
                    <a:pt x="19844" y="396875"/>
                    <a:pt x="0" y="377031"/>
                    <a:pt x="0" y="337344"/>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0" name="任意多边形: 形状 45">
              <a:extLst>
                <a:ext uri="{FF2B5EF4-FFF2-40B4-BE49-F238E27FC236}">
                  <a16:creationId xmlns="" xmlns:p14="http://schemas.microsoft.com/office/powerpoint/2010/main" xmlns:a16="http://schemas.microsoft.com/office/drawing/2014/main" id="{29D57A3C-4EC2-4271-8022-5B559F8D79C6}"/>
                </a:ext>
              </a:extLst>
            </p:cNvPr>
            <p:cNvSpPr/>
            <p:nvPr/>
          </p:nvSpPr>
          <p:spPr>
            <a:xfrm>
              <a:off x="1309687" y="238125"/>
              <a:ext cx="119062" cy="396875"/>
            </a:xfrm>
            <a:custGeom>
              <a:avLst/>
              <a:gdLst>
                <a:gd name="connsiteX0" fmla="*/ 59531 w 119062"/>
                <a:gd name="connsiteY0" fmla="*/ 0 h 396875"/>
                <a:gd name="connsiteX1" fmla="*/ 59531 w 119062"/>
                <a:gd name="connsiteY1" fmla="*/ 0 h 396875"/>
                <a:gd name="connsiteX2" fmla="*/ 119063 w 119062"/>
                <a:gd name="connsiteY2" fmla="*/ 59531 h 396875"/>
                <a:gd name="connsiteX3" fmla="*/ 119063 w 119062"/>
                <a:gd name="connsiteY3" fmla="*/ 337344 h 396875"/>
                <a:gd name="connsiteX4" fmla="*/ 59531 w 119062"/>
                <a:gd name="connsiteY4" fmla="*/ 396875 h 396875"/>
                <a:gd name="connsiteX5" fmla="*/ 59531 w 119062"/>
                <a:gd name="connsiteY5" fmla="*/ 396875 h 396875"/>
                <a:gd name="connsiteX6" fmla="*/ 0 w 119062"/>
                <a:gd name="connsiteY6" fmla="*/ 337344 h 396875"/>
                <a:gd name="connsiteX7" fmla="*/ 0 w 119062"/>
                <a:gd name="connsiteY7" fmla="*/ 59531 h 396875"/>
                <a:gd name="connsiteX8" fmla="*/ 59531 w 119062"/>
                <a:gd name="connsiteY8"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62" h="396875">
                  <a:moveTo>
                    <a:pt x="59531" y="0"/>
                  </a:moveTo>
                  <a:lnTo>
                    <a:pt x="59531" y="0"/>
                  </a:lnTo>
                  <a:cubicBezTo>
                    <a:pt x="99219" y="0"/>
                    <a:pt x="119063" y="19844"/>
                    <a:pt x="119063" y="59531"/>
                  </a:cubicBezTo>
                  <a:lnTo>
                    <a:pt x="119063" y="337344"/>
                  </a:lnTo>
                  <a:cubicBezTo>
                    <a:pt x="119063" y="377031"/>
                    <a:pt x="99219" y="396875"/>
                    <a:pt x="59531" y="396875"/>
                  </a:cubicBezTo>
                  <a:lnTo>
                    <a:pt x="59531" y="396875"/>
                  </a:lnTo>
                  <a:cubicBezTo>
                    <a:pt x="19844" y="396875"/>
                    <a:pt x="0" y="377031"/>
                    <a:pt x="0" y="337344"/>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1" name="任意多边形: 形状 46">
              <a:extLst>
                <a:ext uri="{FF2B5EF4-FFF2-40B4-BE49-F238E27FC236}">
                  <a16:creationId xmlns="" xmlns:p14="http://schemas.microsoft.com/office/powerpoint/2010/main" xmlns:a16="http://schemas.microsoft.com/office/drawing/2014/main" id="{32093105-EB74-4687-B12B-4CB6461A3B46}"/>
                </a:ext>
              </a:extLst>
            </p:cNvPr>
            <p:cNvSpPr/>
            <p:nvPr/>
          </p:nvSpPr>
          <p:spPr>
            <a:xfrm>
              <a:off x="238125" y="793749"/>
              <a:ext cx="1428750" cy="119062"/>
            </a:xfrm>
            <a:custGeom>
              <a:avLst/>
              <a:gdLst>
                <a:gd name="connsiteX0" fmla="*/ 0 w 1428750"/>
                <a:gd name="connsiteY0" fmla="*/ 0 h 119062"/>
                <a:gd name="connsiteX1" fmla="*/ 1428750 w 1428750"/>
                <a:gd name="connsiteY1" fmla="*/ 0 h 119062"/>
                <a:gd name="connsiteX2" fmla="*/ 1428750 w 1428750"/>
                <a:gd name="connsiteY2" fmla="*/ 119063 h 119062"/>
                <a:gd name="connsiteX3" fmla="*/ 0 w 1428750"/>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428750" h="119062">
                  <a:moveTo>
                    <a:pt x="0" y="0"/>
                  </a:moveTo>
                  <a:lnTo>
                    <a:pt x="1428750" y="0"/>
                  </a:lnTo>
                  <a:lnTo>
                    <a:pt x="1428750" y="119063"/>
                  </a:lnTo>
                  <a:lnTo>
                    <a:pt x="0" y="119063"/>
                  </a:ln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2" name="任意多边形: 形状 52">
              <a:extLst>
                <a:ext uri="{FF2B5EF4-FFF2-40B4-BE49-F238E27FC236}">
                  <a16:creationId xmlns="" xmlns:p14="http://schemas.microsoft.com/office/powerpoint/2010/main" xmlns:a16="http://schemas.microsoft.com/office/drawing/2014/main" id="{A6669946-1184-4332-98EB-1EE079B27A8D}"/>
                </a:ext>
              </a:extLst>
            </p:cNvPr>
            <p:cNvSpPr/>
            <p:nvPr/>
          </p:nvSpPr>
          <p:spPr>
            <a:xfrm>
              <a:off x="704682" y="1031927"/>
              <a:ext cx="557270" cy="401074"/>
            </a:xfrm>
            <a:custGeom>
              <a:avLst/>
              <a:gdLst>
                <a:gd name="connsiteX0" fmla="*/ 540712 w 557270"/>
                <a:gd name="connsiteY0" fmla="*/ 17410 h 401074"/>
                <a:gd name="connsiteX1" fmla="*/ 456574 w 557270"/>
                <a:gd name="connsiteY1" fmla="*/ 17410 h 401074"/>
                <a:gd name="connsiteX2" fmla="*/ 214480 w 557270"/>
                <a:gd name="connsiteY2" fmla="*/ 255535 h 401074"/>
                <a:gd name="connsiteX3" fmla="*/ 111293 w 557270"/>
                <a:gd name="connsiteY3" fmla="*/ 158698 h 401074"/>
                <a:gd name="connsiteX4" fmla="*/ 30118 w 557270"/>
                <a:gd name="connsiteY4" fmla="*/ 136370 h 401074"/>
                <a:gd name="connsiteX5" fmla="*/ 7790 w 557270"/>
                <a:gd name="connsiteY5" fmla="*/ 217546 h 401074"/>
                <a:gd name="connsiteX6" fmla="*/ 27155 w 557270"/>
                <a:gd name="connsiteY6" fmla="*/ 238073 h 401074"/>
                <a:gd name="connsiteX7" fmla="*/ 172412 w 557270"/>
                <a:gd name="connsiteY7" fmla="*/ 383329 h 401074"/>
                <a:gd name="connsiteX8" fmla="*/ 255472 w 557270"/>
                <a:gd name="connsiteY8" fmla="*/ 384406 h 401074"/>
                <a:gd name="connsiteX9" fmla="*/ 256549 w 557270"/>
                <a:gd name="connsiteY9" fmla="*/ 383329 h 401074"/>
                <a:gd name="connsiteX10" fmla="*/ 540712 w 557270"/>
                <a:gd name="connsiteY10" fmla="*/ 99166 h 401074"/>
                <a:gd name="connsiteX11" fmla="*/ 540712 w 557270"/>
                <a:gd name="connsiteY11" fmla="*/ 17410 h 40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70" h="401074">
                  <a:moveTo>
                    <a:pt x="540712" y="17410"/>
                  </a:moveTo>
                  <a:cubicBezTo>
                    <a:pt x="517469" y="-5803"/>
                    <a:pt x="479817" y="-5803"/>
                    <a:pt x="456574" y="17410"/>
                  </a:cubicBezTo>
                  <a:lnTo>
                    <a:pt x="214480" y="255535"/>
                  </a:lnTo>
                  <a:lnTo>
                    <a:pt x="111293" y="158698"/>
                  </a:lnTo>
                  <a:cubicBezTo>
                    <a:pt x="95042" y="130116"/>
                    <a:pt x="58699" y="120120"/>
                    <a:pt x="30118" y="136370"/>
                  </a:cubicBezTo>
                  <a:cubicBezTo>
                    <a:pt x="1536" y="152621"/>
                    <a:pt x="-8460" y="188964"/>
                    <a:pt x="7790" y="217546"/>
                  </a:cubicBezTo>
                  <a:cubicBezTo>
                    <a:pt x="12507" y="225841"/>
                    <a:pt x="19148" y="232881"/>
                    <a:pt x="27155" y="238073"/>
                  </a:cubicBezTo>
                  <a:lnTo>
                    <a:pt x="172412" y="383329"/>
                  </a:lnTo>
                  <a:cubicBezTo>
                    <a:pt x="195051" y="406563"/>
                    <a:pt x="232238" y="407045"/>
                    <a:pt x="255472" y="384406"/>
                  </a:cubicBezTo>
                  <a:cubicBezTo>
                    <a:pt x="255836" y="384052"/>
                    <a:pt x="256195" y="383693"/>
                    <a:pt x="256549" y="383329"/>
                  </a:cubicBezTo>
                  <a:lnTo>
                    <a:pt x="540712" y="99166"/>
                  </a:lnTo>
                  <a:cubicBezTo>
                    <a:pt x="562790" y="76386"/>
                    <a:pt x="562790" y="40191"/>
                    <a:pt x="540712" y="17410"/>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43" name="文本框 42">
            <a:extLst>
              <a:ext uri="{FF2B5EF4-FFF2-40B4-BE49-F238E27FC236}">
                <a16:creationId xmlns="" xmlns:p14="http://schemas.microsoft.com/office/powerpoint/2010/main" xmlns:a16="http://schemas.microsoft.com/office/drawing/2014/main" id="{CAD10505-58B2-47AF-A0E0-50D46E284811}"/>
              </a:ext>
            </a:extLst>
          </p:cNvPr>
          <p:cNvSpPr txBox="1"/>
          <p:nvPr/>
        </p:nvSpPr>
        <p:spPr>
          <a:xfrm>
            <a:off x="980633" y="5508993"/>
            <a:ext cx="10151899" cy="613694"/>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风格此处添加详细文本描述，建议与标题相关并符合整体语言风格此处添加详细文本此处添加详细文本</a:t>
            </a:r>
            <a:endParaRPr lang="en-US" altLang="zh-CN"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3578617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P spid="23" grpId="0"/>
      <p:bldP spid="25" grpId="0" animBg="1"/>
      <p:bldP spid="30" grpId="0" animBg="1"/>
      <p:bldP spid="36" grpId="0" animBg="1"/>
      <p:bldP spid="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4">
            <a:extLst>
              <a:ext uri="{FF2B5EF4-FFF2-40B4-BE49-F238E27FC236}">
                <a16:creationId xmlns="" xmlns:a14="http://schemas.microsoft.com/office/drawing/2010/main" xmlns:p14="http://schemas.microsoft.com/office/powerpoint/2010/main" xmlns:a16="http://schemas.microsoft.com/office/drawing/2014/main" id="{AF5AA8FA-0EBA-4095-A79B-A2793599AED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40849" y="2051264"/>
            <a:ext cx="3601936" cy="3675988"/>
          </a:xfrm>
          <a:custGeom>
            <a:avLst/>
            <a:gdLst>
              <a:gd name="connsiteX0" fmla="*/ 1849975 w 3601936"/>
              <a:gd name="connsiteY0" fmla="*/ 0 h 3675988"/>
              <a:gd name="connsiteX1" fmla="*/ 2123995 w 3601936"/>
              <a:gd name="connsiteY1" fmla="*/ 20768 h 3675988"/>
              <a:gd name="connsiteX2" fmla="*/ 3139660 w 3601936"/>
              <a:gd name="connsiteY2" fmla="*/ 519207 h 3675988"/>
              <a:gd name="connsiteX3" fmla="*/ 3395810 w 3601936"/>
              <a:gd name="connsiteY3" fmla="*/ 1115554 h 3675988"/>
              <a:gd name="connsiteX4" fmla="*/ 3535798 w 3601936"/>
              <a:gd name="connsiteY4" fmla="*/ 1717835 h 3675988"/>
              <a:gd name="connsiteX5" fmla="*/ 3601325 w 3601936"/>
              <a:gd name="connsiteY5" fmla="*/ 2207373 h 3675988"/>
              <a:gd name="connsiteX6" fmla="*/ 3288584 w 3601936"/>
              <a:gd name="connsiteY6" fmla="*/ 2972833 h 3675988"/>
              <a:gd name="connsiteX7" fmla="*/ 2779263 w 3601936"/>
              <a:gd name="connsiteY7" fmla="*/ 3266556 h 3675988"/>
              <a:gd name="connsiteX8" fmla="*/ 2716714 w 3601936"/>
              <a:gd name="connsiteY8" fmla="*/ 3287324 h 3675988"/>
              <a:gd name="connsiteX9" fmla="*/ 2648209 w 3601936"/>
              <a:gd name="connsiteY9" fmla="*/ 3343695 h 3675988"/>
              <a:gd name="connsiteX10" fmla="*/ 2252070 w 3601936"/>
              <a:gd name="connsiteY10" fmla="*/ 3589948 h 3675988"/>
              <a:gd name="connsiteX11" fmla="*/ 1796362 w 3601936"/>
              <a:gd name="connsiteY11" fmla="*/ 3675988 h 3675988"/>
              <a:gd name="connsiteX12" fmla="*/ 1063654 w 3601936"/>
              <a:gd name="connsiteY12" fmla="*/ 3480173 h 3675988"/>
              <a:gd name="connsiteX13" fmla="*/ 610924 w 3601936"/>
              <a:gd name="connsiteY13" fmla="*/ 3002502 h 3675988"/>
              <a:gd name="connsiteX14" fmla="*/ 599010 w 3601936"/>
              <a:gd name="connsiteY14" fmla="*/ 2981734 h 3675988"/>
              <a:gd name="connsiteX15" fmla="*/ 590074 w 3601936"/>
              <a:gd name="connsiteY15" fmla="*/ 2966899 h 3675988"/>
              <a:gd name="connsiteX16" fmla="*/ 322011 w 3601936"/>
              <a:gd name="connsiteY16" fmla="*/ 2536699 h 3675988"/>
              <a:gd name="connsiteX17" fmla="*/ 316054 w 3601936"/>
              <a:gd name="connsiteY17" fmla="*/ 2530765 h 3675988"/>
              <a:gd name="connsiteX18" fmla="*/ 18205 w 3601936"/>
              <a:gd name="connsiteY18" fmla="*/ 1578391 h 3675988"/>
              <a:gd name="connsiteX19" fmla="*/ 557311 w 3601936"/>
              <a:gd name="connsiteY19" fmla="*/ 854467 h 3675988"/>
              <a:gd name="connsiteX20" fmla="*/ 581139 w 3601936"/>
              <a:gd name="connsiteY20" fmla="*/ 836666 h 3675988"/>
              <a:gd name="connsiteX21" fmla="*/ 893880 w 3601936"/>
              <a:gd name="connsiteY21" fmla="*/ 534042 h 3675988"/>
              <a:gd name="connsiteX22" fmla="*/ 908773 w 3601936"/>
              <a:gd name="connsiteY22" fmla="*/ 513274 h 3675988"/>
              <a:gd name="connsiteX23" fmla="*/ 911751 w 3601936"/>
              <a:gd name="connsiteY23" fmla="*/ 510307 h 3675988"/>
              <a:gd name="connsiteX24" fmla="*/ 1313847 w 3601936"/>
              <a:gd name="connsiteY24" fmla="*/ 130544 h 3675988"/>
              <a:gd name="connsiteX25" fmla="*/ 1849975 w 3601936"/>
              <a:gd name="connsiteY25" fmla="*/ 0 h 36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1936" h="3675988">
                <a:moveTo>
                  <a:pt x="1849975" y="0"/>
                </a:moveTo>
                <a:cubicBezTo>
                  <a:pt x="1951243" y="0"/>
                  <a:pt x="2040598" y="8901"/>
                  <a:pt x="2123995" y="20768"/>
                </a:cubicBezTo>
                <a:cubicBezTo>
                  <a:pt x="2350360" y="53404"/>
                  <a:pt x="2826918" y="121643"/>
                  <a:pt x="3139660" y="519207"/>
                </a:cubicBezTo>
                <a:cubicBezTo>
                  <a:pt x="3306455" y="732824"/>
                  <a:pt x="3360068" y="964242"/>
                  <a:pt x="3395810" y="1115554"/>
                </a:cubicBezTo>
                <a:cubicBezTo>
                  <a:pt x="3395810" y="1115554"/>
                  <a:pt x="3395810" y="1115554"/>
                  <a:pt x="3535798" y="1717835"/>
                </a:cubicBezTo>
                <a:cubicBezTo>
                  <a:pt x="3568562" y="1848378"/>
                  <a:pt x="3607282" y="2011558"/>
                  <a:pt x="3601325" y="2207373"/>
                </a:cubicBezTo>
                <a:cubicBezTo>
                  <a:pt x="3595368" y="2507030"/>
                  <a:pt x="3482186" y="2777018"/>
                  <a:pt x="3288584" y="2972833"/>
                </a:cubicBezTo>
                <a:cubicBezTo>
                  <a:pt x="3109875" y="3150847"/>
                  <a:pt x="2904359" y="3222053"/>
                  <a:pt x="2779263" y="3266556"/>
                </a:cubicBezTo>
                <a:cubicBezTo>
                  <a:pt x="2767349" y="3269523"/>
                  <a:pt x="2731607" y="3284357"/>
                  <a:pt x="2716714" y="3287324"/>
                </a:cubicBezTo>
                <a:cubicBezTo>
                  <a:pt x="2701822" y="3299192"/>
                  <a:pt x="2663102" y="3331828"/>
                  <a:pt x="2648209" y="3343695"/>
                </a:cubicBezTo>
                <a:cubicBezTo>
                  <a:pt x="2555876" y="3417868"/>
                  <a:pt x="2427801" y="3518742"/>
                  <a:pt x="2252070" y="3589948"/>
                </a:cubicBezTo>
                <a:cubicBezTo>
                  <a:pt x="2109103" y="3646319"/>
                  <a:pt x="1954222" y="3675988"/>
                  <a:pt x="1796362" y="3675988"/>
                </a:cubicBezTo>
                <a:cubicBezTo>
                  <a:pt x="1558083" y="3675988"/>
                  <a:pt x="1304911" y="3607749"/>
                  <a:pt x="1063654" y="3480173"/>
                </a:cubicBezTo>
                <a:cubicBezTo>
                  <a:pt x="849203" y="3367431"/>
                  <a:pt x="697300" y="3159748"/>
                  <a:pt x="610924" y="3002502"/>
                </a:cubicBezTo>
                <a:cubicBezTo>
                  <a:pt x="610924" y="3002502"/>
                  <a:pt x="610924" y="3002502"/>
                  <a:pt x="599010" y="2981734"/>
                </a:cubicBezTo>
                <a:cubicBezTo>
                  <a:pt x="599010" y="2981734"/>
                  <a:pt x="599010" y="2981734"/>
                  <a:pt x="590074" y="2966899"/>
                </a:cubicBezTo>
                <a:cubicBezTo>
                  <a:pt x="515612" y="2812620"/>
                  <a:pt x="426258" y="2670209"/>
                  <a:pt x="322011" y="2536699"/>
                </a:cubicBezTo>
                <a:cubicBezTo>
                  <a:pt x="322011" y="2536699"/>
                  <a:pt x="322011" y="2536699"/>
                  <a:pt x="316054" y="2530765"/>
                </a:cubicBezTo>
                <a:cubicBezTo>
                  <a:pt x="190957" y="2367586"/>
                  <a:pt x="-71150" y="2029359"/>
                  <a:pt x="18205" y="1578391"/>
                </a:cubicBezTo>
                <a:cubicBezTo>
                  <a:pt x="95646" y="1171925"/>
                  <a:pt x="408387" y="958309"/>
                  <a:pt x="557311" y="854467"/>
                </a:cubicBezTo>
                <a:cubicBezTo>
                  <a:pt x="566247" y="848533"/>
                  <a:pt x="575182" y="842600"/>
                  <a:pt x="581139" y="836666"/>
                </a:cubicBezTo>
                <a:cubicBezTo>
                  <a:pt x="703257" y="753593"/>
                  <a:pt x="807504" y="649751"/>
                  <a:pt x="893880" y="534042"/>
                </a:cubicBezTo>
                <a:cubicBezTo>
                  <a:pt x="899837" y="528108"/>
                  <a:pt x="905794" y="519207"/>
                  <a:pt x="908773" y="513274"/>
                </a:cubicBezTo>
                <a:cubicBezTo>
                  <a:pt x="908773" y="513274"/>
                  <a:pt x="908773" y="513274"/>
                  <a:pt x="911751" y="510307"/>
                </a:cubicBezTo>
                <a:cubicBezTo>
                  <a:pt x="986213" y="412399"/>
                  <a:pt x="1105353" y="246253"/>
                  <a:pt x="1313847" y="130544"/>
                </a:cubicBezTo>
                <a:cubicBezTo>
                  <a:pt x="1474685" y="41537"/>
                  <a:pt x="1650416" y="0"/>
                  <a:pt x="1849975" y="0"/>
                </a:cubicBezTo>
                <a:close/>
              </a:path>
            </a:pathLst>
          </a:custGeom>
          <a:effectLst>
            <a:outerShdw blurRad="101600" dist="38100" dir="2700000" algn="tl" rotWithShape="0">
              <a:prstClr val="black">
                <a:alpha val="15000"/>
              </a:prstClr>
            </a:outerShdw>
          </a:effectLst>
        </p:spPr>
      </p:pic>
      <p:sp>
        <p:nvSpPr>
          <p:cNvPr id="12" name="Oval 21">
            <a:extLst>
              <a:ext uri="{FF2B5EF4-FFF2-40B4-BE49-F238E27FC236}">
                <a16:creationId xmlns="" xmlns:a14="http://schemas.microsoft.com/office/drawing/2010/main" xmlns:p14="http://schemas.microsoft.com/office/powerpoint/2010/main" xmlns:a16="http://schemas.microsoft.com/office/drawing/2014/main" id="{9419F860-F42C-42E4-8433-A16D3EE2B3EA}"/>
              </a:ext>
            </a:extLst>
          </p:cNvPr>
          <p:cNvSpPr/>
          <p:nvPr/>
        </p:nvSpPr>
        <p:spPr>
          <a:xfrm>
            <a:off x="5726618" y="3574059"/>
            <a:ext cx="630397" cy="630397"/>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13" name="Group 18">
            <a:extLst>
              <a:ext uri="{FF2B5EF4-FFF2-40B4-BE49-F238E27FC236}">
                <a16:creationId xmlns="" xmlns:a14="http://schemas.microsoft.com/office/drawing/2010/main" xmlns:p14="http://schemas.microsoft.com/office/powerpoint/2010/main" xmlns:a16="http://schemas.microsoft.com/office/drawing/2014/main" id="{BE15E87A-71ED-4A96-A2B4-54A7B7D528F1}"/>
              </a:ext>
            </a:extLst>
          </p:cNvPr>
          <p:cNvGrpSpPr/>
          <p:nvPr/>
        </p:nvGrpSpPr>
        <p:grpSpPr>
          <a:xfrm>
            <a:off x="5915911" y="3722460"/>
            <a:ext cx="251810" cy="333594"/>
            <a:chOff x="6351" y="0"/>
            <a:chExt cx="371475" cy="492125"/>
          </a:xfrm>
          <a:solidFill>
            <a:schemeClr val="bg1"/>
          </a:solidFill>
        </p:grpSpPr>
        <p:sp>
          <p:nvSpPr>
            <p:cNvPr id="14" name="Freeform 23">
              <a:extLst>
                <a:ext uri="{FF2B5EF4-FFF2-40B4-BE49-F238E27FC236}">
                  <a16:creationId xmlns="" xmlns:a14="http://schemas.microsoft.com/office/drawing/2010/main" xmlns:p14="http://schemas.microsoft.com/office/powerpoint/2010/main" xmlns:a16="http://schemas.microsoft.com/office/drawing/2014/main" id="{25301FF3-3650-494A-99B3-5B3591CD2F43}"/>
                </a:ext>
              </a:extLst>
            </p:cNvPr>
            <p:cNvSpPr>
              <a:spLocks noEditPoints="1"/>
            </p:cNvSpPr>
            <p:nvPr/>
          </p:nvSpPr>
          <p:spPr bwMode="auto">
            <a:xfrm>
              <a:off x="98426" y="88900"/>
              <a:ext cx="185738" cy="184150"/>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4 h 48"/>
                <a:gd name="T12" fmla="*/ 44 w 48"/>
                <a:gd name="T13" fmla="*/ 24 h 48"/>
                <a:gd name="T14" fmla="*/ 24 w 48"/>
                <a:gd name="T15" fmla="*/ 44 h 48"/>
                <a:gd name="T16" fmla="*/ 4 w 48"/>
                <a:gd name="T17" fmla="*/ 24 h 48"/>
                <a:gd name="T18" fmla="*/ 24 w 48"/>
                <a:gd name="T1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4"/>
                  </a:moveTo>
                  <a:cubicBezTo>
                    <a:pt x="35" y="4"/>
                    <a:pt x="44" y="13"/>
                    <a:pt x="44" y="24"/>
                  </a:cubicBezTo>
                  <a:cubicBezTo>
                    <a:pt x="44" y="35"/>
                    <a:pt x="35" y="44"/>
                    <a:pt x="24" y="44"/>
                  </a:cubicBezTo>
                  <a:cubicBezTo>
                    <a:pt x="13" y="44"/>
                    <a:pt x="4" y="35"/>
                    <a:pt x="4" y="24"/>
                  </a:cubicBezTo>
                  <a:cubicBezTo>
                    <a:pt x="4" y="13"/>
                    <a:pt x="13" y="4"/>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 name="Freeform 24">
              <a:extLst>
                <a:ext uri="{FF2B5EF4-FFF2-40B4-BE49-F238E27FC236}">
                  <a16:creationId xmlns="" xmlns:a14="http://schemas.microsoft.com/office/drawing/2010/main" xmlns:p14="http://schemas.microsoft.com/office/powerpoint/2010/main" xmlns:a16="http://schemas.microsoft.com/office/drawing/2014/main" id="{AA3C4BFA-7412-478E-91FC-3590852590DF}"/>
                </a:ext>
              </a:extLst>
            </p:cNvPr>
            <p:cNvSpPr>
              <a:spLocks noEditPoints="1"/>
            </p:cNvSpPr>
            <p:nvPr/>
          </p:nvSpPr>
          <p:spPr bwMode="auto">
            <a:xfrm>
              <a:off x="6351" y="0"/>
              <a:ext cx="371475" cy="492125"/>
            </a:xfrm>
            <a:custGeom>
              <a:avLst/>
              <a:gdLst>
                <a:gd name="T0" fmla="*/ 48 w 96"/>
                <a:gd name="T1" fmla="*/ 0 h 128"/>
                <a:gd name="T2" fmla="*/ 0 w 96"/>
                <a:gd name="T3" fmla="*/ 48 h 128"/>
                <a:gd name="T4" fmla="*/ 41 w 96"/>
                <a:gd name="T5" fmla="*/ 125 h 128"/>
                <a:gd name="T6" fmla="*/ 48 w 96"/>
                <a:gd name="T7" fmla="*/ 128 h 128"/>
                <a:gd name="T8" fmla="*/ 48 w 96"/>
                <a:gd name="T9" fmla="*/ 128 h 128"/>
                <a:gd name="T10" fmla="*/ 54 w 96"/>
                <a:gd name="T11" fmla="*/ 125 h 128"/>
                <a:gd name="T12" fmla="*/ 96 w 96"/>
                <a:gd name="T13" fmla="*/ 48 h 128"/>
                <a:gd name="T14" fmla="*/ 48 w 96"/>
                <a:gd name="T15" fmla="*/ 0 h 128"/>
                <a:gd name="T16" fmla="*/ 48 w 96"/>
                <a:gd name="T17" fmla="*/ 120 h 128"/>
                <a:gd name="T18" fmla="*/ 48 w 96"/>
                <a:gd name="T19" fmla="*/ 120 h 128"/>
                <a:gd name="T20" fmla="*/ 47 w 96"/>
                <a:gd name="T21" fmla="*/ 119 h 128"/>
                <a:gd name="T22" fmla="*/ 8 w 96"/>
                <a:gd name="T23" fmla="*/ 48 h 128"/>
                <a:gd name="T24" fmla="*/ 48 w 96"/>
                <a:gd name="T25" fmla="*/ 8 h 128"/>
                <a:gd name="T26" fmla="*/ 88 w 96"/>
                <a:gd name="T27" fmla="*/ 48 h 128"/>
                <a:gd name="T28" fmla="*/ 48 w 96"/>
                <a:gd name="T2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2" y="0"/>
                    <a:pt x="0" y="21"/>
                    <a:pt x="0" y="48"/>
                  </a:cubicBezTo>
                  <a:cubicBezTo>
                    <a:pt x="0" y="76"/>
                    <a:pt x="24" y="105"/>
                    <a:pt x="41" y="125"/>
                  </a:cubicBezTo>
                  <a:cubicBezTo>
                    <a:pt x="42" y="125"/>
                    <a:pt x="44" y="128"/>
                    <a:pt x="48" y="128"/>
                  </a:cubicBezTo>
                  <a:cubicBezTo>
                    <a:pt x="48" y="128"/>
                    <a:pt x="48" y="128"/>
                    <a:pt x="48" y="128"/>
                  </a:cubicBezTo>
                  <a:cubicBezTo>
                    <a:pt x="52" y="128"/>
                    <a:pt x="54" y="125"/>
                    <a:pt x="54" y="125"/>
                  </a:cubicBezTo>
                  <a:cubicBezTo>
                    <a:pt x="72" y="105"/>
                    <a:pt x="96" y="76"/>
                    <a:pt x="96" y="48"/>
                  </a:cubicBezTo>
                  <a:cubicBezTo>
                    <a:pt x="96" y="21"/>
                    <a:pt x="74" y="0"/>
                    <a:pt x="48" y="0"/>
                  </a:cubicBezTo>
                  <a:close/>
                  <a:moveTo>
                    <a:pt x="48" y="120"/>
                  </a:moveTo>
                  <a:cubicBezTo>
                    <a:pt x="48" y="120"/>
                    <a:pt x="48" y="120"/>
                    <a:pt x="48" y="120"/>
                  </a:cubicBezTo>
                  <a:cubicBezTo>
                    <a:pt x="48" y="120"/>
                    <a:pt x="48" y="120"/>
                    <a:pt x="47" y="119"/>
                  </a:cubicBezTo>
                  <a:cubicBezTo>
                    <a:pt x="33" y="103"/>
                    <a:pt x="8" y="74"/>
                    <a:pt x="8" y="48"/>
                  </a:cubicBezTo>
                  <a:cubicBezTo>
                    <a:pt x="8" y="26"/>
                    <a:pt x="26" y="8"/>
                    <a:pt x="48" y="8"/>
                  </a:cubicBezTo>
                  <a:cubicBezTo>
                    <a:pt x="70" y="8"/>
                    <a:pt x="88" y="26"/>
                    <a:pt x="88" y="48"/>
                  </a:cubicBezTo>
                  <a:cubicBezTo>
                    <a:pt x="88" y="74"/>
                    <a:pt x="63" y="103"/>
                    <a:pt x="4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18" name="TextBox 24">
            <a:extLst>
              <a:ext uri="{FF2B5EF4-FFF2-40B4-BE49-F238E27FC236}">
                <a16:creationId xmlns="" xmlns:a14="http://schemas.microsoft.com/office/drawing/2010/main" xmlns:p14="http://schemas.microsoft.com/office/powerpoint/2010/main" xmlns:a16="http://schemas.microsoft.com/office/drawing/2014/main" id="{3F04BC68-F87E-49FA-9820-0A6CC0F63C14}"/>
              </a:ext>
            </a:extLst>
          </p:cNvPr>
          <p:cNvSpPr txBox="1"/>
          <p:nvPr/>
        </p:nvSpPr>
        <p:spPr>
          <a:xfrm>
            <a:off x="821427" y="2755986"/>
            <a:ext cx="2855191"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200" dirty="0">
              <a:solidFill>
                <a:schemeClr val="tx1">
                  <a:lumMod val="65000"/>
                  <a:lumOff val="35000"/>
                </a:schemeClr>
              </a:solidFill>
              <a:cs typeface="+mn-ea"/>
              <a:sym typeface="+mn-lt"/>
            </a:endParaRPr>
          </a:p>
        </p:txBody>
      </p:sp>
      <p:sp>
        <p:nvSpPr>
          <p:cNvPr id="19" name="TextBox 25">
            <a:extLst>
              <a:ext uri="{FF2B5EF4-FFF2-40B4-BE49-F238E27FC236}">
                <a16:creationId xmlns="" xmlns:a14="http://schemas.microsoft.com/office/drawing/2010/main" xmlns:p14="http://schemas.microsoft.com/office/powerpoint/2010/main" xmlns:a16="http://schemas.microsoft.com/office/drawing/2014/main" id="{48B2406C-5E3A-4962-B132-EBBCA1DE872E}"/>
              </a:ext>
            </a:extLst>
          </p:cNvPr>
          <p:cNvSpPr txBox="1"/>
          <p:nvPr/>
        </p:nvSpPr>
        <p:spPr>
          <a:xfrm>
            <a:off x="821427" y="2414800"/>
            <a:ext cx="1293123" cy="369332"/>
          </a:xfrm>
          <a:prstGeom prst="rect">
            <a:avLst/>
          </a:prstGeom>
          <a:noFill/>
        </p:spPr>
        <p:txBody>
          <a:bodyPr wrap="square" rtlCol="0">
            <a:spAutoFit/>
          </a:bodyPr>
          <a:lstStyle/>
          <a:p>
            <a:r>
              <a:rPr lang="zh-CN" altLang="en-US" b="1" dirty="0">
                <a:solidFill>
                  <a:srgbClr val="2351B4"/>
                </a:solidFill>
                <a:cs typeface="+mn-ea"/>
                <a:sym typeface="+mn-lt"/>
              </a:rPr>
              <a:t>地理位置</a:t>
            </a:r>
            <a:endParaRPr lang="en-ID" b="1" dirty="0">
              <a:solidFill>
                <a:srgbClr val="2351B4"/>
              </a:solidFill>
              <a:cs typeface="+mn-ea"/>
              <a:sym typeface="+mn-lt"/>
            </a:endParaRPr>
          </a:p>
        </p:txBody>
      </p:sp>
      <p:sp>
        <p:nvSpPr>
          <p:cNvPr id="20" name="TextBox 26">
            <a:extLst>
              <a:ext uri="{FF2B5EF4-FFF2-40B4-BE49-F238E27FC236}">
                <a16:creationId xmlns="" xmlns:a14="http://schemas.microsoft.com/office/drawing/2010/main" xmlns:p14="http://schemas.microsoft.com/office/powerpoint/2010/main" xmlns:a16="http://schemas.microsoft.com/office/drawing/2014/main" id="{59C7328B-3544-4138-A2D0-3D365CEFC361}"/>
              </a:ext>
            </a:extLst>
          </p:cNvPr>
          <p:cNvSpPr txBox="1"/>
          <p:nvPr/>
        </p:nvSpPr>
        <p:spPr>
          <a:xfrm>
            <a:off x="9163844" y="3388161"/>
            <a:ext cx="2289409" cy="369332"/>
          </a:xfrm>
          <a:prstGeom prst="rect">
            <a:avLst/>
          </a:prstGeom>
          <a:noFill/>
        </p:spPr>
        <p:txBody>
          <a:bodyPr wrap="square" rtlCol="0">
            <a:spAutoFit/>
          </a:bodyPr>
          <a:lstStyle/>
          <a:p>
            <a:pPr>
              <a:lnSpc>
                <a:spcPct val="150000"/>
              </a:lnSpc>
            </a:pPr>
            <a:r>
              <a:rPr lang="zh-CN" altLang="en-US" sz="1200" dirty="0">
                <a:cs typeface="+mn-ea"/>
                <a:sym typeface="+mn-lt"/>
              </a:rPr>
              <a:t>网址：</a:t>
            </a:r>
            <a:r>
              <a:rPr lang="en-US" sz="1200" dirty="0" smtClean="0">
                <a:cs typeface="+mn-ea"/>
                <a:sym typeface="+mn-lt"/>
              </a:rPr>
              <a:t>www.1</a:t>
            </a:r>
            <a:r>
              <a:rPr lang="en-US" altLang="zh-CN" sz="1200" dirty="0" smtClean="0">
                <a:cs typeface="+mn-ea"/>
                <a:sym typeface="+mn-lt"/>
              </a:rPr>
              <a:t>ppt</a:t>
            </a:r>
            <a:r>
              <a:rPr lang="en-US" sz="1200" dirty="0" smtClean="0">
                <a:cs typeface="+mn-ea"/>
                <a:sym typeface="+mn-lt"/>
              </a:rPr>
              <a:t>.com </a:t>
            </a:r>
            <a:endParaRPr lang="en-US" sz="1200" dirty="0">
              <a:cs typeface="+mn-ea"/>
              <a:sym typeface="+mn-lt"/>
            </a:endParaRPr>
          </a:p>
        </p:txBody>
      </p:sp>
      <p:sp>
        <p:nvSpPr>
          <p:cNvPr id="21" name="TextBox 27">
            <a:extLst>
              <a:ext uri="{FF2B5EF4-FFF2-40B4-BE49-F238E27FC236}">
                <a16:creationId xmlns="" xmlns:a14="http://schemas.microsoft.com/office/drawing/2010/main" xmlns:p14="http://schemas.microsoft.com/office/powerpoint/2010/main" xmlns:a16="http://schemas.microsoft.com/office/drawing/2014/main" id="{341D6C8E-8760-403D-8B4B-E3DBA1CAB9C9}"/>
              </a:ext>
            </a:extLst>
          </p:cNvPr>
          <p:cNvSpPr txBox="1"/>
          <p:nvPr/>
        </p:nvSpPr>
        <p:spPr>
          <a:xfrm>
            <a:off x="9163845" y="3864786"/>
            <a:ext cx="2098570" cy="336695"/>
          </a:xfrm>
          <a:prstGeom prst="rect">
            <a:avLst/>
          </a:prstGeom>
          <a:noFill/>
        </p:spPr>
        <p:txBody>
          <a:bodyPr wrap="square" rtlCol="0">
            <a:spAutoFit/>
          </a:bodyPr>
          <a:lstStyle/>
          <a:p>
            <a:pPr>
              <a:lnSpc>
                <a:spcPct val="150000"/>
              </a:lnSpc>
            </a:pPr>
            <a:r>
              <a:rPr lang="zh-CN" altLang="en-US" sz="1200" dirty="0">
                <a:cs typeface="+mn-ea"/>
                <a:sym typeface="+mn-lt"/>
              </a:rPr>
              <a:t>业务电话</a:t>
            </a:r>
            <a:r>
              <a:rPr lang="zh-CN" altLang="en-US" sz="1200" dirty="0" smtClean="0">
                <a:cs typeface="+mn-ea"/>
                <a:sym typeface="+mn-lt"/>
              </a:rPr>
              <a:t>：</a:t>
            </a:r>
            <a:r>
              <a:rPr lang="en-US" altLang="zh-CN" sz="1200" dirty="0" smtClean="0">
                <a:cs typeface="+mn-ea"/>
                <a:sym typeface="+mn-lt"/>
              </a:rPr>
              <a:t>12345678</a:t>
            </a:r>
            <a:endParaRPr lang="en-US" altLang="zh-CN" sz="1200" dirty="0">
              <a:cs typeface="+mn-ea"/>
              <a:sym typeface="+mn-lt"/>
            </a:endParaRPr>
          </a:p>
        </p:txBody>
      </p:sp>
      <p:grpSp>
        <p:nvGrpSpPr>
          <p:cNvPr id="22" name="Group 28">
            <a:extLst>
              <a:ext uri="{FF2B5EF4-FFF2-40B4-BE49-F238E27FC236}">
                <a16:creationId xmlns="" xmlns:a14="http://schemas.microsoft.com/office/drawing/2010/main" xmlns:p14="http://schemas.microsoft.com/office/powerpoint/2010/main" xmlns:a16="http://schemas.microsoft.com/office/drawing/2014/main" id="{435A256F-0718-49D4-AFEB-DB05FA460323}"/>
              </a:ext>
            </a:extLst>
          </p:cNvPr>
          <p:cNvGrpSpPr/>
          <p:nvPr/>
        </p:nvGrpSpPr>
        <p:grpSpPr>
          <a:xfrm>
            <a:off x="8800296" y="3903055"/>
            <a:ext cx="299978" cy="299980"/>
            <a:chOff x="8255488" y="4231248"/>
            <a:chExt cx="475936" cy="475938"/>
          </a:xfrm>
          <a:solidFill>
            <a:schemeClr val="bg1"/>
          </a:solidFill>
        </p:grpSpPr>
        <p:sp>
          <p:nvSpPr>
            <p:cNvPr id="23" name="Oval 29">
              <a:extLst>
                <a:ext uri="{FF2B5EF4-FFF2-40B4-BE49-F238E27FC236}">
                  <a16:creationId xmlns="" xmlns:a14="http://schemas.microsoft.com/office/drawing/2010/main" xmlns:p14="http://schemas.microsoft.com/office/powerpoint/2010/main" xmlns:a16="http://schemas.microsoft.com/office/drawing/2014/main" id="{AAA81486-94DB-4BF2-9364-8C71757596EB}"/>
                </a:ext>
              </a:extLst>
            </p:cNvPr>
            <p:cNvSpPr/>
            <p:nvPr/>
          </p:nvSpPr>
          <p:spPr>
            <a:xfrm>
              <a:off x="8255488" y="42312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4" name="Group 30">
              <a:extLst>
                <a:ext uri="{FF2B5EF4-FFF2-40B4-BE49-F238E27FC236}">
                  <a16:creationId xmlns="" xmlns:a14="http://schemas.microsoft.com/office/drawing/2010/main" xmlns:p14="http://schemas.microsoft.com/office/powerpoint/2010/main" xmlns:a16="http://schemas.microsoft.com/office/drawing/2014/main" id="{0D502D1F-713B-4F98-9EE7-A58A9A11EB94}"/>
                </a:ext>
              </a:extLst>
            </p:cNvPr>
            <p:cNvGrpSpPr/>
            <p:nvPr/>
          </p:nvGrpSpPr>
          <p:grpSpPr>
            <a:xfrm>
              <a:off x="8358134" y="4359115"/>
              <a:ext cx="267501" cy="210246"/>
              <a:chOff x="1485900" y="66675"/>
              <a:chExt cx="452438" cy="355600"/>
            </a:xfrm>
            <a:grpFill/>
          </p:grpSpPr>
          <p:sp>
            <p:nvSpPr>
              <p:cNvPr id="25" name="Freeform 5">
                <a:extLst>
                  <a:ext uri="{FF2B5EF4-FFF2-40B4-BE49-F238E27FC236}">
                    <a16:creationId xmlns="" xmlns:a14="http://schemas.microsoft.com/office/drawing/2010/main" xmlns:p14="http://schemas.microsoft.com/office/powerpoint/2010/main" xmlns:a16="http://schemas.microsoft.com/office/drawing/2014/main" id="{C7657ECD-D3DE-47A8-AECE-752BB771F5A7}"/>
                  </a:ext>
                </a:extLst>
              </p:cNvPr>
              <p:cNvSpPr>
                <a:spLocks/>
              </p:cNvSpPr>
              <p:nvPr/>
            </p:nvSpPr>
            <p:spPr bwMode="auto">
              <a:xfrm>
                <a:off x="1485900" y="66675"/>
                <a:ext cx="452438" cy="101600"/>
              </a:xfrm>
              <a:custGeom>
                <a:avLst/>
                <a:gdLst>
                  <a:gd name="T0" fmla="*/ 110 w 124"/>
                  <a:gd name="T1" fmla="*/ 11 h 27"/>
                  <a:gd name="T2" fmla="*/ 67 w 124"/>
                  <a:gd name="T3" fmla="*/ 1 h 27"/>
                  <a:gd name="T4" fmla="*/ 12 w 124"/>
                  <a:gd name="T5" fmla="*/ 11 h 27"/>
                  <a:gd name="T6" fmla="*/ 0 w 124"/>
                  <a:gd name="T7" fmla="*/ 25 h 27"/>
                  <a:gd name="T8" fmla="*/ 36 w 124"/>
                  <a:gd name="T9" fmla="*/ 24 h 27"/>
                  <a:gd name="T10" fmla="*/ 39 w 124"/>
                  <a:gd name="T11" fmla="*/ 17 h 27"/>
                  <a:gd name="T12" fmla="*/ 77 w 124"/>
                  <a:gd name="T13" fmla="*/ 16 h 27"/>
                  <a:gd name="T14" fmla="*/ 87 w 124"/>
                  <a:gd name="T15" fmla="*/ 23 h 27"/>
                  <a:gd name="T16" fmla="*/ 124 w 124"/>
                  <a:gd name="T17" fmla="*/ 27 h 27"/>
                  <a:gd name="T18" fmla="*/ 110 w 124"/>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7">
                    <a:moveTo>
                      <a:pt x="110" y="11"/>
                    </a:moveTo>
                    <a:cubicBezTo>
                      <a:pt x="95" y="5"/>
                      <a:pt x="81" y="2"/>
                      <a:pt x="67" y="1"/>
                    </a:cubicBezTo>
                    <a:cubicBezTo>
                      <a:pt x="41" y="0"/>
                      <a:pt x="20" y="7"/>
                      <a:pt x="12" y="11"/>
                    </a:cubicBezTo>
                    <a:cubicBezTo>
                      <a:pt x="0" y="17"/>
                      <a:pt x="0" y="25"/>
                      <a:pt x="0" y="25"/>
                    </a:cubicBezTo>
                    <a:cubicBezTo>
                      <a:pt x="0" y="25"/>
                      <a:pt x="28" y="24"/>
                      <a:pt x="36" y="24"/>
                    </a:cubicBezTo>
                    <a:cubicBezTo>
                      <a:pt x="35" y="20"/>
                      <a:pt x="36" y="17"/>
                      <a:pt x="39" y="17"/>
                    </a:cubicBezTo>
                    <a:cubicBezTo>
                      <a:pt x="59" y="12"/>
                      <a:pt x="77" y="16"/>
                      <a:pt x="77" y="16"/>
                    </a:cubicBezTo>
                    <a:cubicBezTo>
                      <a:pt x="87" y="17"/>
                      <a:pt x="87" y="23"/>
                      <a:pt x="87" y="23"/>
                    </a:cubicBezTo>
                    <a:cubicBezTo>
                      <a:pt x="124" y="27"/>
                      <a:pt x="124" y="27"/>
                      <a:pt x="124" y="27"/>
                    </a:cubicBezTo>
                    <a:cubicBezTo>
                      <a:pt x="124" y="21"/>
                      <a:pt x="123" y="16"/>
                      <a:pt x="1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6">
                <a:extLst>
                  <a:ext uri="{FF2B5EF4-FFF2-40B4-BE49-F238E27FC236}">
                    <a16:creationId xmlns="" xmlns:a14="http://schemas.microsoft.com/office/drawing/2010/main" xmlns:p14="http://schemas.microsoft.com/office/powerpoint/2010/main" xmlns:a16="http://schemas.microsoft.com/office/drawing/2014/main" id="{4258EE41-0B06-4BBF-AD78-CF80AED95B21}"/>
                  </a:ext>
                </a:extLst>
              </p:cNvPr>
              <p:cNvSpPr>
                <a:spLocks/>
              </p:cNvSpPr>
              <p:nvPr/>
            </p:nvSpPr>
            <p:spPr bwMode="auto">
              <a:xfrm>
                <a:off x="1798638" y="171450"/>
                <a:ext cx="134938" cy="49213"/>
              </a:xfrm>
              <a:custGeom>
                <a:avLst/>
                <a:gdLst>
                  <a:gd name="T0" fmla="*/ 27 w 37"/>
                  <a:gd name="T1" fmla="*/ 13 h 13"/>
                  <a:gd name="T2" fmla="*/ 37 w 37"/>
                  <a:gd name="T3" fmla="*/ 4 h 13"/>
                  <a:gd name="T4" fmla="*/ 0 w 37"/>
                  <a:gd name="T5" fmla="*/ 0 h 13"/>
                  <a:gd name="T6" fmla="*/ 27 w 37"/>
                  <a:gd name="T7" fmla="*/ 13 h 13"/>
                </a:gdLst>
                <a:ahLst/>
                <a:cxnLst>
                  <a:cxn ang="0">
                    <a:pos x="T0" y="T1"/>
                  </a:cxn>
                  <a:cxn ang="0">
                    <a:pos x="T2" y="T3"/>
                  </a:cxn>
                  <a:cxn ang="0">
                    <a:pos x="T4" y="T5"/>
                  </a:cxn>
                  <a:cxn ang="0">
                    <a:pos x="T6" y="T7"/>
                  </a:cxn>
                </a:cxnLst>
                <a:rect l="0" t="0" r="r" b="b"/>
                <a:pathLst>
                  <a:path w="37" h="13">
                    <a:moveTo>
                      <a:pt x="27" y="13"/>
                    </a:moveTo>
                    <a:cubicBezTo>
                      <a:pt x="37" y="12"/>
                      <a:pt x="37" y="4"/>
                      <a:pt x="37" y="4"/>
                    </a:cubicBezTo>
                    <a:cubicBezTo>
                      <a:pt x="37" y="4"/>
                      <a:pt x="10" y="1"/>
                      <a:pt x="0" y="0"/>
                    </a:cubicBezTo>
                    <a:cubicBezTo>
                      <a:pt x="1" y="11"/>
                      <a:pt x="16" y="13"/>
                      <a:pt x="2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7" name="Freeform 7">
                <a:extLst>
                  <a:ext uri="{FF2B5EF4-FFF2-40B4-BE49-F238E27FC236}">
                    <a16:creationId xmlns="" xmlns:a14="http://schemas.microsoft.com/office/drawing/2010/main" xmlns:p14="http://schemas.microsoft.com/office/powerpoint/2010/main" xmlns:a16="http://schemas.microsoft.com/office/drawing/2014/main" id="{0C453EB5-BC4E-44E5-8D35-6D1A448B5D96}"/>
                  </a:ext>
                </a:extLst>
              </p:cNvPr>
              <p:cNvSpPr>
                <a:spLocks/>
              </p:cNvSpPr>
              <p:nvPr/>
            </p:nvSpPr>
            <p:spPr bwMode="auto">
              <a:xfrm>
                <a:off x="1489075" y="174625"/>
                <a:ext cx="134938" cy="46038"/>
              </a:xfrm>
              <a:custGeom>
                <a:avLst/>
                <a:gdLst>
                  <a:gd name="T0" fmla="*/ 35 w 37"/>
                  <a:gd name="T1" fmla="*/ 0 h 12"/>
                  <a:gd name="T2" fmla="*/ 0 w 37"/>
                  <a:gd name="T3" fmla="*/ 2 h 12"/>
                  <a:gd name="T4" fmla="*/ 11 w 37"/>
                  <a:gd name="T5" fmla="*/ 11 h 12"/>
                  <a:gd name="T6" fmla="*/ 29 w 37"/>
                  <a:gd name="T7" fmla="*/ 10 h 12"/>
                  <a:gd name="T8" fmla="*/ 35 w 37"/>
                  <a:gd name="T9" fmla="*/ 0 h 12"/>
                </a:gdLst>
                <a:ahLst/>
                <a:cxnLst>
                  <a:cxn ang="0">
                    <a:pos x="T0" y="T1"/>
                  </a:cxn>
                  <a:cxn ang="0">
                    <a:pos x="T2" y="T3"/>
                  </a:cxn>
                  <a:cxn ang="0">
                    <a:pos x="T4" y="T5"/>
                  </a:cxn>
                  <a:cxn ang="0">
                    <a:pos x="T6" y="T7"/>
                  </a:cxn>
                  <a:cxn ang="0">
                    <a:pos x="T8" y="T9"/>
                  </a:cxn>
                </a:cxnLst>
                <a:rect l="0" t="0" r="r" b="b"/>
                <a:pathLst>
                  <a:path w="37" h="12">
                    <a:moveTo>
                      <a:pt x="35" y="0"/>
                    </a:moveTo>
                    <a:cubicBezTo>
                      <a:pt x="0" y="2"/>
                      <a:pt x="0" y="2"/>
                      <a:pt x="0" y="2"/>
                    </a:cubicBezTo>
                    <a:cubicBezTo>
                      <a:pt x="0" y="2"/>
                      <a:pt x="3" y="12"/>
                      <a:pt x="11" y="11"/>
                    </a:cubicBezTo>
                    <a:cubicBezTo>
                      <a:pt x="19" y="11"/>
                      <a:pt x="29" y="10"/>
                      <a:pt x="29" y="10"/>
                    </a:cubicBezTo>
                    <a:cubicBezTo>
                      <a:pt x="29" y="10"/>
                      <a:pt x="37" y="9"/>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8" name="Freeform 8">
                <a:extLst>
                  <a:ext uri="{FF2B5EF4-FFF2-40B4-BE49-F238E27FC236}">
                    <a16:creationId xmlns="" xmlns:a14="http://schemas.microsoft.com/office/drawing/2010/main" xmlns:p14="http://schemas.microsoft.com/office/powerpoint/2010/main" xmlns:a16="http://schemas.microsoft.com/office/drawing/2014/main" id="{DF794206-42CB-432C-81E3-E80E55987D3E}"/>
                  </a:ext>
                </a:extLst>
              </p:cNvPr>
              <p:cNvSpPr>
                <a:spLocks noEditPoints="1"/>
              </p:cNvSpPr>
              <p:nvPr/>
            </p:nvSpPr>
            <p:spPr bwMode="auto">
              <a:xfrm>
                <a:off x="1489075" y="174625"/>
                <a:ext cx="449263" cy="247650"/>
              </a:xfrm>
              <a:custGeom>
                <a:avLst/>
                <a:gdLst>
                  <a:gd name="T0" fmla="*/ 83 w 123"/>
                  <a:gd name="T1" fmla="*/ 1 h 66"/>
                  <a:gd name="T2" fmla="*/ 78 w 123"/>
                  <a:gd name="T3" fmla="*/ 0 h 66"/>
                  <a:gd name="T4" fmla="*/ 78 w 123"/>
                  <a:gd name="T5" fmla="*/ 4 h 66"/>
                  <a:gd name="T6" fmla="*/ 76 w 123"/>
                  <a:gd name="T7" fmla="*/ 7 h 66"/>
                  <a:gd name="T8" fmla="*/ 61 w 123"/>
                  <a:gd name="T9" fmla="*/ 7 h 66"/>
                  <a:gd name="T10" fmla="*/ 47 w 123"/>
                  <a:gd name="T11" fmla="*/ 7 h 66"/>
                  <a:gd name="T12" fmla="*/ 44 w 123"/>
                  <a:gd name="T13" fmla="*/ 4 h 66"/>
                  <a:gd name="T14" fmla="*/ 44 w 123"/>
                  <a:gd name="T15" fmla="*/ 0 h 66"/>
                  <a:gd name="T16" fmla="*/ 40 w 123"/>
                  <a:gd name="T17" fmla="*/ 1 h 66"/>
                  <a:gd name="T18" fmla="*/ 26 w 123"/>
                  <a:gd name="T19" fmla="*/ 37 h 66"/>
                  <a:gd name="T20" fmla="*/ 25 w 123"/>
                  <a:gd name="T21" fmla="*/ 66 h 66"/>
                  <a:gd name="T22" fmla="*/ 47 w 123"/>
                  <a:gd name="T23" fmla="*/ 66 h 66"/>
                  <a:gd name="T24" fmla="*/ 76 w 123"/>
                  <a:gd name="T25" fmla="*/ 66 h 66"/>
                  <a:gd name="T26" fmla="*/ 97 w 123"/>
                  <a:gd name="T27" fmla="*/ 66 h 66"/>
                  <a:gd name="T28" fmla="*/ 96 w 123"/>
                  <a:gd name="T29" fmla="*/ 37 h 66"/>
                  <a:gd name="T30" fmla="*/ 83 w 123"/>
                  <a:gd name="T31" fmla="*/ 1 h 66"/>
                  <a:gd name="T32" fmla="*/ 53 w 123"/>
                  <a:gd name="T33" fmla="*/ 51 h 66"/>
                  <a:gd name="T34" fmla="*/ 45 w 123"/>
                  <a:gd name="T35" fmla="*/ 51 h 66"/>
                  <a:gd name="T36" fmla="*/ 45 w 123"/>
                  <a:gd name="T37" fmla="*/ 43 h 66"/>
                  <a:gd name="T38" fmla="*/ 53 w 123"/>
                  <a:gd name="T39" fmla="*/ 43 h 66"/>
                  <a:gd name="T40" fmla="*/ 53 w 123"/>
                  <a:gd name="T41" fmla="*/ 51 h 66"/>
                  <a:gd name="T42" fmla="*/ 53 w 123"/>
                  <a:gd name="T43" fmla="*/ 39 h 66"/>
                  <a:gd name="T44" fmla="*/ 45 w 123"/>
                  <a:gd name="T45" fmla="*/ 39 h 66"/>
                  <a:gd name="T46" fmla="*/ 45 w 123"/>
                  <a:gd name="T47" fmla="*/ 31 h 66"/>
                  <a:gd name="T48" fmla="*/ 53 w 123"/>
                  <a:gd name="T49" fmla="*/ 31 h 66"/>
                  <a:gd name="T50" fmla="*/ 53 w 123"/>
                  <a:gd name="T51" fmla="*/ 39 h 66"/>
                  <a:gd name="T52" fmla="*/ 53 w 123"/>
                  <a:gd name="T53" fmla="*/ 28 h 66"/>
                  <a:gd name="T54" fmla="*/ 45 w 123"/>
                  <a:gd name="T55" fmla="*/ 28 h 66"/>
                  <a:gd name="T56" fmla="*/ 45 w 123"/>
                  <a:gd name="T57" fmla="*/ 20 h 66"/>
                  <a:gd name="T58" fmla="*/ 53 w 123"/>
                  <a:gd name="T59" fmla="*/ 20 h 66"/>
                  <a:gd name="T60" fmla="*/ 53 w 123"/>
                  <a:gd name="T61" fmla="*/ 28 h 66"/>
                  <a:gd name="T62" fmla="*/ 65 w 123"/>
                  <a:gd name="T63" fmla="*/ 51 h 66"/>
                  <a:gd name="T64" fmla="*/ 57 w 123"/>
                  <a:gd name="T65" fmla="*/ 51 h 66"/>
                  <a:gd name="T66" fmla="*/ 57 w 123"/>
                  <a:gd name="T67" fmla="*/ 43 h 66"/>
                  <a:gd name="T68" fmla="*/ 65 w 123"/>
                  <a:gd name="T69" fmla="*/ 43 h 66"/>
                  <a:gd name="T70" fmla="*/ 65 w 123"/>
                  <a:gd name="T71" fmla="*/ 51 h 66"/>
                  <a:gd name="T72" fmla="*/ 65 w 123"/>
                  <a:gd name="T73" fmla="*/ 39 h 66"/>
                  <a:gd name="T74" fmla="*/ 57 w 123"/>
                  <a:gd name="T75" fmla="*/ 39 h 66"/>
                  <a:gd name="T76" fmla="*/ 57 w 123"/>
                  <a:gd name="T77" fmla="*/ 31 h 66"/>
                  <a:gd name="T78" fmla="*/ 65 w 123"/>
                  <a:gd name="T79" fmla="*/ 31 h 66"/>
                  <a:gd name="T80" fmla="*/ 65 w 123"/>
                  <a:gd name="T81" fmla="*/ 39 h 66"/>
                  <a:gd name="T82" fmla="*/ 65 w 123"/>
                  <a:gd name="T83" fmla="*/ 28 h 66"/>
                  <a:gd name="T84" fmla="*/ 57 w 123"/>
                  <a:gd name="T85" fmla="*/ 28 h 66"/>
                  <a:gd name="T86" fmla="*/ 57 w 123"/>
                  <a:gd name="T87" fmla="*/ 20 h 66"/>
                  <a:gd name="T88" fmla="*/ 65 w 123"/>
                  <a:gd name="T89" fmla="*/ 20 h 66"/>
                  <a:gd name="T90" fmla="*/ 65 w 123"/>
                  <a:gd name="T91" fmla="*/ 28 h 66"/>
                  <a:gd name="T92" fmla="*/ 77 w 123"/>
                  <a:gd name="T93" fmla="*/ 51 h 66"/>
                  <a:gd name="T94" fmla="*/ 69 w 123"/>
                  <a:gd name="T95" fmla="*/ 51 h 66"/>
                  <a:gd name="T96" fmla="*/ 69 w 123"/>
                  <a:gd name="T97" fmla="*/ 43 h 66"/>
                  <a:gd name="T98" fmla="*/ 77 w 123"/>
                  <a:gd name="T99" fmla="*/ 43 h 66"/>
                  <a:gd name="T100" fmla="*/ 77 w 123"/>
                  <a:gd name="T101" fmla="*/ 51 h 66"/>
                  <a:gd name="T102" fmla="*/ 77 w 123"/>
                  <a:gd name="T103" fmla="*/ 39 h 66"/>
                  <a:gd name="T104" fmla="*/ 69 w 123"/>
                  <a:gd name="T105" fmla="*/ 39 h 66"/>
                  <a:gd name="T106" fmla="*/ 69 w 123"/>
                  <a:gd name="T107" fmla="*/ 31 h 66"/>
                  <a:gd name="T108" fmla="*/ 77 w 123"/>
                  <a:gd name="T109" fmla="*/ 31 h 66"/>
                  <a:gd name="T110" fmla="*/ 77 w 123"/>
                  <a:gd name="T111" fmla="*/ 39 h 66"/>
                  <a:gd name="T112" fmla="*/ 77 w 123"/>
                  <a:gd name="T113" fmla="*/ 28 h 66"/>
                  <a:gd name="T114" fmla="*/ 69 w 123"/>
                  <a:gd name="T115" fmla="*/ 28 h 66"/>
                  <a:gd name="T116" fmla="*/ 69 w 123"/>
                  <a:gd name="T117" fmla="*/ 20 h 66"/>
                  <a:gd name="T118" fmla="*/ 77 w 123"/>
                  <a:gd name="T119" fmla="*/ 20 h 66"/>
                  <a:gd name="T120" fmla="*/ 77 w 123"/>
                  <a:gd name="T12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66">
                    <a:moveTo>
                      <a:pt x="83" y="1"/>
                    </a:moveTo>
                    <a:cubicBezTo>
                      <a:pt x="78" y="0"/>
                      <a:pt x="78" y="0"/>
                      <a:pt x="78" y="0"/>
                    </a:cubicBezTo>
                    <a:cubicBezTo>
                      <a:pt x="78" y="0"/>
                      <a:pt x="78" y="1"/>
                      <a:pt x="78" y="4"/>
                    </a:cubicBezTo>
                    <a:cubicBezTo>
                      <a:pt x="79" y="7"/>
                      <a:pt x="76" y="7"/>
                      <a:pt x="76" y="7"/>
                    </a:cubicBezTo>
                    <a:cubicBezTo>
                      <a:pt x="61" y="7"/>
                      <a:pt x="61" y="7"/>
                      <a:pt x="61" y="7"/>
                    </a:cubicBezTo>
                    <a:cubicBezTo>
                      <a:pt x="47" y="7"/>
                      <a:pt x="47" y="7"/>
                      <a:pt x="47" y="7"/>
                    </a:cubicBezTo>
                    <a:cubicBezTo>
                      <a:pt x="47" y="7"/>
                      <a:pt x="44" y="7"/>
                      <a:pt x="44" y="4"/>
                    </a:cubicBezTo>
                    <a:cubicBezTo>
                      <a:pt x="45" y="1"/>
                      <a:pt x="44" y="0"/>
                      <a:pt x="44" y="0"/>
                    </a:cubicBezTo>
                    <a:cubicBezTo>
                      <a:pt x="40" y="1"/>
                      <a:pt x="40" y="1"/>
                      <a:pt x="40" y="1"/>
                    </a:cubicBezTo>
                    <a:cubicBezTo>
                      <a:pt x="40" y="1"/>
                      <a:pt x="37" y="25"/>
                      <a:pt x="26" y="37"/>
                    </a:cubicBezTo>
                    <a:cubicBezTo>
                      <a:pt x="0" y="63"/>
                      <a:pt x="25" y="66"/>
                      <a:pt x="25" y="66"/>
                    </a:cubicBezTo>
                    <a:cubicBezTo>
                      <a:pt x="47" y="66"/>
                      <a:pt x="47" y="66"/>
                      <a:pt x="47" y="66"/>
                    </a:cubicBezTo>
                    <a:cubicBezTo>
                      <a:pt x="76" y="66"/>
                      <a:pt x="76" y="66"/>
                      <a:pt x="76" y="66"/>
                    </a:cubicBezTo>
                    <a:cubicBezTo>
                      <a:pt x="97" y="66"/>
                      <a:pt x="97" y="66"/>
                      <a:pt x="97" y="66"/>
                    </a:cubicBezTo>
                    <a:cubicBezTo>
                      <a:pt x="97" y="66"/>
                      <a:pt x="123" y="63"/>
                      <a:pt x="96" y="37"/>
                    </a:cubicBezTo>
                    <a:cubicBezTo>
                      <a:pt x="86" y="25"/>
                      <a:pt x="83" y="1"/>
                      <a:pt x="83" y="1"/>
                    </a:cubicBezTo>
                    <a:close/>
                    <a:moveTo>
                      <a:pt x="53" y="51"/>
                    </a:moveTo>
                    <a:cubicBezTo>
                      <a:pt x="45" y="51"/>
                      <a:pt x="45" y="51"/>
                      <a:pt x="45" y="51"/>
                    </a:cubicBezTo>
                    <a:cubicBezTo>
                      <a:pt x="45" y="43"/>
                      <a:pt x="45" y="43"/>
                      <a:pt x="45" y="43"/>
                    </a:cubicBezTo>
                    <a:cubicBezTo>
                      <a:pt x="53" y="43"/>
                      <a:pt x="53" y="43"/>
                      <a:pt x="53" y="43"/>
                    </a:cubicBezTo>
                    <a:lnTo>
                      <a:pt x="53" y="51"/>
                    </a:lnTo>
                    <a:close/>
                    <a:moveTo>
                      <a:pt x="53" y="39"/>
                    </a:moveTo>
                    <a:cubicBezTo>
                      <a:pt x="45" y="39"/>
                      <a:pt x="45" y="39"/>
                      <a:pt x="45" y="39"/>
                    </a:cubicBezTo>
                    <a:cubicBezTo>
                      <a:pt x="45" y="31"/>
                      <a:pt x="45" y="31"/>
                      <a:pt x="45" y="31"/>
                    </a:cubicBezTo>
                    <a:cubicBezTo>
                      <a:pt x="53" y="31"/>
                      <a:pt x="53" y="31"/>
                      <a:pt x="53" y="31"/>
                    </a:cubicBezTo>
                    <a:lnTo>
                      <a:pt x="53" y="39"/>
                    </a:lnTo>
                    <a:close/>
                    <a:moveTo>
                      <a:pt x="53" y="28"/>
                    </a:moveTo>
                    <a:cubicBezTo>
                      <a:pt x="45" y="28"/>
                      <a:pt x="45" y="28"/>
                      <a:pt x="45" y="28"/>
                    </a:cubicBezTo>
                    <a:cubicBezTo>
                      <a:pt x="45" y="20"/>
                      <a:pt x="45" y="20"/>
                      <a:pt x="45" y="20"/>
                    </a:cubicBezTo>
                    <a:cubicBezTo>
                      <a:pt x="53" y="20"/>
                      <a:pt x="53" y="20"/>
                      <a:pt x="53" y="20"/>
                    </a:cubicBezTo>
                    <a:lnTo>
                      <a:pt x="53" y="28"/>
                    </a:lnTo>
                    <a:close/>
                    <a:moveTo>
                      <a:pt x="65" y="51"/>
                    </a:moveTo>
                    <a:cubicBezTo>
                      <a:pt x="57" y="51"/>
                      <a:pt x="57" y="51"/>
                      <a:pt x="57" y="51"/>
                    </a:cubicBezTo>
                    <a:cubicBezTo>
                      <a:pt x="57" y="43"/>
                      <a:pt x="57" y="43"/>
                      <a:pt x="57" y="43"/>
                    </a:cubicBezTo>
                    <a:cubicBezTo>
                      <a:pt x="65" y="43"/>
                      <a:pt x="65" y="43"/>
                      <a:pt x="65" y="43"/>
                    </a:cubicBezTo>
                    <a:lnTo>
                      <a:pt x="65" y="51"/>
                    </a:lnTo>
                    <a:close/>
                    <a:moveTo>
                      <a:pt x="65" y="39"/>
                    </a:moveTo>
                    <a:cubicBezTo>
                      <a:pt x="57" y="39"/>
                      <a:pt x="57" y="39"/>
                      <a:pt x="57" y="39"/>
                    </a:cubicBezTo>
                    <a:cubicBezTo>
                      <a:pt x="57" y="31"/>
                      <a:pt x="57" y="31"/>
                      <a:pt x="57" y="31"/>
                    </a:cubicBezTo>
                    <a:cubicBezTo>
                      <a:pt x="65" y="31"/>
                      <a:pt x="65" y="31"/>
                      <a:pt x="65" y="31"/>
                    </a:cubicBezTo>
                    <a:lnTo>
                      <a:pt x="65" y="39"/>
                    </a:lnTo>
                    <a:close/>
                    <a:moveTo>
                      <a:pt x="65" y="28"/>
                    </a:moveTo>
                    <a:cubicBezTo>
                      <a:pt x="57" y="28"/>
                      <a:pt x="57" y="28"/>
                      <a:pt x="57" y="28"/>
                    </a:cubicBezTo>
                    <a:cubicBezTo>
                      <a:pt x="57" y="20"/>
                      <a:pt x="57" y="20"/>
                      <a:pt x="57" y="20"/>
                    </a:cubicBezTo>
                    <a:cubicBezTo>
                      <a:pt x="65" y="20"/>
                      <a:pt x="65" y="20"/>
                      <a:pt x="65" y="20"/>
                    </a:cubicBezTo>
                    <a:lnTo>
                      <a:pt x="65" y="28"/>
                    </a:lnTo>
                    <a:close/>
                    <a:moveTo>
                      <a:pt x="77" y="51"/>
                    </a:moveTo>
                    <a:cubicBezTo>
                      <a:pt x="69" y="51"/>
                      <a:pt x="69" y="51"/>
                      <a:pt x="69" y="51"/>
                    </a:cubicBezTo>
                    <a:cubicBezTo>
                      <a:pt x="69" y="43"/>
                      <a:pt x="69" y="43"/>
                      <a:pt x="69" y="43"/>
                    </a:cubicBezTo>
                    <a:cubicBezTo>
                      <a:pt x="77" y="43"/>
                      <a:pt x="77" y="43"/>
                      <a:pt x="77" y="43"/>
                    </a:cubicBezTo>
                    <a:lnTo>
                      <a:pt x="77" y="51"/>
                    </a:lnTo>
                    <a:close/>
                    <a:moveTo>
                      <a:pt x="77" y="39"/>
                    </a:moveTo>
                    <a:cubicBezTo>
                      <a:pt x="69" y="39"/>
                      <a:pt x="69" y="39"/>
                      <a:pt x="69" y="39"/>
                    </a:cubicBezTo>
                    <a:cubicBezTo>
                      <a:pt x="69" y="31"/>
                      <a:pt x="69" y="31"/>
                      <a:pt x="69" y="31"/>
                    </a:cubicBezTo>
                    <a:cubicBezTo>
                      <a:pt x="77" y="31"/>
                      <a:pt x="77" y="31"/>
                      <a:pt x="77" y="31"/>
                    </a:cubicBezTo>
                    <a:lnTo>
                      <a:pt x="77" y="39"/>
                    </a:lnTo>
                    <a:close/>
                    <a:moveTo>
                      <a:pt x="77" y="28"/>
                    </a:moveTo>
                    <a:cubicBezTo>
                      <a:pt x="69" y="28"/>
                      <a:pt x="69" y="28"/>
                      <a:pt x="69" y="28"/>
                    </a:cubicBezTo>
                    <a:cubicBezTo>
                      <a:pt x="69" y="20"/>
                      <a:pt x="69" y="20"/>
                      <a:pt x="69" y="20"/>
                    </a:cubicBezTo>
                    <a:cubicBezTo>
                      <a:pt x="77" y="20"/>
                      <a:pt x="77" y="20"/>
                      <a:pt x="77" y="20"/>
                    </a:cubicBezTo>
                    <a:lnTo>
                      <a:pt x="7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grpSp>
        <p:nvGrpSpPr>
          <p:cNvPr id="29" name="Group 35">
            <a:extLst>
              <a:ext uri="{FF2B5EF4-FFF2-40B4-BE49-F238E27FC236}">
                <a16:creationId xmlns="" xmlns:a14="http://schemas.microsoft.com/office/drawing/2010/main" xmlns:p14="http://schemas.microsoft.com/office/powerpoint/2010/main" xmlns:a16="http://schemas.microsoft.com/office/drawing/2014/main" id="{404531FE-021F-4562-B853-D62DEFC063A8}"/>
              </a:ext>
            </a:extLst>
          </p:cNvPr>
          <p:cNvGrpSpPr/>
          <p:nvPr/>
        </p:nvGrpSpPr>
        <p:grpSpPr>
          <a:xfrm>
            <a:off x="8800296" y="3426430"/>
            <a:ext cx="299978" cy="299980"/>
            <a:chOff x="8255488" y="3557848"/>
            <a:chExt cx="475936" cy="475938"/>
          </a:xfrm>
          <a:solidFill>
            <a:schemeClr val="bg1"/>
          </a:solidFill>
        </p:grpSpPr>
        <p:sp>
          <p:nvSpPr>
            <p:cNvPr id="30" name="Oval 36">
              <a:extLst>
                <a:ext uri="{FF2B5EF4-FFF2-40B4-BE49-F238E27FC236}">
                  <a16:creationId xmlns="" xmlns:a14="http://schemas.microsoft.com/office/drawing/2010/main" xmlns:p14="http://schemas.microsoft.com/office/powerpoint/2010/main" xmlns:a16="http://schemas.microsoft.com/office/drawing/2014/main" id="{99310B18-E3A9-4AD0-B49F-6ED9086504AD}"/>
                </a:ext>
              </a:extLst>
            </p:cNvPr>
            <p:cNvSpPr/>
            <p:nvPr/>
          </p:nvSpPr>
          <p:spPr>
            <a:xfrm>
              <a:off x="8255488" y="35578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Freeform 9">
              <a:extLst>
                <a:ext uri="{FF2B5EF4-FFF2-40B4-BE49-F238E27FC236}">
                  <a16:creationId xmlns="" xmlns:a14="http://schemas.microsoft.com/office/drawing/2010/main" xmlns:p14="http://schemas.microsoft.com/office/powerpoint/2010/main" xmlns:a16="http://schemas.microsoft.com/office/drawing/2014/main" id="{E7052717-3141-4CAD-9E5F-D3B1C92C9DED}"/>
                </a:ext>
              </a:extLst>
            </p:cNvPr>
            <p:cNvSpPr>
              <a:spLocks noEditPoints="1"/>
            </p:cNvSpPr>
            <p:nvPr/>
          </p:nvSpPr>
          <p:spPr bwMode="auto">
            <a:xfrm>
              <a:off x="8385547" y="3705850"/>
              <a:ext cx="232772" cy="177395"/>
            </a:xfrm>
            <a:custGeom>
              <a:avLst/>
              <a:gdLst>
                <a:gd name="T0" fmla="*/ 95 w 108"/>
                <a:gd name="T1" fmla="*/ 0 h 80"/>
                <a:gd name="T2" fmla="*/ 13 w 108"/>
                <a:gd name="T3" fmla="*/ 0 h 80"/>
                <a:gd name="T4" fmla="*/ 0 w 108"/>
                <a:gd name="T5" fmla="*/ 14 h 80"/>
                <a:gd name="T6" fmla="*/ 0 w 108"/>
                <a:gd name="T7" fmla="*/ 67 h 80"/>
                <a:gd name="T8" fmla="*/ 13 w 108"/>
                <a:gd name="T9" fmla="*/ 80 h 80"/>
                <a:gd name="T10" fmla="*/ 95 w 108"/>
                <a:gd name="T11" fmla="*/ 80 h 80"/>
                <a:gd name="T12" fmla="*/ 108 w 108"/>
                <a:gd name="T13" fmla="*/ 67 h 80"/>
                <a:gd name="T14" fmla="*/ 108 w 108"/>
                <a:gd name="T15" fmla="*/ 14 h 80"/>
                <a:gd name="T16" fmla="*/ 95 w 108"/>
                <a:gd name="T17" fmla="*/ 0 h 80"/>
                <a:gd name="T18" fmla="*/ 92 w 108"/>
                <a:gd name="T19" fmla="*/ 10 h 80"/>
                <a:gd name="T20" fmla="*/ 54 w 108"/>
                <a:gd name="T21" fmla="*/ 37 h 80"/>
                <a:gd name="T22" fmla="*/ 19 w 108"/>
                <a:gd name="T23" fmla="*/ 10 h 80"/>
                <a:gd name="T24" fmla="*/ 92 w 108"/>
                <a:gd name="T25" fmla="*/ 10 h 80"/>
                <a:gd name="T26" fmla="*/ 95 w 108"/>
                <a:gd name="T27" fmla="*/ 70 h 80"/>
                <a:gd name="T28" fmla="*/ 13 w 108"/>
                <a:gd name="T29" fmla="*/ 70 h 80"/>
                <a:gd name="T30" fmla="*/ 10 w 108"/>
                <a:gd name="T31" fmla="*/ 67 h 80"/>
                <a:gd name="T32" fmla="*/ 10 w 108"/>
                <a:gd name="T33" fmla="*/ 16 h 80"/>
                <a:gd name="T34" fmla="*/ 54 w 108"/>
                <a:gd name="T35" fmla="*/ 50 h 80"/>
                <a:gd name="T36" fmla="*/ 98 w 108"/>
                <a:gd name="T37" fmla="*/ 19 h 80"/>
                <a:gd name="T38" fmla="*/ 98 w 108"/>
                <a:gd name="T39" fmla="*/ 67 h 80"/>
                <a:gd name="T40" fmla="*/ 95 w 108"/>
                <a:gd name="T4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80">
                  <a:moveTo>
                    <a:pt x="95" y="0"/>
                  </a:moveTo>
                  <a:cubicBezTo>
                    <a:pt x="13" y="0"/>
                    <a:pt x="13" y="0"/>
                    <a:pt x="13" y="0"/>
                  </a:cubicBezTo>
                  <a:cubicBezTo>
                    <a:pt x="5" y="0"/>
                    <a:pt x="0" y="6"/>
                    <a:pt x="0" y="14"/>
                  </a:cubicBezTo>
                  <a:cubicBezTo>
                    <a:pt x="0" y="67"/>
                    <a:pt x="0" y="67"/>
                    <a:pt x="0" y="67"/>
                  </a:cubicBezTo>
                  <a:cubicBezTo>
                    <a:pt x="0" y="74"/>
                    <a:pt x="5" y="80"/>
                    <a:pt x="13" y="80"/>
                  </a:cubicBezTo>
                  <a:cubicBezTo>
                    <a:pt x="95" y="80"/>
                    <a:pt x="95" y="80"/>
                    <a:pt x="95" y="80"/>
                  </a:cubicBezTo>
                  <a:cubicBezTo>
                    <a:pt x="102" y="80"/>
                    <a:pt x="108" y="74"/>
                    <a:pt x="108" y="67"/>
                  </a:cubicBezTo>
                  <a:cubicBezTo>
                    <a:pt x="108" y="14"/>
                    <a:pt x="108" y="14"/>
                    <a:pt x="108" y="14"/>
                  </a:cubicBezTo>
                  <a:cubicBezTo>
                    <a:pt x="108" y="6"/>
                    <a:pt x="102" y="0"/>
                    <a:pt x="95" y="0"/>
                  </a:cubicBezTo>
                  <a:close/>
                  <a:moveTo>
                    <a:pt x="92" y="10"/>
                  </a:moveTo>
                  <a:cubicBezTo>
                    <a:pt x="54" y="37"/>
                    <a:pt x="54" y="37"/>
                    <a:pt x="54" y="37"/>
                  </a:cubicBezTo>
                  <a:cubicBezTo>
                    <a:pt x="19" y="10"/>
                    <a:pt x="19" y="10"/>
                    <a:pt x="19" y="10"/>
                  </a:cubicBezTo>
                  <a:lnTo>
                    <a:pt x="92" y="10"/>
                  </a:lnTo>
                  <a:close/>
                  <a:moveTo>
                    <a:pt x="95" y="70"/>
                  </a:moveTo>
                  <a:cubicBezTo>
                    <a:pt x="13" y="70"/>
                    <a:pt x="13" y="70"/>
                    <a:pt x="13" y="70"/>
                  </a:cubicBezTo>
                  <a:cubicBezTo>
                    <a:pt x="11" y="70"/>
                    <a:pt x="10" y="69"/>
                    <a:pt x="10" y="67"/>
                  </a:cubicBezTo>
                  <a:cubicBezTo>
                    <a:pt x="10" y="16"/>
                    <a:pt x="10" y="16"/>
                    <a:pt x="10" y="16"/>
                  </a:cubicBezTo>
                  <a:cubicBezTo>
                    <a:pt x="54" y="50"/>
                    <a:pt x="54" y="50"/>
                    <a:pt x="54" y="50"/>
                  </a:cubicBezTo>
                  <a:cubicBezTo>
                    <a:pt x="98" y="19"/>
                    <a:pt x="98" y="19"/>
                    <a:pt x="98" y="19"/>
                  </a:cubicBezTo>
                  <a:cubicBezTo>
                    <a:pt x="98" y="67"/>
                    <a:pt x="98" y="67"/>
                    <a:pt x="98" y="67"/>
                  </a:cubicBezTo>
                  <a:cubicBezTo>
                    <a:pt x="98" y="69"/>
                    <a:pt x="97" y="70"/>
                    <a:pt x="95"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32" name="TextBox 38">
            <a:extLst>
              <a:ext uri="{FF2B5EF4-FFF2-40B4-BE49-F238E27FC236}">
                <a16:creationId xmlns="" xmlns:a14="http://schemas.microsoft.com/office/drawing/2010/main" xmlns:p14="http://schemas.microsoft.com/office/powerpoint/2010/main" xmlns:a16="http://schemas.microsoft.com/office/drawing/2014/main" id="{37C4899E-0448-40F0-815C-91EDDF08F1EE}"/>
              </a:ext>
            </a:extLst>
          </p:cNvPr>
          <p:cNvSpPr txBox="1"/>
          <p:nvPr/>
        </p:nvSpPr>
        <p:spPr>
          <a:xfrm>
            <a:off x="9163845" y="4329836"/>
            <a:ext cx="2098570" cy="336695"/>
          </a:xfrm>
          <a:prstGeom prst="rect">
            <a:avLst/>
          </a:prstGeom>
          <a:noFill/>
        </p:spPr>
        <p:txBody>
          <a:bodyPr wrap="square" rtlCol="0">
            <a:spAutoFit/>
          </a:bodyPr>
          <a:lstStyle/>
          <a:p>
            <a:pPr>
              <a:lnSpc>
                <a:spcPct val="150000"/>
              </a:lnSpc>
            </a:pPr>
            <a:r>
              <a:rPr lang="zh-CN" altLang="en-US" sz="1200" dirty="0">
                <a:cs typeface="+mn-ea"/>
                <a:sym typeface="+mn-lt"/>
              </a:rPr>
              <a:t>总机：</a:t>
            </a:r>
            <a:r>
              <a:rPr lang="en-US" altLang="zh-CN" sz="1200" dirty="0">
                <a:cs typeface="+mn-ea"/>
                <a:sym typeface="+mn-lt"/>
              </a:rPr>
              <a:t>+86-20-666666666</a:t>
            </a:r>
          </a:p>
        </p:txBody>
      </p:sp>
      <p:grpSp>
        <p:nvGrpSpPr>
          <p:cNvPr id="33" name="Group 39">
            <a:extLst>
              <a:ext uri="{FF2B5EF4-FFF2-40B4-BE49-F238E27FC236}">
                <a16:creationId xmlns="" xmlns:a14="http://schemas.microsoft.com/office/drawing/2010/main" xmlns:p14="http://schemas.microsoft.com/office/powerpoint/2010/main" xmlns:a16="http://schemas.microsoft.com/office/drawing/2014/main" id="{4815622B-B2DD-40CF-9EE3-18001CF6EBE9}"/>
              </a:ext>
            </a:extLst>
          </p:cNvPr>
          <p:cNvGrpSpPr/>
          <p:nvPr/>
        </p:nvGrpSpPr>
        <p:grpSpPr>
          <a:xfrm>
            <a:off x="8800296" y="4368105"/>
            <a:ext cx="299978" cy="299980"/>
            <a:chOff x="8255488" y="4904648"/>
            <a:chExt cx="475936" cy="475938"/>
          </a:xfrm>
          <a:solidFill>
            <a:schemeClr val="bg1"/>
          </a:solidFill>
        </p:grpSpPr>
        <p:sp>
          <p:nvSpPr>
            <p:cNvPr id="34" name="Oval 40">
              <a:extLst>
                <a:ext uri="{FF2B5EF4-FFF2-40B4-BE49-F238E27FC236}">
                  <a16:creationId xmlns="" xmlns:a14="http://schemas.microsoft.com/office/drawing/2010/main" xmlns:p14="http://schemas.microsoft.com/office/powerpoint/2010/main" xmlns:a16="http://schemas.microsoft.com/office/drawing/2014/main" id="{7C39C2AA-93FD-4C78-9568-1E0F425C0CF6}"/>
                </a:ext>
              </a:extLst>
            </p:cNvPr>
            <p:cNvSpPr/>
            <p:nvPr/>
          </p:nvSpPr>
          <p:spPr>
            <a:xfrm>
              <a:off x="8255488" y="49046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Freeform 10">
              <a:extLst>
                <a:ext uri="{FF2B5EF4-FFF2-40B4-BE49-F238E27FC236}">
                  <a16:creationId xmlns="" xmlns:a14="http://schemas.microsoft.com/office/drawing/2010/main" xmlns:p14="http://schemas.microsoft.com/office/powerpoint/2010/main" xmlns:a16="http://schemas.microsoft.com/office/drawing/2014/main" id="{E377D8EE-0D15-4DC5-855B-09883FE57314}"/>
                </a:ext>
              </a:extLst>
            </p:cNvPr>
            <p:cNvSpPr>
              <a:spLocks/>
            </p:cNvSpPr>
            <p:nvPr/>
          </p:nvSpPr>
          <p:spPr bwMode="auto">
            <a:xfrm>
              <a:off x="8458257" y="5085524"/>
              <a:ext cx="48807" cy="57255"/>
            </a:xfrm>
            <a:custGeom>
              <a:avLst/>
              <a:gdLst>
                <a:gd name="T0" fmla="*/ 15 w 23"/>
                <a:gd name="T1" fmla="*/ 26 h 26"/>
                <a:gd name="T2" fmla="*/ 23 w 23"/>
                <a:gd name="T3" fmla="*/ 7 h 26"/>
                <a:gd name="T4" fmla="*/ 22 w 23"/>
                <a:gd name="T5" fmla="*/ 7 h 26"/>
                <a:gd name="T6" fmla="*/ 9 w 23"/>
                <a:gd name="T7" fmla="*/ 0 h 26"/>
                <a:gd name="T8" fmla="*/ 0 w 23"/>
                <a:gd name="T9" fmla="*/ 18 h 26"/>
                <a:gd name="T10" fmla="*/ 14 w 23"/>
                <a:gd name="T11" fmla="*/ 25 h 26"/>
                <a:gd name="T12" fmla="*/ 15 w 2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3" h="26">
                  <a:moveTo>
                    <a:pt x="15" y="26"/>
                  </a:moveTo>
                  <a:cubicBezTo>
                    <a:pt x="18" y="20"/>
                    <a:pt x="21" y="13"/>
                    <a:pt x="23" y="7"/>
                  </a:cubicBezTo>
                  <a:cubicBezTo>
                    <a:pt x="23" y="7"/>
                    <a:pt x="23" y="7"/>
                    <a:pt x="22" y="7"/>
                  </a:cubicBezTo>
                  <a:cubicBezTo>
                    <a:pt x="18" y="5"/>
                    <a:pt x="13" y="3"/>
                    <a:pt x="9" y="0"/>
                  </a:cubicBezTo>
                  <a:cubicBezTo>
                    <a:pt x="6" y="6"/>
                    <a:pt x="3" y="11"/>
                    <a:pt x="0" y="18"/>
                  </a:cubicBezTo>
                  <a:cubicBezTo>
                    <a:pt x="5" y="20"/>
                    <a:pt x="9" y="23"/>
                    <a:pt x="14" y="25"/>
                  </a:cubicBezTo>
                  <a:cubicBezTo>
                    <a:pt x="14" y="25"/>
                    <a:pt x="15" y="26"/>
                    <a:pt x="1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Freeform 11">
              <a:extLst>
                <a:ext uri="{FF2B5EF4-FFF2-40B4-BE49-F238E27FC236}">
                  <a16:creationId xmlns="" xmlns:a14="http://schemas.microsoft.com/office/drawing/2010/main" xmlns:p14="http://schemas.microsoft.com/office/powerpoint/2010/main" xmlns:a16="http://schemas.microsoft.com/office/drawing/2014/main" id="{FF9AC7B3-A2BB-4550-B200-1CFBC5BD6506}"/>
                </a:ext>
              </a:extLst>
            </p:cNvPr>
            <p:cNvSpPr>
              <a:spLocks/>
            </p:cNvSpPr>
            <p:nvPr/>
          </p:nvSpPr>
          <p:spPr bwMode="auto">
            <a:xfrm>
              <a:off x="8405696" y="5043287"/>
              <a:ext cx="43175" cy="55377"/>
            </a:xfrm>
            <a:custGeom>
              <a:avLst/>
              <a:gdLst>
                <a:gd name="T0" fmla="*/ 9 w 20"/>
                <a:gd name="T1" fmla="*/ 25 h 25"/>
                <a:gd name="T2" fmla="*/ 20 w 20"/>
                <a:gd name="T3" fmla="*/ 8 h 25"/>
                <a:gd name="T4" fmla="*/ 13 w 20"/>
                <a:gd name="T5" fmla="*/ 0 h 25"/>
                <a:gd name="T6" fmla="*/ 0 w 20"/>
                <a:gd name="T7" fmla="*/ 15 h 25"/>
                <a:gd name="T8" fmla="*/ 9 w 20"/>
                <a:gd name="T9" fmla="*/ 25 h 25"/>
              </a:gdLst>
              <a:ahLst/>
              <a:cxnLst>
                <a:cxn ang="0">
                  <a:pos x="T0" y="T1"/>
                </a:cxn>
                <a:cxn ang="0">
                  <a:pos x="T2" y="T3"/>
                </a:cxn>
                <a:cxn ang="0">
                  <a:pos x="T4" y="T5"/>
                </a:cxn>
                <a:cxn ang="0">
                  <a:pos x="T6" y="T7"/>
                </a:cxn>
                <a:cxn ang="0">
                  <a:pos x="T8" y="T9"/>
                </a:cxn>
              </a:cxnLst>
              <a:rect l="0" t="0" r="r" b="b"/>
              <a:pathLst>
                <a:path w="20" h="25">
                  <a:moveTo>
                    <a:pt x="9" y="25"/>
                  </a:moveTo>
                  <a:cubicBezTo>
                    <a:pt x="12" y="19"/>
                    <a:pt x="15" y="13"/>
                    <a:pt x="20" y="8"/>
                  </a:cubicBezTo>
                  <a:cubicBezTo>
                    <a:pt x="17" y="6"/>
                    <a:pt x="15" y="3"/>
                    <a:pt x="13" y="0"/>
                  </a:cubicBezTo>
                  <a:cubicBezTo>
                    <a:pt x="8" y="5"/>
                    <a:pt x="3" y="10"/>
                    <a:pt x="0" y="15"/>
                  </a:cubicBezTo>
                  <a:cubicBezTo>
                    <a:pt x="2" y="18"/>
                    <a:pt x="5" y="22"/>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Freeform 12">
              <a:extLst>
                <a:ext uri="{FF2B5EF4-FFF2-40B4-BE49-F238E27FC236}">
                  <a16:creationId xmlns="" xmlns:a14="http://schemas.microsoft.com/office/drawing/2010/main" xmlns:p14="http://schemas.microsoft.com/office/powerpoint/2010/main" xmlns:a16="http://schemas.microsoft.com/office/drawing/2014/main" id="{35D7D65D-A8AD-4280-9608-B3CB40093FDA}"/>
                </a:ext>
              </a:extLst>
            </p:cNvPr>
            <p:cNvSpPr>
              <a:spLocks/>
            </p:cNvSpPr>
            <p:nvPr/>
          </p:nvSpPr>
          <p:spPr bwMode="auto">
            <a:xfrm>
              <a:off x="8496739" y="5105235"/>
              <a:ext cx="45053" cy="51623"/>
            </a:xfrm>
            <a:custGeom>
              <a:avLst/>
              <a:gdLst>
                <a:gd name="T0" fmla="*/ 0 w 21"/>
                <a:gd name="T1" fmla="*/ 18 h 23"/>
                <a:gd name="T2" fmla="*/ 14 w 21"/>
                <a:gd name="T3" fmla="*/ 23 h 23"/>
                <a:gd name="T4" fmla="*/ 21 w 21"/>
                <a:gd name="T5" fmla="*/ 5 h 23"/>
                <a:gd name="T6" fmla="*/ 8 w 21"/>
                <a:gd name="T7" fmla="*/ 0 h 23"/>
                <a:gd name="T8" fmla="*/ 0 w 21"/>
                <a:gd name="T9" fmla="*/ 18 h 23"/>
              </a:gdLst>
              <a:ahLst/>
              <a:cxnLst>
                <a:cxn ang="0">
                  <a:pos x="T0" y="T1"/>
                </a:cxn>
                <a:cxn ang="0">
                  <a:pos x="T2" y="T3"/>
                </a:cxn>
                <a:cxn ang="0">
                  <a:pos x="T4" y="T5"/>
                </a:cxn>
                <a:cxn ang="0">
                  <a:pos x="T6" y="T7"/>
                </a:cxn>
                <a:cxn ang="0">
                  <a:pos x="T8" y="T9"/>
                </a:cxn>
              </a:cxnLst>
              <a:rect l="0" t="0" r="r" b="b"/>
              <a:pathLst>
                <a:path w="21" h="23">
                  <a:moveTo>
                    <a:pt x="0" y="18"/>
                  </a:moveTo>
                  <a:cubicBezTo>
                    <a:pt x="5" y="20"/>
                    <a:pt x="10" y="22"/>
                    <a:pt x="14" y="23"/>
                  </a:cubicBezTo>
                  <a:cubicBezTo>
                    <a:pt x="17" y="17"/>
                    <a:pt x="19" y="11"/>
                    <a:pt x="21" y="5"/>
                  </a:cubicBezTo>
                  <a:cubicBezTo>
                    <a:pt x="16" y="3"/>
                    <a:pt x="12" y="2"/>
                    <a:pt x="8" y="0"/>
                  </a:cubicBezTo>
                  <a:cubicBezTo>
                    <a:pt x="5" y="6"/>
                    <a:pt x="3" y="12"/>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Freeform 13">
              <a:extLst>
                <a:ext uri="{FF2B5EF4-FFF2-40B4-BE49-F238E27FC236}">
                  <a16:creationId xmlns="" xmlns:a14="http://schemas.microsoft.com/office/drawing/2010/main" xmlns:p14="http://schemas.microsoft.com/office/powerpoint/2010/main" xmlns:a16="http://schemas.microsoft.com/office/drawing/2014/main" id="{2C9A5A17-EA25-4345-B1D8-428519DD7524}"/>
                </a:ext>
              </a:extLst>
            </p:cNvPr>
            <p:cNvSpPr>
              <a:spLocks/>
            </p:cNvSpPr>
            <p:nvPr/>
          </p:nvSpPr>
          <p:spPr bwMode="auto">
            <a:xfrm>
              <a:off x="8568073" y="5123068"/>
              <a:ext cx="34728" cy="44114"/>
            </a:xfrm>
            <a:custGeom>
              <a:avLst/>
              <a:gdLst>
                <a:gd name="T0" fmla="*/ 15 w 16"/>
                <a:gd name="T1" fmla="*/ 0 h 20"/>
                <a:gd name="T2" fmla="*/ 11 w 16"/>
                <a:gd name="T3" fmla="*/ 0 h 20"/>
                <a:gd name="T4" fmla="*/ 11 w 16"/>
                <a:gd name="T5" fmla="*/ 0 h 20"/>
                <a:gd name="T6" fmla="*/ 5 w 16"/>
                <a:gd name="T7" fmla="*/ 0 h 20"/>
                <a:gd name="T8" fmla="*/ 0 w 16"/>
                <a:gd name="T9" fmla="*/ 19 h 20"/>
                <a:gd name="T10" fmla="*/ 8 w 16"/>
                <a:gd name="T11" fmla="*/ 20 h 20"/>
                <a:gd name="T12" fmla="*/ 13 w 16"/>
                <a:gd name="T13" fmla="*/ 20 h 20"/>
                <a:gd name="T14" fmla="*/ 15 w 16"/>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5" y="0"/>
                  </a:moveTo>
                  <a:cubicBezTo>
                    <a:pt x="14" y="0"/>
                    <a:pt x="12" y="0"/>
                    <a:pt x="11" y="0"/>
                  </a:cubicBezTo>
                  <a:cubicBezTo>
                    <a:pt x="11" y="0"/>
                    <a:pt x="11" y="0"/>
                    <a:pt x="11" y="0"/>
                  </a:cubicBezTo>
                  <a:cubicBezTo>
                    <a:pt x="9" y="0"/>
                    <a:pt x="7" y="0"/>
                    <a:pt x="5" y="0"/>
                  </a:cubicBezTo>
                  <a:cubicBezTo>
                    <a:pt x="4" y="7"/>
                    <a:pt x="2" y="13"/>
                    <a:pt x="0" y="19"/>
                  </a:cubicBezTo>
                  <a:cubicBezTo>
                    <a:pt x="3" y="20"/>
                    <a:pt x="6" y="20"/>
                    <a:pt x="8" y="20"/>
                  </a:cubicBezTo>
                  <a:cubicBezTo>
                    <a:pt x="10" y="20"/>
                    <a:pt x="11" y="20"/>
                    <a:pt x="13" y="20"/>
                  </a:cubicBezTo>
                  <a:cubicBezTo>
                    <a:pt x="15" y="13"/>
                    <a:pt x="16" y="7"/>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Freeform 14">
              <a:extLst>
                <a:ext uri="{FF2B5EF4-FFF2-40B4-BE49-F238E27FC236}">
                  <a16:creationId xmlns="" xmlns:a14="http://schemas.microsoft.com/office/drawing/2010/main" xmlns:p14="http://schemas.microsoft.com/office/powerpoint/2010/main" xmlns:a16="http://schemas.microsoft.com/office/drawing/2014/main" id="{F24B77CF-D98C-42A3-8199-627C5D41A309}"/>
                </a:ext>
              </a:extLst>
            </p:cNvPr>
            <p:cNvSpPr>
              <a:spLocks/>
            </p:cNvSpPr>
            <p:nvPr/>
          </p:nvSpPr>
          <p:spPr bwMode="auto">
            <a:xfrm>
              <a:off x="8602801" y="5119313"/>
              <a:ext cx="16895" cy="45992"/>
            </a:xfrm>
            <a:custGeom>
              <a:avLst/>
              <a:gdLst>
                <a:gd name="T0" fmla="*/ 0 w 8"/>
                <a:gd name="T1" fmla="*/ 21 h 21"/>
                <a:gd name="T2" fmla="*/ 6 w 8"/>
                <a:gd name="T3" fmla="*/ 20 h 21"/>
                <a:gd name="T4" fmla="*/ 7 w 8"/>
                <a:gd name="T5" fmla="*/ 19 h 21"/>
                <a:gd name="T6" fmla="*/ 8 w 8"/>
                <a:gd name="T7" fmla="*/ 9 h 21"/>
                <a:gd name="T8" fmla="*/ 8 w 8"/>
                <a:gd name="T9" fmla="*/ 0 h 21"/>
                <a:gd name="T10" fmla="*/ 3 w 8"/>
                <a:gd name="T11" fmla="*/ 2 h 21"/>
                <a:gd name="T12" fmla="*/ 0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0" y="21"/>
                  </a:moveTo>
                  <a:cubicBezTo>
                    <a:pt x="2" y="21"/>
                    <a:pt x="4" y="21"/>
                    <a:pt x="6" y="20"/>
                  </a:cubicBezTo>
                  <a:cubicBezTo>
                    <a:pt x="6" y="20"/>
                    <a:pt x="7" y="20"/>
                    <a:pt x="7" y="19"/>
                  </a:cubicBezTo>
                  <a:cubicBezTo>
                    <a:pt x="8" y="16"/>
                    <a:pt x="8" y="13"/>
                    <a:pt x="8" y="9"/>
                  </a:cubicBezTo>
                  <a:cubicBezTo>
                    <a:pt x="8" y="6"/>
                    <a:pt x="8" y="3"/>
                    <a:pt x="8" y="0"/>
                  </a:cubicBezTo>
                  <a:cubicBezTo>
                    <a:pt x="6" y="1"/>
                    <a:pt x="4" y="1"/>
                    <a:pt x="3" y="2"/>
                  </a:cubicBezTo>
                  <a:cubicBezTo>
                    <a:pt x="3" y="8"/>
                    <a:pt x="2" y="15"/>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0" name="Freeform 15">
              <a:extLst>
                <a:ext uri="{FF2B5EF4-FFF2-40B4-BE49-F238E27FC236}">
                  <a16:creationId xmlns="" xmlns:a14="http://schemas.microsoft.com/office/drawing/2010/main" xmlns:p14="http://schemas.microsoft.com/office/powerpoint/2010/main" xmlns:a16="http://schemas.microsoft.com/office/drawing/2014/main" id="{A261FA0E-5DA0-4B13-95CC-12777AA5CA99}"/>
                </a:ext>
              </a:extLst>
            </p:cNvPr>
            <p:cNvSpPr>
              <a:spLocks/>
            </p:cNvSpPr>
            <p:nvPr/>
          </p:nvSpPr>
          <p:spPr bwMode="auto">
            <a:xfrm>
              <a:off x="8533345" y="5116498"/>
              <a:ext cx="36606" cy="48807"/>
            </a:xfrm>
            <a:custGeom>
              <a:avLst/>
              <a:gdLst>
                <a:gd name="T0" fmla="*/ 0 w 17"/>
                <a:gd name="T1" fmla="*/ 19 h 22"/>
                <a:gd name="T2" fmla="*/ 12 w 17"/>
                <a:gd name="T3" fmla="*/ 22 h 22"/>
                <a:gd name="T4" fmla="*/ 17 w 17"/>
                <a:gd name="T5" fmla="*/ 3 h 22"/>
                <a:gd name="T6" fmla="*/ 7 w 17"/>
                <a:gd name="T7" fmla="*/ 0 h 22"/>
                <a:gd name="T8" fmla="*/ 0 w 17"/>
                <a:gd name="T9" fmla="*/ 19 h 22"/>
              </a:gdLst>
              <a:ahLst/>
              <a:cxnLst>
                <a:cxn ang="0">
                  <a:pos x="T0" y="T1"/>
                </a:cxn>
                <a:cxn ang="0">
                  <a:pos x="T2" y="T3"/>
                </a:cxn>
                <a:cxn ang="0">
                  <a:pos x="T4" y="T5"/>
                </a:cxn>
                <a:cxn ang="0">
                  <a:pos x="T6" y="T7"/>
                </a:cxn>
                <a:cxn ang="0">
                  <a:pos x="T8" y="T9"/>
                </a:cxn>
              </a:cxnLst>
              <a:rect l="0" t="0" r="r" b="b"/>
              <a:pathLst>
                <a:path w="17" h="22">
                  <a:moveTo>
                    <a:pt x="0" y="19"/>
                  </a:moveTo>
                  <a:cubicBezTo>
                    <a:pt x="4" y="20"/>
                    <a:pt x="8" y="21"/>
                    <a:pt x="12" y="22"/>
                  </a:cubicBezTo>
                  <a:cubicBezTo>
                    <a:pt x="15" y="16"/>
                    <a:pt x="17" y="9"/>
                    <a:pt x="17" y="3"/>
                  </a:cubicBezTo>
                  <a:cubicBezTo>
                    <a:pt x="14" y="2"/>
                    <a:pt x="10" y="1"/>
                    <a:pt x="7" y="0"/>
                  </a:cubicBezTo>
                  <a:cubicBezTo>
                    <a:pt x="5" y="7"/>
                    <a:pt x="3" y="13"/>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Freeform 16">
              <a:extLst>
                <a:ext uri="{FF2B5EF4-FFF2-40B4-BE49-F238E27FC236}">
                  <a16:creationId xmlns="" xmlns:a14="http://schemas.microsoft.com/office/drawing/2010/main" xmlns:p14="http://schemas.microsoft.com/office/powerpoint/2010/main" xmlns:a16="http://schemas.microsoft.com/office/drawing/2014/main" id="{49346749-A9EB-4523-B74F-562AC5C58B94}"/>
                </a:ext>
              </a:extLst>
            </p:cNvPr>
            <p:cNvSpPr>
              <a:spLocks/>
            </p:cNvSpPr>
            <p:nvPr/>
          </p:nvSpPr>
          <p:spPr bwMode="auto">
            <a:xfrm>
              <a:off x="8430099" y="5065813"/>
              <a:ext cx="43175" cy="55377"/>
            </a:xfrm>
            <a:custGeom>
              <a:avLst/>
              <a:gdLst>
                <a:gd name="T0" fmla="*/ 20 w 20"/>
                <a:gd name="T1" fmla="*/ 7 h 25"/>
                <a:gd name="T2" fmla="*/ 11 w 20"/>
                <a:gd name="T3" fmla="*/ 0 h 25"/>
                <a:gd name="T4" fmla="*/ 0 w 20"/>
                <a:gd name="T5" fmla="*/ 17 h 25"/>
                <a:gd name="T6" fmla="*/ 11 w 20"/>
                <a:gd name="T7" fmla="*/ 25 h 25"/>
                <a:gd name="T8" fmla="*/ 20 w 20"/>
                <a:gd name="T9" fmla="*/ 7 h 25"/>
              </a:gdLst>
              <a:ahLst/>
              <a:cxnLst>
                <a:cxn ang="0">
                  <a:pos x="T0" y="T1"/>
                </a:cxn>
                <a:cxn ang="0">
                  <a:pos x="T2" y="T3"/>
                </a:cxn>
                <a:cxn ang="0">
                  <a:pos x="T4" y="T5"/>
                </a:cxn>
                <a:cxn ang="0">
                  <a:pos x="T6" y="T7"/>
                </a:cxn>
                <a:cxn ang="0">
                  <a:pos x="T8" y="T9"/>
                </a:cxn>
              </a:cxnLst>
              <a:rect l="0" t="0" r="r" b="b"/>
              <a:pathLst>
                <a:path w="20" h="25">
                  <a:moveTo>
                    <a:pt x="20" y="7"/>
                  </a:moveTo>
                  <a:cubicBezTo>
                    <a:pt x="17" y="5"/>
                    <a:pt x="14" y="3"/>
                    <a:pt x="11" y="0"/>
                  </a:cubicBezTo>
                  <a:cubicBezTo>
                    <a:pt x="7" y="5"/>
                    <a:pt x="3" y="11"/>
                    <a:pt x="0" y="17"/>
                  </a:cubicBezTo>
                  <a:cubicBezTo>
                    <a:pt x="3" y="20"/>
                    <a:pt x="7" y="22"/>
                    <a:pt x="11" y="25"/>
                  </a:cubicBezTo>
                  <a:cubicBezTo>
                    <a:pt x="13" y="19"/>
                    <a:pt x="16" y="13"/>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Freeform 17">
              <a:extLst>
                <a:ext uri="{FF2B5EF4-FFF2-40B4-BE49-F238E27FC236}">
                  <a16:creationId xmlns="" xmlns:a14="http://schemas.microsoft.com/office/drawing/2010/main" xmlns:p14="http://schemas.microsoft.com/office/powerpoint/2010/main" xmlns:a16="http://schemas.microsoft.com/office/drawing/2014/main" id="{9BE9D73C-3B68-47E2-988C-003638EBC12A}"/>
                </a:ext>
              </a:extLst>
            </p:cNvPr>
            <p:cNvSpPr>
              <a:spLocks/>
            </p:cNvSpPr>
            <p:nvPr/>
          </p:nvSpPr>
          <p:spPr bwMode="auto">
            <a:xfrm>
              <a:off x="8393494" y="5030147"/>
              <a:ext cx="36606" cy="42237"/>
            </a:xfrm>
            <a:custGeom>
              <a:avLst/>
              <a:gdLst>
                <a:gd name="T0" fmla="*/ 17 w 17"/>
                <a:gd name="T1" fmla="*/ 4 h 19"/>
                <a:gd name="T2" fmla="*/ 15 w 17"/>
                <a:gd name="T3" fmla="*/ 0 h 19"/>
                <a:gd name="T4" fmla="*/ 0 w 17"/>
                <a:gd name="T5" fmla="*/ 13 h 19"/>
                <a:gd name="T6" fmla="*/ 4 w 17"/>
                <a:gd name="T7" fmla="*/ 19 h 19"/>
                <a:gd name="T8" fmla="*/ 17 w 17"/>
                <a:gd name="T9" fmla="*/ 4 h 19"/>
              </a:gdLst>
              <a:ahLst/>
              <a:cxnLst>
                <a:cxn ang="0">
                  <a:pos x="T0" y="T1"/>
                </a:cxn>
                <a:cxn ang="0">
                  <a:pos x="T2" y="T3"/>
                </a:cxn>
                <a:cxn ang="0">
                  <a:pos x="T4" y="T5"/>
                </a:cxn>
                <a:cxn ang="0">
                  <a:pos x="T6" y="T7"/>
                </a:cxn>
                <a:cxn ang="0">
                  <a:pos x="T8" y="T9"/>
                </a:cxn>
              </a:cxnLst>
              <a:rect l="0" t="0" r="r" b="b"/>
              <a:pathLst>
                <a:path w="17" h="19">
                  <a:moveTo>
                    <a:pt x="17" y="4"/>
                  </a:moveTo>
                  <a:cubicBezTo>
                    <a:pt x="16" y="2"/>
                    <a:pt x="15" y="1"/>
                    <a:pt x="15" y="0"/>
                  </a:cubicBezTo>
                  <a:cubicBezTo>
                    <a:pt x="9" y="3"/>
                    <a:pt x="5" y="8"/>
                    <a:pt x="0" y="13"/>
                  </a:cubicBezTo>
                  <a:cubicBezTo>
                    <a:pt x="1" y="15"/>
                    <a:pt x="3" y="17"/>
                    <a:pt x="4" y="19"/>
                  </a:cubicBezTo>
                  <a:cubicBezTo>
                    <a:pt x="7" y="13"/>
                    <a:pt x="12" y="8"/>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Freeform 18">
              <a:extLst>
                <a:ext uri="{FF2B5EF4-FFF2-40B4-BE49-F238E27FC236}">
                  <a16:creationId xmlns="" xmlns:a14="http://schemas.microsoft.com/office/drawing/2010/main" xmlns:p14="http://schemas.microsoft.com/office/powerpoint/2010/main" xmlns:a16="http://schemas.microsoft.com/office/drawing/2014/main" id="{99B3A657-2CFB-4448-A04F-4DF3D401D238}"/>
                </a:ext>
              </a:extLst>
            </p:cNvPr>
            <p:cNvSpPr>
              <a:spLocks/>
            </p:cNvSpPr>
            <p:nvPr/>
          </p:nvSpPr>
          <p:spPr bwMode="auto">
            <a:xfrm>
              <a:off x="8477029" y="5012313"/>
              <a:ext cx="32851" cy="15956"/>
            </a:xfrm>
            <a:custGeom>
              <a:avLst/>
              <a:gdLst>
                <a:gd name="T0" fmla="*/ 15 w 15"/>
                <a:gd name="T1" fmla="*/ 1 h 7"/>
                <a:gd name="T2" fmla="*/ 14 w 15"/>
                <a:gd name="T3" fmla="*/ 0 h 7"/>
                <a:gd name="T4" fmla="*/ 0 w 15"/>
                <a:gd name="T5" fmla="*/ 3 h 7"/>
                <a:gd name="T6" fmla="*/ 5 w 15"/>
                <a:gd name="T7" fmla="*/ 7 h 7"/>
                <a:gd name="T8" fmla="*/ 15 w 15"/>
                <a:gd name="T9" fmla="*/ 1 h 7"/>
              </a:gdLst>
              <a:ahLst/>
              <a:cxnLst>
                <a:cxn ang="0">
                  <a:pos x="T0" y="T1"/>
                </a:cxn>
                <a:cxn ang="0">
                  <a:pos x="T2" y="T3"/>
                </a:cxn>
                <a:cxn ang="0">
                  <a:pos x="T4" y="T5"/>
                </a:cxn>
                <a:cxn ang="0">
                  <a:pos x="T6" y="T7"/>
                </a:cxn>
                <a:cxn ang="0">
                  <a:pos x="T8" y="T9"/>
                </a:cxn>
              </a:cxnLst>
              <a:rect l="0" t="0" r="r" b="b"/>
              <a:pathLst>
                <a:path w="15" h="7">
                  <a:moveTo>
                    <a:pt x="15" y="1"/>
                  </a:moveTo>
                  <a:cubicBezTo>
                    <a:pt x="15" y="1"/>
                    <a:pt x="14" y="0"/>
                    <a:pt x="14" y="0"/>
                  </a:cubicBezTo>
                  <a:cubicBezTo>
                    <a:pt x="9" y="0"/>
                    <a:pt x="5" y="1"/>
                    <a:pt x="0" y="3"/>
                  </a:cubicBezTo>
                  <a:cubicBezTo>
                    <a:pt x="2" y="4"/>
                    <a:pt x="3" y="5"/>
                    <a:pt x="5" y="7"/>
                  </a:cubicBezTo>
                  <a:cubicBezTo>
                    <a:pt x="8" y="5"/>
                    <a:pt x="11" y="3"/>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Freeform 19">
              <a:extLst>
                <a:ext uri="{FF2B5EF4-FFF2-40B4-BE49-F238E27FC236}">
                  <a16:creationId xmlns="" xmlns:a14="http://schemas.microsoft.com/office/drawing/2010/main" xmlns:p14="http://schemas.microsoft.com/office/powerpoint/2010/main" xmlns:a16="http://schemas.microsoft.com/office/drawing/2014/main" id="{D84C75AC-6407-4075-AA21-836292493C6F}"/>
                </a:ext>
              </a:extLst>
            </p:cNvPr>
            <p:cNvSpPr>
              <a:spLocks/>
            </p:cNvSpPr>
            <p:nvPr/>
          </p:nvSpPr>
          <p:spPr bwMode="auto">
            <a:xfrm>
              <a:off x="8569950" y="5046103"/>
              <a:ext cx="21588" cy="28158"/>
            </a:xfrm>
            <a:custGeom>
              <a:avLst/>
              <a:gdLst>
                <a:gd name="T0" fmla="*/ 3 w 10"/>
                <a:gd name="T1" fmla="*/ 12 h 13"/>
                <a:gd name="T2" fmla="*/ 10 w 10"/>
                <a:gd name="T3" fmla="*/ 13 h 13"/>
                <a:gd name="T4" fmla="*/ 3 w 10"/>
                <a:gd name="T5" fmla="*/ 0 h 13"/>
                <a:gd name="T6" fmla="*/ 0 w 10"/>
                <a:gd name="T7" fmla="*/ 0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5" y="12"/>
                    <a:pt x="8" y="12"/>
                    <a:pt x="10" y="13"/>
                  </a:cubicBezTo>
                  <a:cubicBezTo>
                    <a:pt x="8" y="8"/>
                    <a:pt x="6" y="4"/>
                    <a:pt x="3" y="0"/>
                  </a:cubicBezTo>
                  <a:cubicBezTo>
                    <a:pt x="2" y="0"/>
                    <a:pt x="1" y="0"/>
                    <a:pt x="0" y="0"/>
                  </a:cubicBezTo>
                  <a:cubicBezTo>
                    <a:pt x="1" y="4"/>
                    <a:pt x="2"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5" name="Freeform 20">
              <a:extLst>
                <a:ext uri="{FF2B5EF4-FFF2-40B4-BE49-F238E27FC236}">
                  <a16:creationId xmlns="" xmlns:a14="http://schemas.microsoft.com/office/drawing/2010/main" xmlns:p14="http://schemas.microsoft.com/office/powerpoint/2010/main" xmlns:a16="http://schemas.microsoft.com/office/drawing/2014/main" id="{3B4BD8D1-6C95-4850-8630-31AECC6E6159}"/>
                </a:ext>
              </a:extLst>
            </p:cNvPr>
            <p:cNvSpPr>
              <a:spLocks/>
            </p:cNvSpPr>
            <p:nvPr/>
          </p:nvSpPr>
          <p:spPr bwMode="auto">
            <a:xfrm>
              <a:off x="8589661" y="5054550"/>
              <a:ext cx="13140" cy="19711"/>
            </a:xfrm>
            <a:custGeom>
              <a:avLst/>
              <a:gdLst>
                <a:gd name="T0" fmla="*/ 6 w 6"/>
                <a:gd name="T1" fmla="*/ 9 h 9"/>
                <a:gd name="T2" fmla="*/ 0 w 6"/>
                <a:gd name="T3" fmla="*/ 0 h 9"/>
                <a:gd name="T4" fmla="*/ 4 w 6"/>
                <a:gd name="T5" fmla="*/ 9 h 9"/>
                <a:gd name="T6" fmla="*/ 6 w 6"/>
                <a:gd name="T7" fmla="*/ 9 h 9"/>
              </a:gdLst>
              <a:ahLst/>
              <a:cxnLst>
                <a:cxn ang="0">
                  <a:pos x="T0" y="T1"/>
                </a:cxn>
                <a:cxn ang="0">
                  <a:pos x="T2" y="T3"/>
                </a:cxn>
                <a:cxn ang="0">
                  <a:pos x="T4" y="T5"/>
                </a:cxn>
                <a:cxn ang="0">
                  <a:pos x="T6" y="T7"/>
                </a:cxn>
              </a:cxnLst>
              <a:rect l="0" t="0" r="r" b="b"/>
              <a:pathLst>
                <a:path w="6" h="9">
                  <a:moveTo>
                    <a:pt x="6" y="9"/>
                  </a:moveTo>
                  <a:cubicBezTo>
                    <a:pt x="5" y="6"/>
                    <a:pt x="2" y="3"/>
                    <a:pt x="0" y="0"/>
                  </a:cubicBezTo>
                  <a:cubicBezTo>
                    <a:pt x="2" y="3"/>
                    <a:pt x="3" y="6"/>
                    <a:pt x="4" y="9"/>
                  </a:cubicBezTo>
                  <a:cubicBezTo>
                    <a:pt x="5" y="9"/>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Freeform 21">
              <a:extLst>
                <a:ext uri="{FF2B5EF4-FFF2-40B4-BE49-F238E27FC236}">
                  <a16:creationId xmlns="" xmlns:a14="http://schemas.microsoft.com/office/drawing/2010/main" xmlns:p14="http://schemas.microsoft.com/office/powerpoint/2010/main" xmlns:a16="http://schemas.microsoft.com/office/drawing/2014/main" id="{783EEED6-A1BE-44E7-B4F7-A71704592C1C}"/>
                </a:ext>
              </a:extLst>
            </p:cNvPr>
            <p:cNvSpPr>
              <a:spLocks/>
            </p:cNvSpPr>
            <p:nvPr/>
          </p:nvSpPr>
          <p:spPr bwMode="auto">
            <a:xfrm>
              <a:off x="8509880" y="5025454"/>
              <a:ext cx="25342" cy="29097"/>
            </a:xfrm>
            <a:custGeom>
              <a:avLst/>
              <a:gdLst>
                <a:gd name="T0" fmla="*/ 0 w 12"/>
                <a:gd name="T1" fmla="*/ 8 h 13"/>
                <a:gd name="T2" fmla="*/ 8 w 12"/>
                <a:gd name="T3" fmla="*/ 13 h 13"/>
                <a:gd name="T4" fmla="*/ 12 w 12"/>
                <a:gd name="T5" fmla="*/ 2 h 13"/>
                <a:gd name="T6" fmla="*/ 8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cubicBezTo>
                    <a:pt x="2" y="10"/>
                    <a:pt x="5" y="11"/>
                    <a:pt x="8" y="13"/>
                  </a:cubicBezTo>
                  <a:cubicBezTo>
                    <a:pt x="9" y="9"/>
                    <a:pt x="11" y="5"/>
                    <a:pt x="12" y="2"/>
                  </a:cubicBezTo>
                  <a:cubicBezTo>
                    <a:pt x="11" y="2"/>
                    <a:pt x="9" y="1"/>
                    <a:pt x="8" y="0"/>
                  </a:cubicBezTo>
                  <a:cubicBezTo>
                    <a:pt x="5" y="3"/>
                    <a:pt x="2"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Freeform 22">
              <a:extLst>
                <a:ext uri="{FF2B5EF4-FFF2-40B4-BE49-F238E27FC236}">
                  <a16:creationId xmlns="" xmlns:a14="http://schemas.microsoft.com/office/drawing/2010/main" xmlns:p14="http://schemas.microsoft.com/office/powerpoint/2010/main" xmlns:a16="http://schemas.microsoft.com/office/drawing/2014/main" id="{6051D4FE-1EBF-4E5B-B281-0F75A8E821C3}"/>
                </a:ext>
              </a:extLst>
            </p:cNvPr>
            <p:cNvSpPr>
              <a:spLocks/>
            </p:cNvSpPr>
            <p:nvPr/>
          </p:nvSpPr>
          <p:spPr bwMode="auto">
            <a:xfrm>
              <a:off x="8470459" y="5010436"/>
              <a:ext cx="13140" cy="1877"/>
            </a:xfrm>
            <a:custGeom>
              <a:avLst/>
              <a:gdLst>
                <a:gd name="T0" fmla="*/ 0 w 6"/>
                <a:gd name="T1" fmla="*/ 0 h 1"/>
                <a:gd name="T2" fmla="*/ 1 w 6"/>
                <a:gd name="T3" fmla="*/ 1 h 1"/>
                <a:gd name="T4" fmla="*/ 6 w 6"/>
                <a:gd name="T5" fmla="*/ 0 h 1"/>
                <a:gd name="T6" fmla="*/ 0 w 6"/>
                <a:gd name="T7" fmla="*/ 0 h 1"/>
              </a:gdLst>
              <a:ahLst/>
              <a:cxnLst>
                <a:cxn ang="0">
                  <a:pos x="T0" y="T1"/>
                </a:cxn>
                <a:cxn ang="0">
                  <a:pos x="T2" y="T3"/>
                </a:cxn>
                <a:cxn ang="0">
                  <a:pos x="T4" y="T5"/>
                </a:cxn>
                <a:cxn ang="0">
                  <a:pos x="T6" y="T7"/>
                </a:cxn>
              </a:cxnLst>
              <a:rect l="0" t="0" r="r" b="b"/>
              <a:pathLst>
                <a:path w="6" h="1">
                  <a:moveTo>
                    <a:pt x="0" y="0"/>
                  </a:moveTo>
                  <a:cubicBezTo>
                    <a:pt x="0" y="1"/>
                    <a:pt x="1" y="1"/>
                    <a:pt x="1" y="1"/>
                  </a:cubicBezTo>
                  <a:cubicBezTo>
                    <a:pt x="3" y="1"/>
                    <a:pt x="4" y="0"/>
                    <a:pt x="6" y="0"/>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Freeform 23">
              <a:extLst>
                <a:ext uri="{FF2B5EF4-FFF2-40B4-BE49-F238E27FC236}">
                  <a16:creationId xmlns="" xmlns:a14="http://schemas.microsoft.com/office/drawing/2010/main" xmlns:p14="http://schemas.microsoft.com/office/powerpoint/2010/main" xmlns:a16="http://schemas.microsoft.com/office/drawing/2014/main" id="{24A2F50B-558E-453E-AEA5-D1CDD715B0CF}"/>
                </a:ext>
              </a:extLst>
            </p:cNvPr>
            <p:cNvSpPr>
              <a:spLocks/>
            </p:cNvSpPr>
            <p:nvPr/>
          </p:nvSpPr>
          <p:spPr bwMode="auto">
            <a:xfrm>
              <a:off x="8533345" y="5034840"/>
              <a:ext cx="16895" cy="29097"/>
            </a:xfrm>
            <a:custGeom>
              <a:avLst/>
              <a:gdLst>
                <a:gd name="T0" fmla="*/ 7 w 8"/>
                <a:gd name="T1" fmla="*/ 13 h 13"/>
                <a:gd name="T2" fmla="*/ 8 w 8"/>
                <a:gd name="T3" fmla="*/ 1 h 13"/>
                <a:gd name="T4" fmla="*/ 4 w 8"/>
                <a:gd name="T5" fmla="*/ 0 h 13"/>
                <a:gd name="T6" fmla="*/ 0 w 8"/>
                <a:gd name="T7" fmla="*/ 10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8" y="9"/>
                    <a:pt x="8" y="5"/>
                    <a:pt x="8" y="1"/>
                  </a:cubicBezTo>
                  <a:cubicBezTo>
                    <a:pt x="6" y="1"/>
                    <a:pt x="5" y="0"/>
                    <a:pt x="4" y="0"/>
                  </a:cubicBezTo>
                  <a:cubicBezTo>
                    <a:pt x="3" y="3"/>
                    <a:pt x="1" y="6"/>
                    <a:pt x="0" y="10"/>
                  </a:cubicBezTo>
                  <a:cubicBezTo>
                    <a:pt x="2" y="11"/>
                    <a:pt x="5" y="12"/>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24">
              <a:extLst>
                <a:ext uri="{FF2B5EF4-FFF2-40B4-BE49-F238E27FC236}">
                  <a16:creationId xmlns="" xmlns:a14="http://schemas.microsoft.com/office/drawing/2010/main" xmlns:p14="http://schemas.microsoft.com/office/powerpoint/2010/main" xmlns:a16="http://schemas.microsoft.com/office/drawing/2014/main" id="{D56CE7E3-8C53-4088-9724-5048A08AF0A1}"/>
                </a:ext>
              </a:extLst>
            </p:cNvPr>
            <p:cNvSpPr>
              <a:spLocks/>
            </p:cNvSpPr>
            <p:nvPr/>
          </p:nvSpPr>
          <p:spPr bwMode="auto">
            <a:xfrm>
              <a:off x="8492047" y="5018884"/>
              <a:ext cx="28158" cy="22526"/>
            </a:xfrm>
            <a:custGeom>
              <a:avLst/>
              <a:gdLst>
                <a:gd name="T0" fmla="*/ 5 w 13"/>
                <a:gd name="T1" fmla="*/ 10 h 10"/>
                <a:gd name="T2" fmla="*/ 13 w 13"/>
                <a:gd name="T3" fmla="*/ 1 h 10"/>
                <a:gd name="T4" fmla="*/ 11 w 13"/>
                <a:gd name="T5" fmla="*/ 0 h 10"/>
                <a:gd name="T6" fmla="*/ 0 w 13"/>
                <a:gd name="T7" fmla="*/ 6 h 10"/>
                <a:gd name="T8" fmla="*/ 5 w 13"/>
                <a:gd name="T9" fmla="*/ 10 h 10"/>
              </a:gdLst>
              <a:ahLst/>
              <a:cxnLst>
                <a:cxn ang="0">
                  <a:pos x="T0" y="T1"/>
                </a:cxn>
                <a:cxn ang="0">
                  <a:pos x="T2" y="T3"/>
                </a:cxn>
                <a:cxn ang="0">
                  <a:pos x="T4" y="T5"/>
                </a:cxn>
                <a:cxn ang="0">
                  <a:pos x="T6" y="T7"/>
                </a:cxn>
                <a:cxn ang="0">
                  <a:pos x="T8" y="T9"/>
                </a:cxn>
              </a:cxnLst>
              <a:rect l="0" t="0" r="r" b="b"/>
              <a:pathLst>
                <a:path w="13" h="10">
                  <a:moveTo>
                    <a:pt x="5" y="10"/>
                  </a:moveTo>
                  <a:cubicBezTo>
                    <a:pt x="8" y="7"/>
                    <a:pt x="10" y="4"/>
                    <a:pt x="13" y="1"/>
                  </a:cubicBezTo>
                  <a:cubicBezTo>
                    <a:pt x="12" y="1"/>
                    <a:pt x="12" y="1"/>
                    <a:pt x="11" y="0"/>
                  </a:cubicBezTo>
                  <a:cubicBezTo>
                    <a:pt x="7" y="2"/>
                    <a:pt x="4" y="4"/>
                    <a:pt x="0" y="6"/>
                  </a:cubicBezTo>
                  <a:cubicBezTo>
                    <a:pt x="2" y="7"/>
                    <a:pt x="3" y="8"/>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25">
              <a:extLst>
                <a:ext uri="{FF2B5EF4-FFF2-40B4-BE49-F238E27FC236}">
                  <a16:creationId xmlns="" xmlns:a14="http://schemas.microsoft.com/office/drawing/2010/main" xmlns:p14="http://schemas.microsoft.com/office/powerpoint/2010/main" xmlns:a16="http://schemas.microsoft.com/office/drawing/2014/main" id="{224C0ABE-5189-4AC7-BA40-44900D887A5D}"/>
                </a:ext>
              </a:extLst>
            </p:cNvPr>
            <p:cNvSpPr>
              <a:spLocks/>
            </p:cNvSpPr>
            <p:nvPr/>
          </p:nvSpPr>
          <p:spPr bwMode="auto">
            <a:xfrm>
              <a:off x="8554932" y="5041410"/>
              <a:ext cx="15018" cy="29097"/>
            </a:xfrm>
            <a:custGeom>
              <a:avLst/>
              <a:gdLst>
                <a:gd name="T0" fmla="*/ 0 w 7"/>
                <a:gd name="T1" fmla="*/ 11 h 13"/>
                <a:gd name="T2" fmla="*/ 7 w 7"/>
                <a:gd name="T3" fmla="*/ 13 h 13"/>
                <a:gd name="T4" fmla="*/ 3 w 7"/>
                <a:gd name="T5" fmla="*/ 1 h 13"/>
                <a:gd name="T6" fmla="*/ 1 w 7"/>
                <a:gd name="T7" fmla="*/ 0 h 13"/>
                <a:gd name="T8" fmla="*/ 0 w 7"/>
                <a:gd name="T9" fmla="*/ 11 h 13"/>
              </a:gdLst>
              <a:ahLst/>
              <a:cxnLst>
                <a:cxn ang="0">
                  <a:pos x="T0" y="T1"/>
                </a:cxn>
                <a:cxn ang="0">
                  <a:pos x="T2" y="T3"/>
                </a:cxn>
                <a:cxn ang="0">
                  <a:pos x="T4" y="T5"/>
                </a:cxn>
                <a:cxn ang="0">
                  <a:pos x="T6" y="T7"/>
                </a:cxn>
                <a:cxn ang="0">
                  <a:pos x="T8" y="T9"/>
                </a:cxn>
              </a:cxnLst>
              <a:rect l="0" t="0" r="r" b="b"/>
              <a:pathLst>
                <a:path w="7" h="13">
                  <a:moveTo>
                    <a:pt x="0" y="11"/>
                  </a:moveTo>
                  <a:cubicBezTo>
                    <a:pt x="2" y="12"/>
                    <a:pt x="5" y="13"/>
                    <a:pt x="7" y="13"/>
                  </a:cubicBezTo>
                  <a:cubicBezTo>
                    <a:pt x="6" y="9"/>
                    <a:pt x="5" y="5"/>
                    <a:pt x="3" y="1"/>
                  </a:cubicBezTo>
                  <a:cubicBezTo>
                    <a:pt x="3" y="0"/>
                    <a:pt x="2" y="0"/>
                    <a:pt x="1" y="0"/>
                  </a:cubicBezTo>
                  <a:cubicBezTo>
                    <a:pt x="1" y="3"/>
                    <a:pt x="1"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26">
              <a:extLst>
                <a:ext uri="{FF2B5EF4-FFF2-40B4-BE49-F238E27FC236}">
                  <a16:creationId xmlns="" xmlns:a14="http://schemas.microsoft.com/office/drawing/2010/main" xmlns:p14="http://schemas.microsoft.com/office/powerpoint/2010/main" xmlns:a16="http://schemas.microsoft.com/office/drawing/2014/main" id="{F5B2255C-21BB-49BF-AF00-B1718E05C99A}"/>
                </a:ext>
              </a:extLst>
            </p:cNvPr>
            <p:cNvSpPr>
              <a:spLocks/>
            </p:cNvSpPr>
            <p:nvPr/>
          </p:nvSpPr>
          <p:spPr bwMode="auto">
            <a:xfrm>
              <a:off x="8458257" y="5036717"/>
              <a:ext cx="40360" cy="37544"/>
            </a:xfrm>
            <a:custGeom>
              <a:avLst/>
              <a:gdLst>
                <a:gd name="T0" fmla="*/ 19 w 19"/>
                <a:gd name="T1" fmla="*/ 4 h 17"/>
                <a:gd name="T2" fmla="*/ 13 w 19"/>
                <a:gd name="T3" fmla="*/ 0 h 17"/>
                <a:gd name="T4" fmla="*/ 0 w 19"/>
                <a:gd name="T5" fmla="*/ 11 h 17"/>
                <a:gd name="T6" fmla="*/ 9 w 19"/>
                <a:gd name="T7" fmla="*/ 17 h 17"/>
                <a:gd name="T8" fmla="*/ 19 w 19"/>
                <a:gd name="T9" fmla="*/ 4 h 17"/>
              </a:gdLst>
              <a:ahLst/>
              <a:cxnLst>
                <a:cxn ang="0">
                  <a:pos x="T0" y="T1"/>
                </a:cxn>
                <a:cxn ang="0">
                  <a:pos x="T2" y="T3"/>
                </a:cxn>
                <a:cxn ang="0">
                  <a:pos x="T4" y="T5"/>
                </a:cxn>
                <a:cxn ang="0">
                  <a:pos x="T6" y="T7"/>
                </a:cxn>
                <a:cxn ang="0">
                  <a:pos x="T8" y="T9"/>
                </a:cxn>
              </a:cxnLst>
              <a:rect l="0" t="0" r="r" b="b"/>
              <a:pathLst>
                <a:path w="19" h="17">
                  <a:moveTo>
                    <a:pt x="19" y="4"/>
                  </a:moveTo>
                  <a:cubicBezTo>
                    <a:pt x="17" y="3"/>
                    <a:pt x="15" y="1"/>
                    <a:pt x="13" y="0"/>
                  </a:cubicBezTo>
                  <a:cubicBezTo>
                    <a:pt x="8" y="3"/>
                    <a:pt x="4" y="7"/>
                    <a:pt x="0" y="11"/>
                  </a:cubicBezTo>
                  <a:cubicBezTo>
                    <a:pt x="3" y="13"/>
                    <a:pt x="6" y="15"/>
                    <a:pt x="9" y="17"/>
                  </a:cubicBezTo>
                  <a:cubicBezTo>
                    <a:pt x="12" y="13"/>
                    <a:pt x="15" y="8"/>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27">
              <a:extLst>
                <a:ext uri="{FF2B5EF4-FFF2-40B4-BE49-F238E27FC236}">
                  <a16:creationId xmlns="" xmlns:a14="http://schemas.microsoft.com/office/drawing/2010/main" xmlns:p14="http://schemas.microsoft.com/office/powerpoint/2010/main" xmlns:a16="http://schemas.microsoft.com/office/drawing/2014/main" id="{41E7FAAC-6E2F-4783-998B-ECDCBC0C92FB}"/>
                </a:ext>
              </a:extLst>
            </p:cNvPr>
            <p:cNvSpPr>
              <a:spLocks/>
            </p:cNvSpPr>
            <p:nvPr/>
          </p:nvSpPr>
          <p:spPr bwMode="auto">
            <a:xfrm>
              <a:off x="8431977" y="5012313"/>
              <a:ext cx="34728" cy="22526"/>
            </a:xfrm>
            <a:custGeom>
              <a:avLst/>
              <a:gdLst>
                <a:gd name="T0" fmla="*/ 14 w 16"/>
                <a:gd name="T1" fmla="*/ 0 h 10"/>
                <a:gd name="T2" fmla="*/ 0 w 16"/>
                <a:gd name="T3" fmla="*/ 6 h 10"/>
                <a:gd name="T4" fmla="*/ 2 w 16"/>
                <a:gd name="T5" fmla="*/ 10 h 10"/>
                <a:gd name="T6" fmla="*/ 16 w 16"/>
                <a:gd name="T7" fmla="*/ 2 h 10"/>
                <a:gd name="T8" fmla="*/ 14 w 16"/>
                <a:gd name="T9" fmla="*/ 0 h 10"/>
              </a:gdLst>
              <a:ahLst/>
              <a:cxnLst>
                <a:cxn ang="0">
                  <a:pos x="T0" y="T1"/>
                </a:cxn>
                <a:cxn ang="0">
                  <a:pos x="T2" y="T3"/>
                </a:cxn>
                <a:cxn ang="0">
                  <a:pos x="T4" y="T5"/>
                </a:cxn>
                <a:cxn ang="0">
                  <a:pos x="T6" y="T7"/>
                </a:cxn>
                <a:cxn ang="0">
                  <a:pos x="T8" y="T9"/>
                </a:cxn>
              </a:cxnLst>
              <a:rect l="0" t="0" r="r" b="b"/>
              <a:pathLst>
                <a:path w="16" h="10">
                  <a:moveTo>
                    <a:pt x="14" y="0"/>
                  </a:moveTo>
                  <a:cubicBezTo>
                    <a:pt x="9" y="1"/>
                    <a:pt x="4" y="3"/>
                    <a:pt x="0" y="6"/>
                  </a:cubicBezTo>
                  <a:cubicBezTo>
                    <a:pt x="0" y="7"/>
                    <a:pt x="1" y="8"/>
                    <a:pt x="2" y="10"/>
                  </a:cubicBezTo>
                  <a:cubicBezTo>
                    <a:pt x="6" y="6"/>
                    <a:pt x="11" y="4"/>
                    <a:pt x="16" y="2"/>
                  </a:cubicBezTo>
                  <a:cubicBezTo>
                    <a:pt x="15" y="1"/>
                    <a:pt x="15"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28">
              <a:extLst>
                <a:ext uri="{FF2B5EF4-FFF2-40B4-BE49-F238E27FC236}">
                  <a16:creationId xmlns="" xmlns:a14="http://schemas.microsoft.com/office/drawing/2010/main" xmlns:p14="http://schemas.microsoft.com/office/powerpoint/2010/main" xmlns:a16="http://schemas.microsoft.com/office/drawing/2014/main" id="{6C63DE4D-3C5B-4723-8821-90D04079A908}"/>
                </a:ext>
              </a:extLst>
            </p:cNvPr>
            <p:cNvSpPr>
              <a:spLocks/>
            </p:cNvSpPr>
            <p:nvPr/>
          </p:nvSpPr>
          <p:spPr bwMode="auto">
            <a:xfrm>
              <a:off x="8599985" y="5080831"/>
              <a:ext cx="17834" cy="33789"/>
            </a:xfrm>
            <a:custGeom>
              <a:avLst/>
              <a:gdLst>
                <a:gd name="T0" fmla="*/ 8 w 8"/>
                <a:gd name="T1" fmla="*/ 14 h 15"/>
                <a:gd name="T2" fmla="*/ 3 w 8"/>
                <a:gd name="T3" fmla="*/ 0 h 15"/>
                <a:gd name="T4" fmla="*/ 0 w 8"/>
                <a:gd name="T5" fmla="*/ 0 h 15"/>
                <a:gd name="T6" fmla="*/ 3 w 8"/>
                <a:gd name="T7" fmla="*/ 15 h 15"/>
                <a:gd name="T8" fmla="*/ 8 w 8"/>
                <a:gd name="T9" fmla="*/ 14 h 15"/>
              </a:gdLst>
              <a:ahLst/>
              <a:cxnLst>
                <a:cxn ang="0">
                  <a:pos x="T0" y="T1"/>
                </a:cxn>
                <a:cxn ang="0">
                  <a:pos x="T2" y="T3"/>
                </a:cxn>
                <a:cxn ang="0">
                  <a:pos x="T4" y="T5"/>
                </a:cxn>
                <a:cxn ang="0">
                  <a:pos x="T6" y="T7"/>
                </a:cxn>
                <a:cxn ang="0">
                  <a:pos x="T8" y="T9"/>
                </a:cxn>
              </a:cxnLst>
              <a:rect l="0" t="0" r="r" b="b"/>
              <a:pathLst>
                <a:path w="8" h="15">
                  <a:moveTo>
                    <a:pt x="8" y="14"/>
                  </a:moveTo>
                  <a:cubicBezTo>
                    <a:pt x="7" y="9"/>
                    <a:pt x="5" y="4"/>
                    <a:pt x="3" y="0"/>
                  </a:cubicBezTo>
                  <a:cubicBezTo>
                    <a:pt x="2" y="0"/>
                    <a:pt x="1" y="0"/>
                    <a:pt x="0" y="0"/>
                  </a:cubicBezTo>
                  <a:cubicBezTo>
                    <a:pt x="2" y="5"/>
                    <a:pt x="3" y="10"/>
                    <a:pt x="3" y="15"/>
                  </a:cubicBezTo>
                  <a:cubicBezTo>
                    <a:pt x="5" y="15"/>
                    <a:pt x="7" y="15"/>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29">
              <a:extLst>
                <a:ext uri="{FF2B5EF4-FFF2-40B4-BE49-F238E27FC236}">
                  <a16:creationId xmlns="" xmlns:a14="http://schemas.microsoft.com/office/drawing/2010/main" xmlns:p14="http://schemas.microsoft.com/office/powerpoint/2010/main" xmlns:a16="http://schemas.microsoft.com/office/drawing/2014/main" id="{A8FCBBD8-0E64-4EC3-BEB9-668B289D9B71}"/>
                </a:ext>
              </a:extLst>
            </p:cNvPr>
            <p:cNvSpPr>
              <a:spLocks/>
            </p:cNvSpPr>
            <p:nvPr/>
          </p:nvSpPr>
          <p:spPr bwMode="auto">
            <a:xfrm>
              <a:off x="8548363" y="5074261"/>
              <a:ext cx="23465" cy="40360"/>
            </a:xfrm>
            <a:custGeom>
              <a:avLst/>
              <a:gdLst>
                <a:gd name="T0" fmla="*/ 10 w 11"/>
                <a:gd name="T1" fmla="*/ 2 h 18"/>
                <a:gd name="T2" fmla="*/ 3 w 11"/>
                <a:gd name="T3" fmla="*/ 0 h 18"/>
                <a:gd name="T4" fmla="*/ 0 w 11"/>
                <a:gd name="T5" fmla="*/ 16 h 18"/>
                <a:gd name="T6" fmla="*/ 11 w 11"/>
                <a:gd name="T7" fmla="*/ 18 h 18"/>
                <a:gd name="T8" fmla="*/ 10 w 11"/>
                <a:gd name="T9" fmla="*/ 2 h 18"/>
              </a:gdLst>
              <a:ahLst/>
              <a:cxnLst>
                <a:cxn ang="0">
                  <a:pos x="T0" y="T1"/>
                </a:cxn>
                <a:cxn ang="0">
                  <a:pos x="T2" y="T3"/>
                </a:cxn>
                <a:cxn ang="0">
                  <a:pos x="T4" y="T5"/>
                </a:cxn>
                <a:cxn ang="0">
                  <a:pos x="T6" y="T7"/>
                </a:cxn>
                <a:cxn ang="0">
                  <a:pos x="T8" y="T9"/>
                </a:cxn>
              </a:cxnLst>
              <a:rect l="0" t="0" r="r" b="b"/>
              <a:pathLst>
                <a:path w="11" h="18">
                  <a:moveTo>
                    <a:pt x="10" y="2"/>
                  </a:moveTo>
                  <a:cubicBezTo>
                    <a:pt x="8" y="1"/>
                    <a:pt x="6" y="1"/>
                    <a:pt x="3" y="0"/>
                  </a:cubicBezTo>
                  <a:cubicBezTo>
                    <a:pt x="2" y="5"/>
                    <a:pt x="2" y="11"/>
                    <a:pt x="0" y="16"/>
                  </a:cubicBezTo>
                  <a:cubicBezTo>
                    <a:pt x="4" y="17"/>
                    <a:pt x="7" y="18"/>
                    <a:pt x="11" y="18"/>
                  </a:cubicBezTo>
                  <a:cubicBezTo>
                    <a:pt x="11" y="13"/>
                    <a:pt x="11" y="7"/>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Freeform 30">
              <a:extLst>
                <a:ext uri="{FF2B5EF4-FFF2-40B4-BE49-F238E27FC236}">
                  <a16:creationId xmlns="" xmlns:a14="http://schemas.microsoft.com/office/drawing/2010/main" xmlns:p14="http://schemas.microsoft.com/office/powerpoint/2010/main" xmlns:a16="http://schemas.microsoft.com/office/drawing/2014/main" id="{2D75959B-7D42-4A09-ADF3-102466876252}"/>
                </a:ext>
              </a:extLst>
            </p:cNvPr>
            <p:cNvSpPr>
              <a:spLocks/>
            </p:cNvSpPr>
            <p:nvPr/>
          </p:nvSpPr>
          <p:spPr bwMode="auto">
            <a:xfrm>
              <a:off x="8481722" y="5049857"/>
              <a:ext cx="43175" cy="45053"/>
            </a:xfrm>
            <a:custGeom>
              <a:avLst/>
              <a:gdLst>
                <a:gd name="T0" fmla="*/ 13 w 20"/>
                <a:gd name="T1" fmla="*/ 20 h 20"/>
                <a:gd name="T2" fmla="*/ 13 w 20"/>
                <a:gd name="T3" fmla="*/ 20 h 20"/>
                <a:gd name="T4" fmla="*/ 20 w 20"/>
                <a:gd name="T5" fmla="*/ 5 h 20"/>
                <a:gd name="T6" fmla="*/ 10 w 20"/>
                <a:gd name="T7" fmla="*/ 0 h 20"/>
                <a:gd name="T8" fmla="*/ 0 w 20"/>
                <a:gd name="T9" fmla="*/ 13 h 20"/>
                <a:gd name="T10" fmla="*/ 13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13" y="20"/>
                  </a:moveTo>
                  <a:cubicBezTo>
                    <a:pt x="13" y="20"/>
                    <a:pt x="13" y="20"/>
                    <a:pt x="13" y="20"/>
                  </a:cubicBezTo>
                  <a:cubicBezTo>
                    <a:pt x="16" y="15"/>
                    <a:pt x="18" y="10"/>
                    <a:pt x="20" y="5"/>
                  </a:cubicBezTo>
                  <a:cubicBezTo>
                    <a:pt x="16" y="3"/>
                    <a:pt x="13" y="2"/>
                    <a:pt x="10" y="0"/>
                  </a:cubicBezTo>
                  <a:cubicBezTo>
                    <a:pt x="7" y="4"/>
                    <a:pt x="3" y="8"/>
                    <a:pt x="0" y="13"/>
                  </a:cubicBezTo>
                  <a:cubicBezTo>
                    <a:pt x="4" y="16"/>
                    <a:pt x="8" y="18"/>
                    <a:pt x="1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31">
              <a:extLst>
                <a:ext uri="{FF2B5EF4-FFF2-40B4-BE49-F238E27FC236}">
                  <a16:creationId xmlns="" xmlns:a14="http://schemas.microsoft.com/office/drawing/2010/main" xmlns:p14="http://schemas.microsoft.com/office/powerpoint/2010/main" xmlns:a16="http://schemas.microsoft.com/office/drawing/2014/main" id="{F2013D7E-D590-476B-B957-A470132E5BCD}"/>
                </a:ext>
              </a:extLst>
            </p:cNvPr>
            <p:cNvSpPr>
              <a:spLocks/>
            </p:cNvSpPr>
            <p:nvPr/>
          </p:nvSpPr>
          <p:spPr bwMode="auto">
            <a:xfrm>
              <a:off x="8516450" y="5063936"/>
              <a:ext cx="31912" cy="44114"/>
            </a:xfrm>
            <a:custGeom>
              <a:avLst/>
              <a:gdLst>
                <a:gd name="T0" fmla="*/ 12 w 15"/>
                <a:gd name="T1" fmla="*/ 20 h 20"/>
                <a:gd name="T2" fmla="*/ 15 w 15"/>
                <a:gd name="T3" fmla="*/ 4 h 20"/>
                <a:gd name="T4" fmla="*/ 6 w 15"/>
                <a:gd name="T5" fmla="*/ 0 h 20"/>
                <a:gd name="T6" fmla="*/ 0 w 15"/>
                <a:gd name="T7" fmla="*/ 16 h 20"/>
                <a:gd name="T8" fmla="*/ 12 w 15"/>
                <a:gd name="T9" fmla="*/ 20 h 20"/>
              </a:gdLst>
              <a:ahLst/>
              <a:cxnLst>
                <a:cxn ang="0">
                  <a:pos x="T0" y="T1"/>
                </a:cxn>
                <a:cxn ang="0">
                  <a:pos x="T2" y="T3"/>
                </a:cxn>
                <a:cxn ang="0">
                  <a:pos x="T4" y="T5"/>
                </a:cxn>
                <a:cxn ang="0">
                  <a:pos x="T6" y="T7"/>
                </a:cxn>
                <a:cxn ang="0">
                  <a:pos x="T8" y="T9"/>
                </a:cxn>
              </a:cxnLst>
              <a:rect l="0" t="0" r="r" b="b"/>
              <a:pathLst>
                <a:path w="15" h="20">
                  <a:moveTo>
                    <a:pt x="12" y="20"/>
                  </a:moveTo>
                  <a:cubicBezTo>
                    <a:pt x="14" y="15"/>
                    <a:pt x="14" y="9"/>
                    <a:pt x="15" y="4"/>
                  </a:cubicBezTo>
                  <a:cubicBezTo>
                    <a:pt x="12" y="3"/>
                    <a:pt x="9" y="2"/>
                    <a:pt x="6" y="0"/>
                  </a:cubicBezTo>
                  <a:cubicBezTo>
                    <a:pt x="5" y="5"/>
                    <a:pt x="2" y="10"/>
                    <a:pt x="0" y="16"/>
                  </a:cubicBezTo>
                  <a:cubicBezTo>
                    <a:pt x="4" y="17"/>
                    <a:pt x="8" y="19"/>
                    <a:pt x="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32">
              <a:extLst>
                <a:ext uri="{FF2B5EF4-FFF2-40B4-BE49-F238E27FC236}">
                  <a16:creationId xmlns="" xmlns:a14="http://schemas.microsoft.com/office/drawing/2010/main" xmlns:p14="http://schemas.microsoft.com/office/powerpoint/2010/main" xmlns:a16="http://schemas.microsoft.com/office/drawing/2014/main" id="{9F33D251-30B3-4638-92EE-8C647452C204}"/>
                </a:ext>
              </a:extLst>
            </p:cNvPr>
            <p:cNvSpPr>
              <a:spLocks/>
            </p:cNvSpPr>
            <p:nvPr/>
          </p:nvSpPr>
          <p:spPr bwMode="auto">
            <a:xfrm>
              <a:off x="8578398" y="5078954"/>
              <a:ext cx="21588" cy="37544"/>
            </a:xfrm>
            <a:custGeom>
              <a:avLst/>
              <a:gdLst>
                <a:gd name="T0" fmla="*/ 0 w 10"/>
                <a:gd name="T1" fmla="*/ 17 h 17"/>
                <a:gd name="T2" fmla="*/ 6 w 10"/>
                <a:gd name="T3" fmla="*/ 17 h 17"/>
                <a:gd name="T4" fmla="*/ 10 w 10"/>
                <a:gd name="T5" fmla="*/ 17 h 17"/>
                <a:gd name="T6" fmla="*/ 7 w 10"/>
                <a:gd name="T7" fmla="*/ 1 h 17"/>
                <a:gd name="T8" fmla="*/ 0 w 10"/>
                <a:gd name="T9" fmla="*/ 0 h 17"/>
                <a:gd name="T10" fmla="*/ 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0" y="17"/>
                  </a:moveTo>
                  <a:cubicBezTo>
                    <a:pt x="2" y="17"/>
                    <a:pt x="4" y="17"/>
                    <a:pt x="6" y="17"/>
                  </a:cubicBezTo>
                  <a:cubicBezTo>
                    <a:pt x="7" y="17"/>
                    <a:pt x="9" y="17"/>
                    <a:pt x="10" y="17"/>
                  </a:cubicBezTo>
                  <a:cubicBezTo>
                    <a:pt x="10" y="11"/>
                    <a:pt x="9" y="6"/>
                    <a:pt x="7" y="1"/>
                  </a:cubicBezTo>
                  <a:cubicBezTo>
                    <a:pt x="5" y="1"/>
                    <a:pt x="2" y="1"/>
                    <a:pt x="0" y="0"/>
                  </a:cubicBezTo>
                  <a:cubicBezTo>
                    <a:pt x="0" y="6"/>
                    <a:pt x="0" y="11"/>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33">
              <a:extLst>
                <a:ext uri="{FF2B5EF4-FFF2-40B4-BE49-F238E27FC236}">
                  <a16:creationId xmlns="" xmlns:a14="http://schemas.microsoft.com/office/drawing/2010/main" xmlns:p14="http://schemas.microsoft.com/office/powerpoint/2010/main" xmlns:a16="http://schemas.microsoft.com/office/drawing/2014/main" id="{B66D4A83-66A1-416C-B900-F20FFE5688FF}"/>
                </a:ext>
              </a:extLst>
            </p:cNvPr>
            <p:cNvSpPr>
              <a:spLocks/>
            </p:cNvSpPr>
            <p:nvPr/>
          </p:nvSpPr>
          <p:spPr bwMode="auto">
            <a:xfrm>
              <a:off x="8438546" y="5021699"/>
              <a:ext cx="43175" cy="34728"/>
            </a:xfrm>
            <a:custGeom>
              <a:avLst/>
              <a:gdLst>
                <a:gd name="T0" fmla="*/ 7 w 20"/>
                <a:gd name="T1" fmla="*/ 16 h 16"/>
                <a:gd name="T2" fmla="*/ 20 w 20"/>
                <a:gd name="T3" fmla="*/ 5 h 16"/>
                <a:gd name="T4" fmla="*/ 15 w 20"/>
                <a:gd name="T5" fmla="*/ 0 h 16"/>
                <a:gd name="T6" fmla="*/ 0 w 20"/>
                <a:gd name="T7" fmla="*/ 8 h 16"/>
                <a:gd name="T8" fmla="*/ 7 w 20"/>
                <a:gd name="T9" fmla="*/ 16 h 16"/>
              </a:gdLst>
              <a:ahLst/>
              <a:cxnLst>
                <a:cxn ang="0">
                  <a:pos x="T0" y="T1"/>
                </a:cxn>
                <a:cxn ang="0">
                  <a:pos x="T2" y="T3"/>
                </a:cxn>
                <a:cxn ang="0">
                  <a:pos x="T4" y="T5"/>
                </a:cxn>
                <a:cxn ang="0">
                  <a:pos x="T6" y="T7"/>
                </a:cxn>
                <a:cxn ang="0">
                  <a:pos x="T8" y="T9"/>
                </a:cxn>
              </a:cxnLst>
              <a:rect l="0" t="0" r="r" b="b"/>
              <a:pathLst>
                <a:path w="20" h="16">
                  <a:moveTo>
                    <a:pt x="7" y="16"/>
                  </a:moveTo>
                  <a:cubicBezTo>
                    <a:pt x="11" y="12"/>
                    <a:pt x="15" y="8"/>
                    <a:pt x="20" y="5"/>
                  </a:cubicBezTo>
                  <a:cubicBezTo>
                    <a:pt x="18" y="3"/>
                    <a:pt x="16" y="2"/>
                    <a:pt x="15" y="0"/>
                  </a:cubicBezTo>
                  <a:cubicBezTo>
                    <a:pt x="10" y="2"/>
                    <a:pt x="5" y="5"/>
                    <a:pt x="0" y="8"/>
                  </a:cubicBezTo>
                  <a:cubicBezTo>
                    <a:pt x="2" y="11"/>
                    <a:pt x="5" y="13"/>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34">
              <a:extLst>
                <a:ext uri="{FF2B5EF4-FFF2-40B4-BE49-F238E27FC236}">
                  <a16:creationId xmlns="" xmlns:a14="http://schemas.microsoft.com/office/drawing/2010/main" xmlns:p14="http://schemas.microsoft.com/office/powerpoint/2010/main" xmlns:a16="http://schemas.microsoft.com/office/drawing/2014/main" id="{CE474F1C-5A13-4137-8EFC-C870EFC229EF}"/>
                </a:ext>
              </a:extLst>
            </p:cNvPr>
            <p:cNvSpPr>
              <a:spLocks/>
            </p:cNvSpPr>
            <p:nvPr/>
          </p:nvSpPr>
          <p:spPr bwMode="auto">
            <a:xfrm>
              <a:off x="8556810" y="5028270"/>
              <a:ext cx="2816" cy="3754"/>
            </a:xfrm>
            <a:custGeom>
              <a:avLst/>
              <a:gdLst>
                <a:gd name="T0" fmla="*/ 0 w 1"/>
                <a:gd name="T1" fmla="*/ 0 h 2"/>
                <a:gd name="T2" fmla="*/ 0 w 1"/>
                <a:gd name="T3" fmla="*/ 2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2"/>
                  </a:cubicBezTo>
                  <a:cubicBezTo>
                    <a:pt x="0" y="2"/>
                    <a:pt x="0"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Freeform 35">
              <a:extLst>
                <a:ext uri="{FF2B5EF4-FFF2-40B4-BE49-F238E27FC236}">
                  <a16:creationId xmlns="" xmlns:a14="http://schemas.microsoft.com/office/drawing/2010/main" xmlns:p14="http://schemas.microsoft.com/office/powerpoint/2010/main" xmlns:a16="http://schemas.microsoft.com/office/drawing/2014/main" id="{92E52E25-ABFE-4572-8D75-1EAEE7655EB8}"/>
                </a:ext>
              </a:extLst>
            </p:cNvPr>
            <p:cNvSpPr>
              <a:spLocks/>
            </p:cNvSpPr>
            <p:nvPr/>
          </p:nvSpPr>
          <p:spPr bwMode="auto">
            <a:xfrm>
              <a:off x="8566196" y="5032024"/>
              <a:ext cx="3754" cy="4693"/>
            </a:xfrm>
            <a:custGeom>
              <a:avLst/>
              <a:gdLst>
                <a:gd name="T0" fmla="*/ 0 w 2"/>
                <a:gd name="T1" fmla="*/ 0 h 2"/>
                <a:gd name="T2" fmla="*/ 1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1"/>
                    <a:pt x="1" y="2"/>
                  </a:cubicBezTo>
                  <a:cubicBezTo>
                    <a:pt x="1" y="2"/>
                    <a:pt x="1"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Freeform 36">
              <a:extLst>
                <a:ext uri="{FF2B5EF4-FFF2-40B4-BE49-F238E27FC236}">
                  <a16:creationId xmlns="" xmlns:a14="http://schemas.microsoft.com/office/drawing/2010/main" xmlns:p14="http://schemas.microsoft.com/office/powerpoint/2010/main" xmlns:a16="http://schemas.microsoft.com/office/drawing/2014/main" id="{10E759F0-3CD8-4244-98AF-13003D00292A}"/>
                </a:ext>
              </a:extLst>
            </p:cNvPr>
            <p:cNvSpPr>
              <a:spLocks/>
            </p:cNvSpPr>
            <p:nvPr/>
          </p:nvSpPr>
          <p:spPr bwMode="auto">
            <a:xfrm>
              <a:off x="8524897" y="5015129"/>
              <a:ext cx="3754" cy="1877"/>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1"/>
                  </a:cubicBezTo>
                  <a:cubicBezTo>
                    <a:pt x="0" y="1"/>
                    <a:pt x="1" y="1"/>
                    <a:pt x="1"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Freeform 37">
              <a:extLst>
                <a:ext uri="{FF2B5EF4-FFF2-40B4-BE49-F238E27FC236}">
                  <a16:creationId xmlns="" xmlns:a14="http://schemas.microsoft.com/office/drawing/2010/main" xmlns:p14="http://schemas.microsoft.com/office/powerpoint/2010/main" xmlns:a16="http://schemas.microsoft.com/office/drawing/2014/main" id="{EFA105FC-894A-444E-80E9-CBC4213F4198}"/>
                </a:ext>
              </a:extLst>
            </p:cNvPr>
            <p:cNvSpPr>
              <a:spLocks/>
            </p:cNvSpPr>
            <p:nvPr/>
          </p:nvSpPr>
          <p:spPr bwMode="auto">
            <a:xfrm>
              <a:off x="8533345" y="5017006"/>
              <a:ext cx="6570" cy="6570"/>
            </a:xfrm>
            <a:custGeom>
              <a:avLst/>
              <a:gdLst>
                <a:gd name="T0" fmla="*/ 2 w 3"/>
                <a:gd name="T1" fmla="*/ 3 h 3"/>
                <a:gd name="T2" fmla="*/ 3 w 3"/>
                <a:gd name="T3" fmla="*/ 1 h 3"/>
                <a:gd name="T4" fmla="*/ 2 w 3"/>
                <a:gd name="T5" fmla="*/ 0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3" y="2"/>
                    <a:pt x="3" y="1"/>
                    <a:pt x="3" y="1"/>
                  </a:cubicBezTo>
                  <a:cubicBezTo>
                    <a:pt x="3" y="0"/>
                    <a:pt x="2" y="0"/>
                    <a:pt x="2" y="0"/>
                  </a:cubicBezTo>
                  <a:cubicBezTo>
                    <a:pt x="1" y="1"/>
                    <a:pt x="0" y="1"/>
                    <a:pt x="0" y="2"/>
                  </a:cubicBezTo>
                  <a:cubicBezTo>
                    <a:pt x="1"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Freeform 38">
              <a:extLst>
                <a:ext uri="{FF2B5EF4-FFF2-40B4-BE49-F238E27FC236}">
                  <a16:creationId xmlns="" xmlns:a14="http://schemas.microsoft.com/office/drawing/2010/main" xmlns:p14="http://schemas.microsoft.com/office/powerpoint/2010/main" xmlns:a16="http://schemas.microsoft.com/office/drawing/2014/main" id="{5E6CC960-C4AB-47BC-AB96-34C42C07771B}"/>
                </a:ext>
              </a:extLst>
            </p:cNvPr>
            <p:cNvSpPr>
              <a:spLocks/>
            </p:cNvSpPr>
            <p:nvPr/>
          </p:nvSpPr>
          <p:spPr bwMode="auto">
            <a:xfrm>
              <a:off x="8544608" y="5021699"/>
              <a:ext cx="3754" cy="8448"/>
            </a:xfrm>
            <a:custGeom>
              <a:avLst/>
              <a:gdLst>
                <a:gd name="T0" fmla="*/ 2 w 2"/>
                <a:gd name="T1" fmla="*/ 4 h 4"/>
                <a:gd name="T2" fmla="*/ 2 w 2"/>
                <a:gd name="T3" fmla="*/ 0 h 4"/>
                <a:gd name="T4" fmla="*/ 1 w 2"/>
                <a:gd name="T5" fmla="*/ 0 h 4"/>
                <a:gd name="T6" fmla="*/ 0 w 2"/>
                <a:gd name="T7" fmla="*/ 2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3"/>
                    <a:pt x="2" y="2"/>
                    <a:pt x="2" y="0"/>
                  </a:cubicBezTo>
                  <a:cubicBezTo>
                    <a:pt x="2" y="0"/>
                    <a:pt x="2" y="0"/>
                    <a:pt x="1" y="0"/>
                  </a:cubicBezTo>
                  <a:cubicBezTo>
                    <a:pt x="1" y="1"/>
                    <a:pt x="1" y="1"/>
                    <a:pt x="0" y="2"/>
                  </a:cubicBezTo>
                  <a:cubicBezTo>
                    <a:pt x="1" y="3"/>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Freeform 39">
              <a:extLst>
                <a:ext uri="{FF2B5EF4-FFF2-40B4-BE49-F238E27FC236}">
                  <a16:creationId xmlns="" xmlns:a14="http://schemas.microsoft.com/office/drawing/2010/main" xmlns:p14="http://schemas.microsoft.com/office/powerpoint/2010/main" xmlns:a16="http://schemas.microsoft.com/office/drawing/2014/main" id="{4CEDCD1E-FAF4-4904-B622-18FF4826BD94}"/>
                </a:ext>
              </a:extLst>
            </p:cNvPr>
            <p:cNvSpPr>
              <a:spLocks/>
            </p:cNvSpPr>
            <p:nvPr/>
          </p:nvSpPr>
          <p:spPr bwMode="auto">
            <a:xfrm>
              <a:off x="8513634" y="5165305"/>
              <a:ext cx="43175" cy="37544"/>
            </a:xfrm>
            <a:custGeom>
              <a:avLst/>
              <a:gdLst>
                <a:gd name="T0" fmla="*/ 0 w 20"/>
                <a:gd name="T1" fmla="*/ 14 h 17"/>
                <a:gd name="T2" fmla="*/ 12 w 20"/>
                <a:gd name="T3" fmla="*/ 17 h 17"/>
                <a:gd name="T4" fmla="*/ 20 w 20"/>
                <a:gd name="T5" fmla="*/ 3 h 17"/>
                <a:gd name="T6" fmla="*/ 8 w 20"/>
                <a:gd name="T7" fmla="*/ 0 h 17"/>
                <a:gd name="T8" fmla="*/ 0 w 20"/>
                <a:gd name="T9" fmla="*/ 14 h 17"/>
              </a:gdLst>
              <a:ahLst/>
              <a:cxnLst>
                <a:cxn ang="0">
                  <a:pos x="T0" y="T1"/>
                </a:cxn>
                <a:cxn ang="0">
                  <a:pos x="T2" y="T3"/>
                </a:cxn>
                <a:cxn ang="0">
                  <a:pos x="T4" y="T5"/>
                </a:cxn>
                <a:cxn ang="0">
                  <a:pos x="T6" y="T7"/>
                </a:cxn>
                <a:cxn ang="0">
                  <a:pos x="T8" y="T9"/>
                </a:cxn>
              </a:cxnLst>
              <a:rect l="0" t="0" r="r" b="b"/>
              <a:pathLst>
                <a:path w="20" h="17">
                  <a:moveTo>
                    <a:pt x="0" y="14"/>
                  </a:moveTo>
                  <a:cubicBezTo>
                    <a:pt x="4" y="15"/>
                    <a:pt x="8" y="16"/>
                    <a:pt x="12" y="17"/>
                  </a:cubicBezTo>
                  <a:cubicBezTo>
                    <a:pt x="15" y="13"/>
                    <a:pt x="18" y="8"/>
                    <a:pt x="20" y="3"/>
                  </a:cubicBezTo>
                  <a:cubicBezTo>
                    <a:pt x="16" y="3"/>
                    <a:pt x="12" y="2"/>
                    <a:pt x="8" y="0"/>
                  </a:cubicBezTo>
                  <a:cubicBezTo>
                    <a:pt x="6" y="5"/>
                    <a:pt x="3" y="1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40">
              <a:extLst>
                <a:ext uri="{FF2B5EF4-FFF2-40B4-BE49-F238E27FC236}">
                  <a16:creationId xmlns="" xmlns:a14="http://schemas.microsoft.com/office/drawing/2010/main" xmlns:p14="http://schemas.microsoft.com/office/powerpoint/2010/main" xmlns:a16="http://schemas.microsoft.com/office/drawing/2014/main" id="{51E42301-6977-4819-B655-7BE851286EDF}"/>
                </a:ext>
              </a:extLst>
            </p:cNvPr>
            <p:cNvSpPr>
              <a:spLocks/>
            </p:cNvSpPr>
            <p:nvPr/>
          </p:nvSpPr>
          <p:spPr bwMode="auto">
            <a:xfrm>
              <a:off x="8373783" y="5065813"/>
              <a:ext cx="23465" cy="45992"/>
            </a:xfrm>
            <a:custGeom>
              <a:avLst/>
              <a:gdLst>
                <a:gd name="T0" fmla="*/ 7 w 11"/>
                <a:gd name="T1" fmla="*/ 0 h 21"/>
                <a:gd name="T2" fmla="*/ 0 w 11"/>
                <a:gd name="T3" fmla="*/ 13 h 21"/>
                <a:gd name="T4" fmla="*/ 5 w 11"/>
                <a:gd name="T5" fmla="*/ 21 h 21"/>
                <a:gd name="T6" fmla="*/ 11 w 11"/>
                <a:gd name="T7" fmla="*/ 6 h 21"/>
                <a:gd name="T8" fmla="*/ 7 w 11"/>
                <a:gd name="T9" fmla="*/ 0 h 21"/>
              </a:gdLst>
              <a:ahLst/>
              <a:cxnLst>
                <a:cxn ang="0">
                  <a:pos x="T0" y="T1"/>
                </a:cxn>
                <a:cxn ang="0">
                  <a:pos x="T2" y="T3"/>
                </a:cxn>
                <a:cxn ang="0">
                  <a:pos x="T4" y="T5"/>
                </a:cxn>
                <a:cxn ang="0">
                  <a:pos x="T6" y="T7"/>
                </a:cxn>
                <a:cxn ang="0">
                  <a:pos x="T8" y="T9"/>
                </a:cxn>
              </a:cxnLst>
              <a:rect l="0" t="0" r="r" b="b"/>
              <a:pathLst>
                <a:path w="11" h="21">
                  <a:moveTo>
                    <a:pt x="7" y="0"/>
                  </a:moveTo>
                  <a:cubicBezTo>
                    <a:pt x="4" y="4"/>
                    <a:pt x="2" y="8"/>
                    <a:pt x="0" y="13"/>
                  </a:cubicBezTo>
                  <a:cubicBezTo>
                    <a:pt x="1" y="15"/>
                    <a:pt x="3" y="18"/>
                    <a:pt x="5" y="21"/>
                  </a:cubicBezTo>
                  <a:cubicBezTo>
                    <a:pt x="6" y="15"/>
                    <a:pt x="8" y="10"/>
                    <a:pt x="11" y="6"/>
                  </a:cubicBezTo>
                  <a:cubicBezTo>
                    <a:pt x="9" y="4"/>
                    <a:pt x="8"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Freeform 41">
              <a:extLst>
                <a:ext uri="{FF2B5EF4-FFF2-40B4-BE49-F238E27FC236}">
                  <a16:creationId xmlns="" xmlns:a14="http://schemas.microsoft.com/office/drawing/2010/main" xmlns:p14="http://schemas.microsoft.com/office/powerpoint/2010/main" xmlns:a16="http://schemas.microsoft.com/office/drawing/2014/main" id="{11DF809B-F2FB-4C40-B5FF-C2AB41E2A05A}"/>
                </a:ext>
              </a:extLst>
            </p:cNvPr>
            <p:cNvSpPr>
              <a:spLocks/>
            </p:cNvSpPr>
            <p:nvPr/>
          </p:nvSpPr>
          <p:spPr bwMode="auto">
            <a:xfrm>
              <a:off x="8388801" y="5083647"/>
              <a:ext cx="31912" cy="57255"/>
            </a:xfrm>
            <a:custGeom>
              <a:avLst/>
              <a:gdLst>
                <a:gd name="T0" fmla="*/ 10 w 15"/>
                <a:gd name="T1" fmla="*/ 26 h 26"/>
                <a:gd name="T2" fmla="*/ 15 w 15"/>
                <a:gd name="T3" fmla="*/ 10 h 26"/>
                <a:gd name="T4" fmla="*/ 6 w 15"/>
                <a:gd name="T5" fmla="*/ 0 h 26"/>
                <a:gd name="T6" fmla="*/ 0 w 15"/>
                <a:gd name="T7" fmla="*/ 16 h 26"/>
                <a:gd name="T8" fmla="*/ 10 w 15"/>
                <a:gd name="T9" fmla="*/ 26 h 26"/>
              </a:gdLst>
              <a:ahLst/>
              <a:cxnLst>
                <a:cxn ang="0">
                  <a:pos x="T0" y="T1"/>
                </a:cxn>
                <a:cxn ang="0">
                  <a:pos x="T2" y="T3"/>
                </a:cxn>
                <a:cxn ang="0">
                  <a:pos x="T4" y="T5"/>
                </a:cxn>
                <a:cxn ang="0">
                  <a:pos x="T6" y="T7"/>
                </a:cxn>
                <a:cxn ang="0">
                  <a:pos x="T8" y="T9"/>
                </a:cxn>
              </a:cxnLst>
              <a:rect l="0" t="0" r="r" b="b"/>
              <a:pathLst>
                <a:path w="15" h="26">
                  <a:moveTo>
                    <a:pt x="10" y="26"/>
                  </a:moveTo>
                  <a:cubicBezTo>
                    <a:pt x="11" y="20"/>
                    <a:pt x="13" y="15"/>
                    <a:pt x="15" y="10"/>
                  </a:cubicBezTo>
                  <a:cubicBezTo>
                    <a:pt x="12" y="7"/>
                    <a:pt x="9" y="4"/>
                    <a:pt x="6" y="0"/>
                  </a:cubicBezTo>
                  <a:cubicBezTo>
                    <a:pt x="3" y="5"/>
                    <a:pt x="2" y="10"/>
                    <a:pt x="0" y="16"/>
                  </a:cubicBezTo>
                  <a:cubicBezTo>
                    <a:pt x="3" y="19"/>
                    <a:pt x="6" y="22"/>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7" name="Freeform 42">
              <a:extLst>
                <a:ext uri="{FF2B5EF4-FFF2-40B4-BE49-F238E27FC236}">
                  <a16:creationId xmlns="" xmlns:a14="http://schemas.microsoft.com/office/drawing/2010/main" xmlns:p14="http://schemas.microsoft.com/office/powerpoint/2010/main" xmlns:a16="http://schemas.microsoft.com/office/drawing/2014/main" id="{7FE720E3-DC78-4F4B-A134-A5F70560241C}"/>
                </a:ext>
              </a:extLst>
            </p:cNvPr>
            <p:cNvSpPr>
              <a:spLocks/>
            </p:cNvSpPr>
            <p:nvPr/>
          </p:nvSpPr>
          <p:spPr bwMode="auto">
            <a:xfrm>
              <a:off x="8548363" y="5174691"/>
              <a:ext cx="43175" cy="30974"/>
            </a:xfrm>
            <a:custGeom>
              <a:avLst/>
              <a:gdLst>
                <a:gd name="T0" fmla="*/ 7 w 20"/>
                <a:gd name="T1" fmla="*/ 0 h 14"/>
                <a:gd name="T2" fmla="*/ 0 w 20"/>
                <a:gd name="T3" fmla="*/ 13 h 14"/>
                <a:gd name="T4" fmla="*/ 8 w 20"/>
                <a:gd name="T5" fmla="*/ 14 h 14"/>
                <a:gd name="T6" fmla="*/ 13 w 20"/>
                <a:gd name="T7" fmla="*/ 14 h 14"/>
                <a:gd name="T8" fmla="*/ 20 w 20"/>
                <a:gd name="T9" fmla="*/ 0 h 14"/>
                <a:gd name="T10" fmla="*/ 17 w 20"/>
                <a:gd name="T11" fmla="*/ 0 h 14"/>
                <a:gd name="T12" fmla="*/ 7 w 2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7" y="0"/>
                  </a:moveTo>
                  <a:cubicBezTo>
                    <a:pt x="5" y="4"/>
                    <a:pt x="3" y="9"/>
                    <a:pt x="0" y="13"/>
                  </a:cubicBezTo>
                  <a:cubicBezTo>
                    <a:pt x="3" y="14"/>
                    <a:pt x="6" y="14"/>
                    <a:pt x="8" y="14"/>
                  </a:cubicBezTo>
                  <a:cubicBezTo>
                    <a:pt x="10" y="14"/>
                    <a:pt x="12" y="14"/>
                    <a:pt x="13" y="14"/>
                  </a:cubicBezTo>
                  <a:cubicBezTo>
                    <a:pt x="16" y="9"/>
                    <a:pt x="19" y="5"/>
                    <a:pt x="20" y="0"/>
                  </a:cubicBezTo>
                  <a:cubicBezTo>
                    <a:pt x="19" y="0"/>
                    <a:pt x="18" y="0"/>
                    <a:pt x="17" y="0"/>
                  </a:cubicBezTo>
                  <a:cubicBezTo>
                    <a:pt x="14" y="0"/>
                    <a:pt x="11"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8" name="Freeform 43">
              <a:extLst>
                <a:ext uri="{FF2B5EF4-FFF2-40B4-BE49-F238E27FC236}">
                  <a16:creationId xmlns="" xmlns:a14="http://schemas.microsoft.com/office/drawing/2010/main" xmlns:p14="http://schemas.microsoft.com/office/powerpoint/2010/main" xmlns:a16="http://schemas.microsoft.com/office/drawing/2014/main" id="{83D87ECB-06DD-49A8-98BF-C955714E7BA4}"/>
                </a:ext>
              </a:extLst>
            </p:cNvPr>
            <p:cNvSpPr>
              <a:spLocks/>
            </p:cNvSpPr>
            <p:nvPr/>
          </p:nvSpPr>
          <p:spPr bwMode="auto">
            <a:xfrm>
              <a:off x="8416959" y="5109927"/>
              <a:ext cx="31912" cy="53500"/>
            </a:xfrm>
            <a:custGeom>
              <a:avLst/>
              <a:gdLst>
                <a:gd name="T0" fmla="*/ 15 w 15"/>
                <a:gd name="T1" fmla="*/ 8 h 24"/>
                <a:gd name="T2" fmla="*/ 5 w 15"/>
                <a:gd name="T3" fmla="*/ 0 h 24"/>
                <a:gd name="T4" fmla="*/ 0 w 15"/>
                <a:gd name="T5" fmla="*/ 16 h 24"/>
                <a:gd name="T6" fmla="*/ 10 w 15"/>
                <a:gd name="T7" fmla="*/ 24 h 24"/>
                <a:gd name="T8" fmla="*/ 15 w 15"/>
                <a:gd name="T9" fmla="*/ 8 h 24"/>
              </a:gdLst>
              <a:ahLst/>
              <a:cxnLst>
                <a:cxn ang="0">
                  <a:pos x="T0" y="T1"/>
                </a:cxn>
                <a:cxn ang="0">
                  <a:pos x="T2" y="T3"/>
                </a:cxn>
                <a:cxn ang="0">
                  <a:pos x="T4" y="T5"/>
                </a:cxn>
                <a:cxn ang="0">
                  <a:pos x="T6" y="T7"/>
                </a:cxn>
                <a:cxn ang="0">
                  <a:pos x="T8" y="T9"/>
                </a:cxn>
              </a:cxnLst>
              <a:rect l="0" t="0" r="r" b="b"/>
              <a:pathLst>
                <a:path w="15" h="24">
                  <a:moveTo>
                    <a:pt x="15" y="8"/>
                  </a:moveTo>
                  <a:cubicBezTo>
                    <a:pt x="12" y="6"/>
                    <a:pt x="8" y="3"/>
                    <a:pt x="5" y="0"/>
                  </a:cubicBezTo>
                  <a:cubicBezTo>
                    <a:pt x="2" y="5"/>
                    <a:pt x="1" y="10"/>
                    <a:pt x="0" y="16"/>
                  </a:cubicBezTo>
                  <a:cubicBezTo>
                    <a:pt x="3" y="19"/>
                    <a:pt x="7" y="21"/>
                    <a:pt x="10" y="24"/>
                  </a:cubicBezTo>
                  <a:cubicBezTo>
                    <a:pt x="12" y="18"/>
                    <a:pt x="13" y="13"/>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9" name="Freeform 44">
              <a:extLst>
                <a:ext uri="{FF2B5EF4-FFF2-40B4-BE49-F238E27FC236}">
                  <a16:creationId xmlns="" xmlns:a14="http://schemas.microsoft.com/office/drawing/2010/main" xmlns:p14="http://schemas.microsoft.com/office/powerpoint/2010/main" xmlns:a16="http://schemas.microsoft.com/office/drawing/2014/main" id="{CDEB1BA2-C743-4ABA-A9DC-1F1855053435}"/>
                </a:ext>
              </a:extLst>
            </p:cNvPr>
            <p:cNvSpPr>
              <a:spLocks/>
            </p:cNvSpPr>
            <p:nvPr/>
          </p:nvSpPr>
          <p:spPr bwMode="auto">
            <a:xfrm>
              <a:off x="8587784" y="5169997"/>
              <a:ext cx="27220" cy="32851"/>
            </a:xfrm>
            <a:custGeom>
              <a:avLst/>
              <a:gdLst>
                <a:gd name="T0" fmla="*/ 4 w 13"/>
                <a:gd name="T1" fmla="*/ 14 h 15"/>
                <a:gd name="T2" fmla="*/ 10 w 13"/>
                <a:gd name="T3" fmla="*/ 11 h 15"/>
                <a:gd name="T4" fmla="*/ 10 w 13"/>
                <a:gd name="T5" fmla="*/ 11 h 15"/>
                <a:gd name="T6" fmla="*/ 13 w 13"/>
                <a:gd name="T7" fmla="*/ 0 h 15"/>
                <a:gd name="T8" fmla="*/ 6 w 13"/>
                <a:gd name="T9" fmla="*/ 2 h 15"/>
                <a:gd name="T10" fmla="*/ 0 w 13"/>
                <a:gd name="T11" fmla="*/ 15 h 15"/>
                <a:gd name="T12" fmla="*/ 4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4" y="14"/>
                  </a:moveTo>
                  <a:cubicBezTo>
                    <a:pt x="6" y="13"/>
                    <a:pt x="8" y="12"/>
                    <a:pt x="10" y="11"/>
                  </a:cubicBezTo>
                  <a:cubicBezTo>
                    <a:pt x="10" y="11"/>
                    <a:pt x="10" y="11"/>
                    <a:pt x="10" y="11"/>
                  </a:cubicBezTo>
                  <a:cubicBezTo>
                    <a:pt x="11" y="8"/>
                    <a:pt x="13" y="4"/>
                    <a:pt x="13" y="0"/>
                  </a:cubicBezTo>
                  <a:cubicBezTo>
                    <a:pt x="11" y="1"/>
                    <a:pt x="9" y="2"/>
                    <a:pt x="6" y="2"/>
                  </a:cubicBezTo>
                  <a:cubicBezTo>
                    <a:pt x="4" y="7"/>
                    <a:pt x="2" y="11"/>
                    <a:pt x="0" y="15"/>
                  </a:cubicBezTo>
                  <a:cubicBezTo>
                    <a:pt x="1" y="15"/>
                    <a:pt x="2"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0" name="Freeform 45">
              <a:extLst>
                <a:ext uri="{FF2B5EF4-FFF2-40B4-BE49-F238E27FC236}">
                  <a16:creationId xmlns="" xmlns:a14="http://schemas.microsoft.com/office/drawing/2010/main" xmlns:p14="http://schemas.microsoft.com/office/powerpoint/2010/main" xmlns:a16="http://schemas.microsoft.com/office/drawing/2014/main" id="{263D440B-00FE-4C6D-ABD2-49D3493F9A78}"/>
                </a:ext>
              </a:extLst>
            </p:cNvPr>
            <p:cNvSpPr>
              <a:spLocks/>
            </p:cNvSpPr>
            <p:nvPr/>
          </p:nvSpPr>
          <p:spPr bwMode="auto">
            <a:xfrm>
              <a:off x="8445117" y="5132454"/>
              <a:ext cx="43175" cy="48807"/>
            </a:xfrm>
            <a:custGeom>
              <a:avLst/>
              <a:gdLst>
                <a:gd name="T0" fmla="*/ 18 w 20"/>
                <a:gd name="T1" fmla="*/ 7 h 22"/>
                <a:gd name="T2" fmla="*/ 5 w 20"/>
                <a:gd name="T3" fmla="*/ 0 h 22"/>
                <a:gd name="T4" fmla="*/ 0 w 20"/>
                <a:gd name="T5" fmla="*/ 15 h 22"/>
                <a:gd name="T6" fmla="*/ 11 w 20"/>
                <a:gd name="T7" fmla="*/ 21 h 22"/>
                <a:gd name="T8" fmla="*/ 14 w 20"/>
                <a:gd name="T9" fmla="*/ 22 h 22"/>
                <a:gd name="T10" fmla="*/ 20 w 20"/>
                <a:gd name="T11" fmla="*/ 8 h 22"/>
                <a:gd name="T12" fmla="*/ 18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8" y="7"/>
                  </a:moveTo>
                  <a:cubicBezTo>
                    <a:pt x="14" y="5"/>
                    <a:pt x="9" y="2"/>
                    <a:pt x="5" y="0"/>
                  </a:cubicBezTo>
                  <a:cubicBezTo>
                    <a:pt x="3" y="5"/>
                    <a:pt x="1" y="10"/>
                    <a:pt x="0" y="15"/>
                  </a:cubicBezTo>
                  <a:cubicBezTo>
                    <a:pt x="4" y="17"/>
                    <a:pt x="7" y="19"/>
                    <a:pt x="11" y="21"/>
                  </a:cubicBezTo>
                  <a:cubicBezTo>
                    <a:pt x="12" y="21"/>
                    <a:pt x="13" y="22"/>
                    <a:pt x="14" y="22"/>
                  </a:cubicBezTo>
                  <a:cubicBezTo>
                    <a:pt x="16" y="18"/>
                    <a:pt x="18" y="13"/>
                    <a:pt x="20" y="8"/>
                  </a:cubicBezTo>
                  <a:cubicBezTo>
                    <a:pt x="20" y="8"/>
                    <a:pt x="19" y="7"/>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46">
              <a:extLst>
                <a:ext uri="{FF2B5EF4-FFF2-40B4-BE49-F238E27FC236}">
                  <a16:creationId xmlns="" xmlns:a14="http://schemas.microsoft.com/office/drawing/2010/main" xmlns:p14="http://schemas.microsoft.com/office/powerpoint/2010/main" xmlns:a16="http://schemas.microsoft.com/office/drawing/2014/main" id="{5AA7C94C-D1EB-458D-89C0-002421AB83C8}"/>
                </a:ext>
              </a:extLst>
            </p:cNvPr>
            <p:cNvSpPr>
              <a:spLocks/>
            </p:cNvSpPr>
            <p:nvPr/>
          </p:nvSpPr>
          <p:spPr bwMode="auto">
            <a:xfrm>
              <a:off x="8481722" y="5152164"/>
              <a:ext cx="43175" cy="42237"/>
            </a:xfrm>
            <a:custGeom>
              <a:avLst/>
              <a:gdLst>
                <a:gd name="T0" fmla="*/ 0 w 20"/>
                <a:gd name="T1" fmla="*/ 15 h 19"/>
                <a:gd name="T2" fmla="*/ 12 w 20"/>
                <a:gd name="T3" fmla="*/ 19 h 19"/>
                <a:gd name="T4" fmla="*/ 20 w 20"/>
                <a:gd name="T5" fmla="*/ 6 h 19"/>
                <a:gd name="T6" fmla="*/ 6 w 20"/>
                <a:gd name="T7" fmla="*/ 0 h 19"/>
                <a:gd name="T8" fmla="*/ 0 w 20"/>
                <a:gd name="T9" fmla="*/ 15 h 19"/>
              </a:gdLst>
              <a:ahLst/>
              <a:cxnLst>
                <a:cxn ang="0">
                  <a:pos x="T0" y="T1"/>
                </a:cxn>
                <a:cxn ang="0">
                  <a:pos x="T2" y="T3"/>
                </a:cxn>
                <a:cxn ang="0">
                  <a:pos x="T4" y="T5"/>
                </a:cxn>
                <a:cxn ang="0">
                  <a:pos x="T6" y="T7"/>
                </a:cxn>
                <a:cxn ang="0">
                  <a:pos x="T8" y="T9"/>
                </a:cxn>
              </a:cxnLst>
              <a:rect l="0" t="0" r="r" b="b"/>
              <a:pathLst>
                <a:path w="20" h="19">
                  <a:moveTo>
                    <a:pt x="0" y="15"/>
                  </a:moveTo>
                  <a:cubicBezTo>
                    <a:pt x="4" y="16"/>
                    <a:pt x="8" y="18"/>
                    <a:pt x="12" y="19"/>
                  </a:cubicBezTo>
                  <a:cubicBezTo>
                    <a:pt x="15" y="15"/>
                    <a:pt x="17" y="10"/>
                    <a:pt x="20" y="6"/>
                  </a:cubicBezTo>
                  <a:cubicBezTo>
                    <a:pt x="15" y="4"/>
                    <a:pt x="11" y="2"/>
                    <a:pt x="6" y="0"/>
                  </a:cubicBezTo>
                  <a:cubicBezTo>
                    <a:pt x="4" y="5"/>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2" name="Freeform 47">
              <a:extLst>
                <a:ext uri="{FF2B5EF4-FFF2-40B4-BE49-F238E27FC236}">
                  <a16:creationId xmlns="" xmlns:a14="http://schemas.microsoft.com/office/drawing/2010/main" xmlns:p14="http://schemas.microsoft.com/office/powerpoint/2010/main" xmlns:a16="http://schemas.microsoft.com/office/drawing/2014/main" id="{41C55609-1AC3-47A8-A470-74A4A16A8347}"/>
                </a:ext>
              </a:extLst>
            </p:cNvPr>
            <p:cNvSpPr>
              <a:spLocks/>
            </p:cNvSpPr>
            <p:nvPr/>
          </p:nvSpPr>
          <p:spPr bwMode="auto">
            <a:xfrm>
              <a:off x="8458257" y="5261042"/>
              <a:ext cx="3754" cy="1877"/>
            </a:xfrm>
            <a:custGeom>
              <a:avLst/>
              <a:gdLst>
                <a:gd name="T0" fmla="*/ 0 w 2"/>
                <a:gd name="T1" fmla="*/ 1 h 1"/>
                <a:gd name="T2" fmla="*/ 2 w 2"/>
                <a:gd name="T3" fmla="*/ 1 h 1"/>
                <a:gd name="T4" fmla="*/ 2 w 2"/>
                <a:gd name="T5" fmla="*/ 1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2" y="1"/>
                  </a:cubicBezTo>
                  <a:cubicBezTo>
                    <a:pt x="2" y="1"/>
                    <a:pt x="2" y="1"/>
                    <a:pt x="2" y="1"/>
                  </a:cubicBezTo>
                  <a:cubicBezTo>
                    <a:pt x="2" y="1"/>
                    <a:pt x="1"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3" name="Freeform 48">
              <a:extLst>
                <a:ext uri="{FF2B5EF4-FFF2-40B4-BE49-F238E27FC236}">
                  <a16:creationId xmlns="" xmlns:a14="http://schemas.microsoft.com/office/drawing/2010/main" xmlns:p14="http://schemas.microsoft.com/office/powerpoint/2010/main" xmlns:a16="http://schemas.microsoft.com/office/drawing/2014/main" id="{C85F3C09-CE4F-4E9D-AD5D-F2A7797925FA}"/>
                </a:ext>
              </a:extLst>
            </p:cNvPr>
            <p:cNvSpPr>
              <a:spLocks/>
            </p:cNvSpPr>
            <p:nvPr/>
          </p:nvSpPr>
          <p:spPr bwMode="auto">
            <a:xfrm>
              <a:off x="8425406" y="5245085"/>
              <a:ext cx="8448" cy="9386"/>
            </a:xfrm>
            <a:custGeom>
              <a:avLst/>
              <a:gdLst>
                <a:gd name="T0" fmla="*/ 0 w 4"/>
                <a:gd name="T1" fmla="*/ 0 h 4"/>
                <a:gd name="T2" fmla="*/ 0 w 4"/>
                <a:gd name="T3" fmla="*/ 1 h 4"/>
                <a:gd name="T4" fmla="*/ 3 w 4"/>
                <a:gd name="T5" fmla="*/ 4 h 4"/>
                <a:gd name="T6" fmla="*/ 3 w 4"/>
                <a:gd name="T7" fmla="*/ 4 h 4"/>
                <a:gd name="T8" fmla="*/ 4 w 4"/>
                <a:gd name="T9" fmla="*/ 4 h 4"/>
                <a:gd name="T10" fmla="*/ 3 w 4"/>
                <a:gd name="T11" fmla="*/ 2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0"/>
                    <a:pt x="0" y="1"/>
                    <a:pt x="0" y="1"/>
                  </a:cubicBezTo>
                  <a:cubicBezTo>
                    <a:pt x="1" y="2"/>
                    <a:pt x="2" y="3"/>
                    <a:pt x="3" y="4"/>
                  </a:cubicBezTo>
                  <a:cubicBezTo>
                    <a:pt x="3" y="4"/>
                    <a:pt x="3" y="4"/>
                    <a:pt x="3" y="4"/>
                  </a:cubicBezTo>
                  <a:cubicBezTo>
                    <a:pt x="3" y="4"/>
                    <a:pt x="3" y="4"/>
                    <a:pt x="4" y="4"/>
                  </a:cubicBezTo>
                  <a:cubicBezTo>
                    <a:pt x="3" y="3"/>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4" name="Freeform 49">
              <a:extLst>
                <a:ext uri="{FF2B5EF4-FFF2-40B4-BE49-F238E27FC236}">
                  <a16:creationId xmlns="" xmlns:a14="http://schemas.microsoft.com/office/drawing/2010/main" xmlns:p14="http://schemas.microsoft.com/office/powerpoint/2010/main" xmlns:a16="http://schemas.microsoft.com/office/drawing/2014/main" id="{C25528DD-A580-46E6-88A3-108111466156}"/>
                </a:ext>
              </a:extLst>
            </p:cNvPr>
            <p:cNvSpPr>
              <a:spLocks/>
            </p:cNvSpPr>
            <p:nvPr/>
          </p:nvSpPr>
          <p:spPr bwMode="auto">
            <a:xfrm>
              <a:off x="8446994" y="5256348"/>
              <a:ext cx="4693" cy="4693"/>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2"/>
                  </a:cubicBezTo>
                  <a:cubicBezTo>
                    <a:pt x="0" y="2"/>
                    <a:pt x="0" y="2"/>
                    <a:pt x="1" y="2"/>
                  </a:cubicBezTo>
                  <a:cubicBezTo>
                    <a:pt x="1" y="2"/>
                    <a:pt x="2" y="1"/>
                    <a:pt x="2" y="1"/>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5" name="Freeform 50">
              <a:extLst>
                <a:ext uri="{FF2B5EF4-FFF2-40B4-BE49-F238E27FC236}">
                  <a16:creationId xmlns="" xmlns:a14="http://schemas.microsoft.com/office/drawing/2010/main" xmlns:p14="http://schemas.microsoft.com/office/powerpoint/2010/main" xmlns:a16="http://schemas.microsoft.com/office/drawing/2014/main" id="{70CE6B11-656B-41A1-82EF-13D41C174604}"/>
                </a:ext>
              </a:extLst>
            </p:cNvPr>
            <p:cNvSpPr>
              <a:spLocks/>
            </p:cNvSpPr>
            <p:nvPr/>
          </p:nvSpPr>
          <p:spPr bwMode="auto">
            <a:xfrm>
              <a:off x="8440424" y="5254471"/>
              <a:ext cx="1877" cy="3754"/>
            </a:xfrm>
            <a:custGeom>
              <a:avLst/>
              <a:gdLst>
                <a:gd name="T0" fmla="*/ 0 w 1"/>
                <a:gd name="T1" fmla="*/ 0 h 2"/>
                <a:gd name="T2" fmla="*/ 0 w 1"/>
                <a:gd name="T3" fmla="*/ 2 h 2"/>
                <a:gd name="T4" fmla="*/ 0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2"/>
                  </a:cubicBezTo>
                  <a:cubicBezTo>
                    <a:pt x="0" y="2"/>
                    <a:pt x="0" y="2"/>
                    <a:pt x="0" y="2"/>
                  </a:cubicBezTo>
                  <a:cubicBezTo>
                    <a:pt x="0" y="1"/>
                    <a:pt x="1"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6" name="Freeform 51">
              <a:extLst>
                <a:ext uri="{FF2B5EF4-FFF2-40B4-BE49-F238E27FC236}">
                  <a16:creationId xmlns="" xmlns:a14="http://schemas.microsoft.com/office/drawing/2010/main" xmlns:p14="http://schemas.microsoft.com/office/powerpoint/2010/main" xmlns:a16="http://schemas.microsoft.com/office/drawing/2014/main" id="{6435FC86-CCAB-420E-A2D9-656CAEE22A99}"/>
                </a:ext>
              </a:extLst>
            </p:cNvPr>
            <p:cNvSpPr>
              <a:spLocks/>
            </p:cNvSpPr>
            <p:nvPr/>
          </p:nvSpPr>
          <p:spPr bwMode="auto">
            <a:xfrm>
              <a:off x="8488292" y="5202849"/>
              <a:ext cx="46930" cy="35667"/>
            </a:xfrm>
            <a:custGeom>
              <a:avLst/>
              <a:gdLst>
                <a:gd name="T0" fmla="*/ 0 w 22"/>
                <a:gd name="T1" fmla="*/ 14 h 16"/>
                <a:gd name="T2" fmla="*/ 8 w 22"/>
                <a:gd name="T3" fmla="*/ 16 h 16"/>
                <a:gd name="T4" fmla="*/ 15 w 22"/>
                <a:gd name="T5" fmla="*/ 11 h 16"/>
                <a:gd name="T6" fmla="*/ 22 w 22"/>
                <a:gd name="T7" fmla="*/ 3 h 16"/>
                <a:gd name="T8" fmla="*/ 10 w 22"/>
                <a:gd name="T9" fmla="*/ 0 h 16"/>
                <a:gd name="T10" fmla="*/ 0 w 22"/>
                <a:gd name="T11" fmla="*/ 14 h 16"/>
              </a:gdLst>
              <a:ahLst/>
              <a:cxnLst>
                <a:cxn ang="0">
                  <a:pos x="T0" y="T1"/>
                </a:cxn>
                <a:cxn ang="0">
                  <a:pos x="T2" y="T3"/>
                </a:cxn>
                <a:cxn ang="0">
                  <a:pos x="T4" y="T5"/>
                </a:cxn>
                <a:cxn ang="0">
                  <a:pos x="T6" y="T7"/>
                </a:cxn>
                <a:cxn ang="0">
                  <a:pos x="T8" y="T9"/>
                </a:cxn>
                <a:cxn ang="0">
                  <a:pos x="T10" y="T11"/>
                </a:cxn>
              </a:cxnLst>
              <a:rect l="0" t="0" r="r" b="b"/>
              <a:pathLst>
                <a:path w="22" h="16">
                  <a:moveTo>
                    <a:pt x="0" y="14"/>
                  </a:moveTo>
                  <a:cubicBezTo>
                    <a:pt x="2" y="15"/>
                    <a:pt x="5" y="15"/>
                    <a:pt x="8" y="16"/>
                  </a:cubicBezTo>
                  <a:cubicBezTo>
                    <a:pt x="10" y="14"/>
                    <a:pt x="13" y="13"/>
                    <a:pt x="15" y="11"/>
                  </a:cubicBezTo>
                  <a:cubicBezTo>
                    <a:pt x="17" y="8"/>
                    <a:pt x="20" y="6"/>
                    <a:pt x="22" y="3"/>
                  </a:cubicBezTo>
                  <a:cubicBezTo>
                    <a:pt x="18" y="2"/>
                    <a:pt x="14" y="1"/>
                    <a:pt x="10" y="0"/>
                  </a:cubicBezTo>
                  <a:cubicBezTo>
                    <a:pt x="7" y="5"/>
                    <a:pt x="4" y="9"/>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7" name="Freeform 52">
              <a:extLst>
                <a:ext uri="{FF2B5EF4-FFF2-40B4-BE49-F238E27FC236}">
                  <a16:creationId xmlns="" xmlns:a14="http://schemas.microsoft.com/office/drawing/2010/main" xmlns:p14="http://schemas.microsoft.com/office/powerpoint/2010/main" xmlns:a16="http://schemas.microsoft.com/office/drawing/2014/main" id="{0861D89F-C63E-4485-B460-F3C942F18687}"/>
                </a:ext>
              </a:extLst>
            </p:cNvPr>
            <p:cNvSpPr>
              <a:spLocks/>
            </p:cNvSpPr>
            <p:nvPr/>
          </p:nvSpPr>
          <p:spPr bwMode="auto">
            <a:xfrm>
              <a:off x="8438546" y="5174691"/>
              <a:ext cx="34728" cy="45992"/>
            </a:xfrm>
            <a:custGeom>
              <a:avLst/>
              <a:gdLst>
                <a:gd name="T0" fmla="*/ 9 w 16"/>
                <a:gd name="T1" fmla="*/ 21 h 21"/>
                <a:gd name="T2" fmla="*/ 16 w 16"/>
                <a:gd name="T3" fmla="*/ 7 h 21"/>
                <a:gd name="T4" fmla="*/ 12 w 16"/>
                <a:gd name="T5" fmla="*/ 5 h 21"/>
                <a:gd name="T6" fmla="*/ 3 w 16"/>
                <a:gd name="T7" fmla="*/ 0 h 21"/>
                <a:gd name="T8" fmla="*/ 0 w 16"/>
                <a:gd name="T9" fmla="*/ 17 h 21"/>
                <a:gd name="T10" fmla="*/ 7 w 16"/>
                <a:gd name="T11" fmla="*/ 21 h 21"/>
                <a:gd name="T12" fmla="*/ 9 w 1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9" y="21"/>
                  </a:moveTo>
                  <a:cubicBezTo>
                    <a:pt x="11" y="17"/>
                    <a:pt x="13" y="12"/>
                    <a:pt x="16" y="7"/>
                  </a:cubicBezTo>
                  <a:cubicBezTo>
                    <a:pt x="15" y="6"/>
                    <a:pt x="13" y="6"/>
                    <a:pt x="12" y="5"/>
                  </a:cubicBezTo>
                  <a:cubicBezTo>
                    <a:pt x="9" y="3"/>
                    <a:pt x="6" y="2"/>
                    <a:pt x="3" y="0"/>
                  </a:cubicBezTo>
                  <a:cubicBezTo>
                    <a:pt x="1" y="5"/>
                    <a:pt x="1" y="11"/>
                    <a:pt x="0" y="17"/>
                  </a:cubicBezTo>
                  <a:cubicBezTo>
                    <a:pt x="3" y="18"/>
                    <a:pt x="5" y="19"/>
                    <a:pt x="7" y="21"/>
                  </a:cubicBezTo>
                  <a:cubicBezTo>
                    <a:pt x="8" y="21"/>
                    <a:pt x="8" y="21"/>
                    <a:pt x="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8" name="Freeform 53">
              <a:extLst>
                <a:ext uri="{FF2B5EF4-FFF2-40B4-BE49-F238E27FC236}">
                  <a16:creationId xmlns="" xmlns:a14="http://schemas.microsoft.com/office/drawing/2010/main" xmlns:p14="http://schemas.microsoft.com/office/powerpoint/2010/main" xmlns:a16="http://schemas.microsoft.com/office/drawing/2014/main" id="{B0F23033-D5F2-4232-A04B-0E3EB3160D49}"/>
                </a:ext>
              </a:extLst>
            </p:cNvPr>
            <p:cNvSpPr>
              <a:spLocks/>
            </p:cNvSpPr>
            <p:nvPr/>
          </p:nvSpPr>
          <p:spPr bwMode="auto">
            <a:xfrm>
              <a:off x="8513634" y="5209418"/>
              <a:ext cx="58193" cy="33789"/>
            </a:xfrm>
            <a:custGeom>
              <a:avLst/>
              <a:gdLst>
                <a:gd name="T0" fmla="*/ 24 w 27"/>
                <a:gd name="T1" fmla="*/ 1 h 15"/>
                <a:gd name="T2" fmla="*/ 13 w 27"/>
                <a:gd name="T3" fmla="*/ 0 h 15"/>
                <a:gd name="T4" fmla="*/ 5 w 27"/>
                <a:gd name="T5" fmla="*/ 10 h 15"/>
                <a:gd name="T6" fmla="*/ 0 w 27"/>
                <a:gd name="T7" fmla="*/ 14 h 15"/>
                <a:gd name="T8" fmla="*/ 10 w 27"/>
                <a:gd name="T9" fmla="*/ 15 h 15"/>
                <a:gd name="T10" fmla="*/ 21 w 27"/>
                <a:gd name="T11" fmla="*/ 7 h 15"/>
                <a:gd name="T12" fmla="*/ 27 w 27"/>
                <a:gd name="T13" fmla="*/ 1 h 15"/>
                <a:gd name="T14" fmla="*/ 24 w 27"/>
                <a:gd name="T15" fmla="*/ 1 h 15"/>
                <a:gd name="T16" fmla="*/ 24 w 27"/>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
                  <a:moveTo>
                    <a:pt x="24" y="1"/>
                  </a:moveTo>
                  <a:cubicBezTo>
                    <a:pt x="21" y="1"/>
                    <a:pt x="17" y="1"/>
                    <a:pt x="13" y="0"/>
                  </a:cubicBezTo>
                  <a:cubicBezTo>
                    <a:pt x="11" y="4"/>
                    <a:pt x="8" y="7"/>
                    <a:pt x="5" y="10"/>
                  </a:cubicBezTo>
                  <a:cubicBezTo>
                    <a:pt x="3" y="11"/>
                    <a:pt x="2" y="13"/>
                    <a:pt x="0" y="14"/>
                  </a:cubicBezTo>
                  <a:cubicBezTo>
                    <a:pt x="4" y="15"/>
                    <a:pt x="7" y="15"/>
                    <a:pt x="10" y="15"/>
                  </a:cubicBezTo>
                  <a:cubicBezTo>
                    <a:pt x="14" y="13"/>
                    <a:pt x="18" y="10"/>
                    <a:pt x="21" y="7"/>
                  </a:cubicBezTo>
                  <a:cubicBezTo>
                    <a:pt x="23" y="5"/>
                    <a:pt x="25" y="3"/>
                    <a:pt x="27" y="1"/>
                  </a:cubicBezTo>
                  <a:cubicBezTo>
                    <a:pt x="26" y="1"/>
                    <a:pt x="25" y="1"/>
                    <a:pt x="24" y="1"/>
                  </a:cubicBezTo>
                  <a:cubicBezTo>
                    <a:pt x="24" y="1"/>
                    <a:pt x="24" y="1"/>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9" name="Freeform 54">
              <a:extLst>
                <a:ext uri="{FF2B5EF4-FFF2-40B4-BE49-F238E27FC236}">
                  <a16:creationId xmlns="" xmlns:a14="http://schemas.microsoft.com/office/drawing/2010/main" xmlns:p14="http://schemas.microsoft.com/office/powerpoint/2010/main" xmlns:a16="http://schemas.microsoft.com/office/drawing/2014/main" id="{77AE9EF5-EF6B-42F9-BB96-FD030DE4EA9D}"/>
                </a:ext>
              </a:extLst>
            </p:cNvPr>
            <p:cNvSpPr>
              <a:spLocks/>
            </p:cNvSpPr>
            <p:nvPr/>
          </p:nvSpPr>
          <p:spPr bwMode="auto">
            <a:xfrm>
              <a:off x="8386924" y="5127761"/>
              <a:ext cx="21588" cy="61947"/>
            </a:xfrm>
            <a:custGeom>
              <a:avLst/>
              <a:gdLst>
                <a:gd name="T0" fmla="*/ 9 w 10"/>
                <a:gd name="T1" fmla="*/ 28 h 28"/>
                <a:gd name="T2" fmla="*/ 9 w 10"/>
                <a:gd name="T3" fmla="*/ 23 h 28"/>
                <a:gd name="T4" fmla="*/ 10 w 10"/>
                <a:gd name="T5" fmla="*/ 9 h 28"/>
                <a:gd name="T6" fmla="*/ 0 w 10"/>
                <a:gd name="T7" fmla="*/ 0 h 28"/>
                <a:gd name="T8" fmla="*/ 0 w 10"/>
                <a:gd name="T9" fmla="*/ 10 h 28"/>
                <a:gd name="T10" fmla="*/ 1 w 10"/>
                <a:gd name="T11" fmla="*/ 20 h 28"/>
                <a:gd name="T12" fmla="*/ 9 w 1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0" h="28">
                  <a:moveTo>
                    <a:pt x="9" y="28"/>
                  </a:moveTo>
                  <a:cubicBezTo>
                    <a:pt x="9" y="26"/>
                    <a:pt x="9" y="25"/>
                    <a:pt x="9" y="23"/>
                  </a:cubicBezTo>
                  <a:cubicBezTo>
                    <a:pt x="9" y="19"/>
                    <a:pt x="9" y="14"/>
                    <a:pt x="10" y="9"/>
                  </a:cubicBezTo>
                  <a:cubicBezTo>
                    <a:pt x="7" y="6"/>
                    <a:pt x="3" y="3"/>
                    <a:pt x="0" y="0"/>
                  </a:cubicBezTo>
                  <a:cubicBezTo>
                    <a:pt x="0" y="3"/>
                    <a:pt x="0" y="6"/>
                    <a:pt x="0" y="10"/>
                  </a:cubicBezTo>
                  <a:cubicBezTo>
                    <a:pt x="0" y="13"/>
                    <a:pt x="0" y="16"/>
                    <a:pt x="1" y="20"/>
                  </a:cubicBezTo>
                  <a:cubicBezTo>
                    <a:pt x="3" y="23"/>
                    <a:pt x="6" y="25"/>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0" name="Freeform 55">
              <a:extLst>
                <a:ext uri="{FF2B5EF4-FFF2-40B4-BE49-F238E27FC236}">
                  <a16:creationId xmlns="" xmlns:a14="http://schemas.microsoft.com/office/drawing/2010/main" xmlns:p14="http://schemas.microsoft.com/office/powerpoint/2010/main" xmlns:a16="http://schemas.microsoft.com/office/drawing/2014/main" id="{9880F5EA-B553-40D0-957E-21741DE06F24}"/>
                </a:ext>
              </a:extLst>
            </p:cNvPr>
            <p:cNvSpPr>
              <a:spLocks/>
            </p:cNvSpPr>
            <p:nvPr/>
          </p:nvSpPr>
          <p:spPr bwMode="auto">
            <a:xfrm>
              <a:off x="8548363" y="5205664"/>
              <a:ext cx="54439" cy="37544"/>
            </a:xfrm>
            <a:custGeom>
              <a:avLst/>
              <a:gdLst>
                <a:gd name="T0" fmla="*/ 7 w 25"/>
                <a:gd name="T1" fmla="*/ 11 h 17"/>
                <a:gd name="T2" fmla="*/ 0 w 25"/>
                <a:gd name="T3" fmla="*/ 17 h 17"/>
                <a:gd name="T4" fmla="*/ 10 w 25"/>
                <a:gd name="T5" fmla="*/ 16 h 17"/>
                <a:gd name="T6" fmla="*/ 13 w 25"/>
                <a:gd name="T7" fmla="*/ 14 h 17"/>
                <a:gd name="T8" fmla="*/ 13 w 25"/>
                <a:gd name="T9" fmla="*/ 14 h 17"/>
                <a:gd name="T10" fmla="*/ 25 w 25"/>
                <a:gd name="T11" fmla="*/ 0 h 17"/>
                <a:gd name="T12" fmla="*/ 23 w 25"/>
                <a:gd name="T13" fmla="*/ 1 h 17"/>
                <a:gd name="T14" fmla="*/ 15 w 25"/>
                <a:gd name="T15" fmla="*/ 3 h 17"/>
                <a:gd name="T16" fmla="*/ 7 w 25"/>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
                  <a:moveTo>
                    <a:pt x="7" y="11"/>
                  </a:moveTo>
                  <a:cubicBezTo>
                    <a:pt x="5" y="14"/>
                    <a:pt x="3" y="16"/>
                    <a:pt x="0" y="17"/>
                  </a:cubicBezTo>
                  <a:cubicBezTo>
                    <a:pt x="4" y="17"/>
                    <a:pt x="7" y="17"/>
                    <a:pt x="10" y="16"/>
                  </a:cubicBezTo>
                  <a:cubicBezTo>
                    <a:pt x="11" y="15"/>
                    <a:pt x="12" y="15"/>
                    <a:pt x="13" y="14"/>
                  </a:cubicBezTo>
                  <a:cubicBezTo>
                    <a:pt x="13" y="14"/>
                    <a:pt x="13" y="14"/>
                    <a:pt x="13" y="14"/>
                  </a:cubicBezTo>
                  <a:cubicBezTo>
                    <a:pt x="18" y="10"/>
                    <a:pt x="22" y="6"/>
                    <a:pt x="25" y="0"/>
                  </a:cubicBezTo>
                  <a:cubicBezTo>
                    <a:pt x="24" y="1"/>
                    <a:pt x="24" y="1"/>
                    <a:pt x="23" y="1"/>
                  </a:cubicBezTo>
                  <a:cubicBezTo>
                    <a:pt x="20" y="2"/>
                    <a:pt x="18" y="3"/>
                    <a:pt x="15" y="3"/>
                  </a:cubicBezTo>
                  <a:cubicBezTo>
                    <a:pt x="13" y="6"/>
                    <a:pt x="10" y="9"/>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1" name="Freeform 56">
              <a:extLst>
                <a:ext uri="{FF2B5EF4-FFF2-40B4-BE49-F238E27FC236}">
                  <a16:creationId xmlns="" xmlns:a14="http://schemas.microsoft.com/office/drawing/2010/main" xmlns:p14="http://schemas.microsoft.com/office/powerpoint/2010/main" xmlns:a16="http://schemas.microsoft.com/office/drawing/2014/main" id="{9D7B3181-3420-45CF-AF0E-037C90388171}"/>
                </a:ext>
              </a:extLst>
            </p:cNvPr>
            <p:cNvSpPr>
              <a:spLocks/>
            </p:cNvSpPr>
            <p:nvPr/>
          </p:nvSpPr>
          <p:spPr bwMode="auto">
            <a:xfrm>
              <a:off x="8412266" y="5154042"/>
              <a:ext cx="26281" cy="53500"/>
            </a:xfrm>
            <a:custGeom>
              <a:avLst/>
              <a:gdLst>
                <a:gd name="T0" fmla="*/ 1 w 12"/>
                <a:gd name="T1" fmla="*/ 0 h 24"/>
                <a:gd name="T2" fmla="*/ 0 w 12"/>
                <a:gd name="T3" fmla="*/ 11 h 24"/>
                <a:gd name="T4" fmla="*/ 1 w 12"/>
                <a:gd name="T5" fmla="*/ 18 h 24"/>
                <a:gd name="T6" fmla="*/ 9 w 12"/>
                <a:gd name="T7" fmla="*/ 24 h 24"/>
                <a:gd name="T8" fmla="*/ 12 w 12"/>
                <a:gd name="T9" fmla="*/ 7 h 24"/>
                <a:gd name="T10" fmla="*/ 1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 y="0"/>
                  </a:moveTo>
                  <a:cubicBezTo>
                    <a:pt x="1" y="3"/>
                    <a:pt x="0" y="7"/>
                    <a:pt x="0" y="11"/>
                  </a:cubicBezTo>
                  <a:cubicBezTo>
                    <a:pt x="0" y="14"/>
                    <a:pt x="0" y="16"/>
                    <a:pt x="1" y="18"/>
                  </a:cubicBezTo>
                  <a:cubicBezTo>
                    <a:pt x="3" y="20"/>
                    <a:pt x="6" y="22"/>
                    <a:pt x="9" y="24"/>
                  </a:cubicBezTo>
                  <a:cubicBezTo>
                    <a:pt x="10" y="18"/>
                    <a:pt x="10" y="13"/>
                    <a:pt x="12" y="7"/>
                  </a:cubicBezTo>
                  <a:cubicBezTo>
                    <a:pt x="8" y="5"/>
                    <a:pt x="4"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2" name="Freeform 57">
              <a:extLst>
                <a:ext uri="{FF2B5EF4-FFF2-40B4-BE49-F238E27FC236}">
                  <a16:creationId xmlns="" xmlns:a14="http://schemas.microsoft.com/office/drawing/2010/main" xmlns:p14="http://schemas.microsoft.com/office/powerpoint/2010/main" xmlns:a16="http://schemas.microsoft.com/office/drawing/2014/main" id="{358BA26C-6D3C-4B9B-BFA7-BD84BB802CC7}"/>
                </a:ext>
              </a:extLst>
            </p:cNvPr>
            <p:cNvSpPr>
              <a:spLocks/>
            </p:cNvSpPr>
            <p:nvPr/>
          </p:nvSpPr>
          <p:spPr bwMode="auto">
            <a:xfrm>
              <a:off x="8367213" y="5105235"/>
              <a:ext cx="15018" cy="55377"/>
            </a:xfrm>
            <a:custGeom>
              <a:avLst/>
              <a:gdLst>
                <a:gd name="T0" fmla="*/ 7 w 7"/>
                <a:gd name="T1" fmla="*/ 7 h 25"/>
                <a:gd name="T2" fmla="*/ 2 w 7"/>
                <a:gd name="T3" fmla="*/ 0 h 25"/>
                <a:gd name="T4" fmla="*/ 0 w 7"/>
                <a:gd name="T5" fmla="*/ 14 h 25"/>
                <a:gd name="T6" fmla="*/ 0 w 7"/>
                <a:gd name="T7" fmla="*/ 14 h 25"/>
                <a:gd name="T8" fmla="*/ 0 w 7"/>
                <a:gd name="T9" fmla="*/ 15 h 25"/>
                <a:gd name="T10" fmla="*/ 0 w 7"/>
                <a:gd name="T11" fmla="*/ 15 h 25"/>
                <a:gd name="T12" fmla="*/ 6 w 7"/>
                <a:gd name="T13" fmla="*/ 25 h 25"/>
                <a:gd name="T14" fmla="*/ 6 w 7"/>
                <a:gd name="T15" fmla="*/ 20 h 25"/>
                <a:gd name="T16" fmla="*/ 7 w 7"/>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7" y="7"/>
                  </a:moveTo>
                  <a:cubicBezTo>
                    <a:pt x="5" y="4"/>
                    <a:pt x="3" y="2"/>
                    <a:pt x="2" y="0"/>
                  </a:cubicBezTo>
                  <a:cubicBezTo>
                    <a:pt x="1" y="4"/>
                    <a:pt x="0" y="9"/>
                    <a:pt x="0" y="14"/>
                  </a:cubicBezTo>
                  <a:cubicBezTo>
                    <a:pt x="0" y="14"/>
                    <a:pt x="0" y="14"/>
                    <a:pt x="0" y="14"/>
                  </a:cubicBezTo>
                  <a:cubicBezTo>
                    <a:pt x="0" y="15"/>
                    <a:pt x="0" y="15"/>
                    <a:pt x="0" y="15"/>
                  </a:cubicBezTo>
                  <a:cubicBezTo>
                    <a:pt x="0" y="15"/>
                    <a:pt x="0" y="15"/>
                    <a:pt x="0" y="15"/>
                  </a:cubicBezTo>
                  <a:cubicBezTo>
                    <a:pt x="1" y="19"/>
                    <a:pt x="3" y="22"/>
                    <a:pt x="6" y="25"/>
                  </a:cubicBezTo>
                  <a:cubicBezTo>
                    <a:pt x="6" y="23"/>
                    <a:pt x="6" y="21"/>
                    <a:pt x="6" y="20"/>
                  </a:cubicBezTo>
                  <a:cubicBezTo>
                    <a:pt x="6" y="15"/>
                    <a:pt x="6" y="11"/>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3" name="Freeform 58">
              <a:extLst>
                <a:ext uri="{FF2B5EF4-FFF2-40B4-BE49-F238E27FC236}">
                  <a16:creationId xmlns="" xmlns:a14="http://schemas.microsoft.com/office/drawing/2010/main" xmlns:p14="http://schemas.microsoft.com/office/powerpoint/2010/main" xmlns:a16="http://schemas.microsoft.com/office/drawing/2014/main" id="{248E084D-22AB-42E9-A1E4-1BF7C7068C43}"/>
                </a:ext>
              </a:extLst>
            </p:cNvPr>
            <p:cNvSpPr>
              <a:spLocks/>
            </p:cNvSpPr>
            <p:nvPr/>
          </p:nvSpPr>
          <p:spPr bwMode="auto">
            <a:xfrm>
              <a:off x="8463889" y="5191585"/>
              <a:ext cx="39421" cy="40360"/>
            </a:xfrm>
            <a:custGeom>
              <a:avLst/>
              <a:gdLst>
                <a:gd name="T0" fmla="*/ 7 w 18"/>
                <a:gd name="T1" fmla="*/ 0 h 18"/>
                <a:gd name="T2" fmla="*/ 0 w 18"/>
                <a:gd name="T3" fmla="*/ 15 h 18"/>
                <a:gd name="T4" fmla="*/ 7 w 18"/>
                <a:gd name="T5" fmla="*/ 18 h 18"/>
                <a:gd name="T6" fmla="*/ 18 w 18"/>
                <a:gd name="T7" fmla="*/ 4 h 18"/>
                <a:gd name="T8" fmla="*/ 7 w 18"/>
                <a:gd name="T9" fmla="*/ 0 h 18"/>
              </a:gdLst>
              <a:ahLst/>
              <a:cxnLst>
                <a:cxn ang="0">
                  <a:pos x="T0" y="T1"/>
                </a:cxn>
                <a:cxn ang="0">
                  <a:pos x="T2" y="T3"/>
                </a:cxn>
                <a:cxn ang="0">
                  <a:pos x="T4" y="T5"/>
                </a:cxn>
                <a:cxn ang="0">
                  <a:pos x="T6" y="T7"/>
                </a:cxn>
                <a:cxn ang="0">
                  <a:pos x="T8" y="T9"/>
                </a:cxn>
              </a:cxnLst>
              <a:rect l="0" t="0" r="r" b="b"/>
              <a:pathLst>
                <a:path w="18" h="18">
                  <a:moveTo>
                    <a:pt x="7" y="0"/>
                  </a:moveTo>
                  <a:cubicBezTo>
                    <a:pt x="4" y="5"/>
                    <a:pt x="2" y="10"/>
                    <a:pt x="0" y="15"/>
                  </a:cubicBezTo>
                  <a:cubicBezTo>
                    <a:pt x="2" y="16"/>
                    <a:pt x="5" y="17"/>
                    <a:pt x="7" y="18"/>
                  </a:cubicBezTo>
                  <a:cubicBezTo>
                    <a:pt x="11" y="13"/>
                    <a:pt x="15" y="9"/>
                    <a:pt x="18" y="4"/>
                  </a:cubicBezTo>
                  <a:cubicBezTo>
                    <a:pt x="14" y="3"/>
                    <a:pt x="10"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4" name="Freeform 59">
              <a:extLst>
                <a:ext uri="{FF2B5EF4-FFF2-40B4-BE49-F238E27FC236}">
                  <a16:creationId xmlns="" xmlns:a14="http://schemas.microsoft.com/office/drawing/2010/main" xmlns:p14="http://schemas.microsoft.com/office/powerpoint/2010/main" xmlns:a16="http://schemas.microsoft.com/office/drawing/2014/main" id="{7DD47C27-C0C4-49F5-B745-4B89D9FC3DA7}"/>
                </a:ext>
              </a:extLst>
            </p:cNvPr>
            <p:cNvSpPr>
              <a:spLocks/>
            </p:cNvSpPr>
            <p:nvPr/>
          </p:nvSpPr>
          <p:spPr bwMode="auto">
            <a:xfrm>
              <a:off x="8367213" y="5156857"/>
              <a:ext cx="26281" cy="57255"/>
            </a:xfrm>
            <a:custGeom>
              <a:avLst/>
              <a:gdLst>
                <a:gd name="T0" fmla="*/ 0 w 12"/>
                <a:gd name="T1" fmla="*/ 0 h 26"/>
                <a:gd name="T2" fmla="*/ 7 w 12"/>
                <a:gd name="T3" fmla="*/ 20 h 26"/>
                <a:gd name="T4" fmla="*/ 7 w 12"/>
                <a:gd name="T5" fmla="*/ 20 h 26"/>
                <a:gd name="T6" fmla="*/ 12 w 12"/>
                <a:gd name="T7" fmla="*/ 26 h 26"/>
                <a:gd name="T8" fmla="*/ 7 w 12"/>
                <a:gd name="T9" fmla="*/ 9 h 26"/>
                <a:gd name="T10" fmla="*/ 0 w 12"/>
                <a:gd name="T11" fmla="*/ 0 h 26"/>
              </a:gdLst>
              <a:ahLst/>
              <a:cxnLst>
                <a:cxn ang="0">
                  <a:pos x="T0" y="T1"/>
                </a:cxn>
                <a:cxn ang="0">
                  <a:pos x="T2" y="T3"/>
                </a:cxn>
                <a:cxn ang="0">
                  <a:pos x="T4" y="T5"/>
                </a:cxn>
                <a:cxn ang="0">
                  <a:pos x="T6" y="T7"/>
                </a:cxn>
                <a:cxn ang="0">
                  <a:pos x="T8" y="T9"/>
                </a:cxn>
                <a:cxn ang="0">
                  <a:pos x="T10" y="T11"/>
                </a:cxn>
              </a:cxnLst>
              <a:rect l="0" t="0" r="r" b="b"/>
              <a:pathLst>
                <a:path w="12" h="26">
                  <a:moveTo>
                    <a:pt x="0" y="0"/>
                  </a:moveTo>
                  <a:cubicBezTo>
                    <a:pt x="1" y="7"/>
                    <a:pt x="3" y="14"/>
                    <a:pt x="7" y="20"/>
                  </a:cubicBezTo>
                  <a:cubicBezTo>
                    <a:pt x="7" y="20"/>
                    <a:pt x="7" y="20"/>
                    <a:pt x="7" y="20"/>
                  </a:cubicBezTo>
                  <a:cubicBezTo>
                    <a:pt x="9" y="22"/>
                    <a:pt x="10" y="24"/>
                    <a:pt x="12" y="26"/>
                  </a:cubicBezTo>
                  <a:cubicBezTo>
                    <a:pt x="10" y="20"/>
                    <a:pt x="8" y="15"/>
                    <a:pt x="7" y="9"/>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5" name="Freeform 60">
              <a:extLst>
                <a:ext uri="{FF2B5EF4-FFF2-40B4-BE49-F238E27FC236}">
                  <a16:creationId xmlns="" xmlns:a14="http://schemas.microsoft.com/office/drawing/2010/main" xmlns:p14="http://schemas.microsoft.com/office/powerpoint/2010/main" xmlns:a16="http://schemas.microsoft.com/office/drawing/2014/main" id="{ACA9BBD6-344F-40C2-A8C0-4A2136B40A8D}"/>
                </a:ext>
              </a:extLst>
            </p:cNvPr>
            <p:cNvSpPr>
              <a:spLocks/>
            </p:cNvSpPr>
            <p:nvPr/>
          </p:nvSpPr>
          <p:spPr bwMode="auto">
            <a:xfrm>
              <a:off x="8483599" y="5246962"/>
              <a:ext cx="41298" cy="15956"/>
            </a:xfrm>
            <a:custGeom>
              <a:avLst/>
              <a:gdLst>
                <a:gd name="T0" fmla="*/ 0 w 19"/>
                <a:gd name="T1" fmla="*/ 6 h 7"/>
                <a:gd name="T2" fmla="*/ 1 w 19"/>
                <a:gd name="T3" fmla="*/ 7 h 7"/>
                <a:gd name="T4" fmla="*/ 19 w 19"/>
                <a:gd name="T5" fmla="*/ 1 h 7"/>
                <a:gd name="T6" fmla="*/ 10 w 19"/>
                <a:gd name="T7" fmla="*/ 0 h 7"/>
                <a:gd name="T8" fmla="*/ 0 w 19"/>
                <a:gd name="T9" fmla="*/ 6 h 7"/>
              </a:gdLst>
              <a:ahLst/>
              <a:cxnLst>
                <a:cxn ang="0">
                  <a:pos x="T0" y="T1"/>
                </a:cxn>
                <a:cxn ang="0">
                  <a:pos x="T2" y="T3"/>
                </a:cxn>
                <a:cxn ang="0">
                  <a:pos x="T4" y="T5"/>
                </a:cxn>
                <a:cxn ang="0">
                  <a:pos x="T6" y="T7"/>
                </a:cxn>
                <a:cxn ang="0">
                  <a:pos x="T8" y="T9"/>
                </a:cxn>
              </a:cxnLst>
              <a:rect l="0" t="0" r="r" b="b"/>
              <a:pathLst>
                <a:path w="19" h="7">
                  <a:moveTo>
                    <a:pt x="0" y="6"/>
                  </a:moveTo>
                  <a:cubicBezTo>
                    <a:pt x="0" y="6"/>
                    <a:pt x="0" y="6"/>
                    <a:pt x="1" y="7"/>
                  </a:cubicBezTo>
                  <a:cubicBezTo>
                    <a:pt x="7" y="6"/>
                    <a:pt x="13" y="4"/>
                    <a:pt x="19" y="1"/>
                  </a:cubicBezTo>
                  <a:cubicBezTo>
                    <a:pt x="16" y="1"/>
                    <a:pt x="13" y="0"/>
                    <a:pt x="10" y="0"/>
                  </a:cubicBezTo>
                  <a:cubicBezTo>
                    <a:pt x="7" y="2"/>
                    <a:pt x="4"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6" name="Freeform 61">
              <a:extLst>
                <a:ext uri="{FF2B5EF4-FFF2-40B4-BE49-F238E27FC236}">
                  <a16:creationId xmlns="" xmlns:a14="http://schemas.microsoft.com/office/drawing/2010/main" xmlns:p14="http://schemas.microsoft.com/office/powerpoint/2010/main" xmlns:a16="http://schemas.microsoft.com/office/drawing/2014/main" id="{44BB13D0-0FC9-40D9-A822-47739D44FCF3}"/>
                </a:ext>
              </a:extLst>
            </p:cNvPr>
            <p:cNvSpPr>
              <a:spLocks/>
            </p:cNvSpPr>
            <p:nvPr/>
          </p:nvSpPr>
          <p:spPr bwMode="auto">
            <a:xfrm>
              <a:off x="8451687" y="5231945"/>
              <a:ext cx="23465" cy="19711"/>
            </a:xfrm>
            <a:custGeom>
              <a:avLst/>
              <a:gdLst>
                <a:gd name="T0" fmla="*/ 0 w 11"/>
                <a:gd name="T1" fmla="*/ 8 h 9"/>
                <a:gd name="T2" fmla="*/ 3 w 11"/>
                <a:gd name="T3" fmla="*/ 9 h 9"/>
                <a:gd name="T4" fmla="*/ 9 w 11"/>
                <a:gd name="T5" fmla="*/ 4 h 9"/>
                <a:gd name="T6" fmla="*/ 11 w 11"/>
                <a:gd name="T7" fmla="*/ 2 h 9"/>
                <a:gd name="T8" fmla="*/ 4 w 11"/>
                <a:gd name="T9" fmla="*/ 0 h 9"/>
                <a:gd name="T10" fmla="*/ 0 w 11"/>
                <a:gd name="T11" fmla="*/ 8 h 9"/>
              </a:gdLst>
              <a:ahLst/>
              <a:cxnLst>
                <a:cxn ang="0">
                  <a:pos x="T0" y="T1"/>
                </a:cxn>
                <a:cxn ang="0">
                  <a:pos x="T2" y="T3"/>
                </a:cxn>
                <a:cxn ang="0">
                  <a:pos x="T4" y="T5"/>
                </a:cxn>
                <a:cxn ang="0">
                  <a:pos x="T6" y="T7"/>
                </a:cxn>
                <a:cxn ang="0">
                  <a:pos x="T8" y="T9"/>
                </a:cxn>
                <a:cxn ang="0">
                  <a:pos x="T10" y="T11"/>
                </a:cxn>
              </a:cxnLst>
              <a:rect l="0" t="0" r="r" b="b"/>
              <a:pathLst>
                <a:path w="11" h="9">
                  <a:moveTo>
                    <a:pt x="0" y="8"/>
                  </a:moveTo>
                  <a:cubicBezTo>
                    <a:pt x="1" y="9"/>
                    <a:pt x="2" y="9"/>
                    <a:pt x="3" y="9"/>
                  </a:cubicBezTo>
                  <a:cubicBezTo>
                    <a:pt x="5" y="8"/>
                    <a:pt x="7" y="6"/>
                    <a:pt x="9" y="4"/>
                  </a:cubicBezTo>
                  <a:cubicBezTo>
                    <a:pt x="10" y="3"/>
                    <a:pt x="10" y="3"/>
                    <a:pt x="11" y="2"/>
                  </a:cubicBezTo>
                  <a:cubicBezTo>
                    <a:pt x="9" y="2"/>
                    <a:pt x="7" y="1"/>
                    <a:pt x="4" y="0"/>
                  </a:cubicBezTo>
                  <a:cubicBezTo>
                    <a:pt x="3" y="3"/>
                    <a:pt x="2"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7" name="Freeform 62">
              <a:extLst>
                <a:ext uri="{FF2B5EF4-FFF2-40B4-BE49-F238E27FC236}">
                  <a16:creationId xmlns="" xmlns:a14="http://schemas.microsoft.com/office/drawing/2010/main" xmlns:p14="http://schemas.microsoft.com/office/powerpoint/2010/main" xmlns:a16="http://schemas.microsoft.com/office/drawing/2014/main" id="{E5FAD754-4899-48A2-A8B5-39B39625B7A4}"/>
                </a:ext>
              </a:extLst>
            </p:cNvPr>
            <p:cNvSpPr>
              <a:spLocks/>
            </p:cNvSpPr>
            <p:nvPr/>
          </p:nvSpPr>
          <p:spPr bwMode="auto">
            <a:xfrm>
              <a:off x="8415082" y="5205664"/>
              <a:ext cx="16895" cy="34728"/>
            </a:xfrm>
            <a:custGeom>
              <a:avLst/>
              <a:gdLst>
                <a:gd name="T0" fmla="*/ 8 w 8"/>
                <a:gd name="T1" fmla="*/ 9 h 16"/>
                <a:gd name="T2" fmla="*/ 8 w 8"/>
                <a:gd name="T3" fmla="*/ 5 h 16"/>
                <a:gd name="T4" fmla="*/ 0 w 8"/>
                <a:gd name="T5" fmla="*/ 0 h 16"/>
                <a:gd name="T6" fmla="*/ 3 w 8"/>
                <a:gd name="T7" fmla="*/ 13 h 16"/>
                <a:gd name="T8" fmla="*/ 8 w 8"/>
                <a:gd name="T9" fmla="*/ 16 h 16"/>
                <a:gd name="T10" fmla="*/ 8 w 8"/>
                <a:gd name="T11" fmla="*/ 9 h 16"/>
              </a:gdLst>
              <a:ahLst/>
              <a:cxnLst>
                <a:cxn ang="0">
                  <a:pos x="T0" y="T1"/>
                </a:cxn>
                <a:cxn ang="0">
                  <a:pos x="T2" y="T3"/>
                </a:cxn>
                <a:cxn ang="0">
                  <a:pos x="T4" y="T5"/>
                </a:cxn>
                <a:cxn ang="0">
                  <a:pos x="T6" y="T7"/>
                </a:cxn>
                <a:cxn ang="0">
                  <a:pos x="T8" y="T9"/>
                </a:cxn>
                <a:cxn ang="0">
                  <a:pos x="T10" y="T11"/>
                </a:cxn>
              </a:cxnLst>
              <a:rect l="0" t="0" r="r" b="b"/>
              <a:pathLst>
                <a:path w="8" h="16">
                  <a:moveTo>
                    <a:pt x="8" y="9"/>
                  </a:moveTo>
                  <a:cubicBezTo>
                    <a:pt x="8" y="8"/>
                    <a:pt x="8" y="6"/>
                    <a:pt x="8" y="5"/>
                  </a:cubicBezTo>
                  <a:cubicBezTo>
                    <a:pt x="5" y="3"/>
                    <a:pt x="3" y="2"/>
                    <a:pt x="0" y="0"/>
                  </a:cubicBezTo>
                  <a:cubicBezTo>
                    <a:pt x="1" y="4"/>
                    <a:pt x="2" y="9"/>
                    <a:pt x="3" y="13"/>
                  </a:cubicBezTo>
                  <a:cubicBezTo>
                    <a:pt x="5" y="14"/>
                    <a:pt x="6" y="15"/>
                    <a:pt x="8" y="16"/>
                  </a:cubicBezTo>
                  <a:cubicBezTo>
                    <a:pt x="8" y="14"/>
                    <a:pt x="8" y="12"/>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8" name="Freeform 63">
              <a:extLst>
                <a:ext uri="{FF2B5EF4-FFF2-40B4-BE49-F238E27FC236}">
                  <a16:creationId xmlns="" xmlns:a14="http://schemas.microsoft.com/office/drawing/2010/main" xmlns:p14="http://schemas.microsoft.com/office/powerpoint/2010/main" xmlns:a16="http://schemas.microsoft.com/office/drawing/2014/main" id="{C520ADD4-A04A-48D5-84BC-08ACEC29873D}"/>
                </a:ext>
              </a:extLst>
            </p:cNvPr>
            <p:cNvSpPr>
              <a:spLocks/>
            </p:cNvSpPr>
            <p:nvPr/>
          </p:nvSpPr>
          <p:spPr bwMode="auto">
            <a:xfrm>
              <a:off x="8463889" y="5238515"/>
              <a:ext cx="32851" cy="19711"/>
            </a:xfrm>
            <a:custGeom>
              <a:avLst/>
              <a:gdLst>
                <a:gd name="T0" fmla="*/ 8 w 15"/>
                <a:gd name="T1" fmla="*/ 0 h 9"/>
                <a:gd name="T2" fmla="*/ 5 w 15"/>
                <a:gd name="T3" fmla="*/ 3 h 9"/>
                <a:gd name="T4" fmla="*/ 0 w 15"/>
                <a:gd name="T5" fmla="*/ 8 h 9"/>
                <a:gd name="T6" fmla="*/ 4 w 15"/>
                <a:gd name="T7" fmla="*/ 9 h 9"/>
                <a:gd name="T8" fmla="*/ 15 w 15"/>
                <a:gd name="T9" fmla="*/ 3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7" y="1"/>
                    <a:pt x="6" y="2"/>
                    <a:pt x="5" y="3"/>
                  </a:cubicBezTo>
                  <a:cubicBezTo>
                    <a:pt x="4" y="5"/>
                    <a:pt x="2" y="6"/>
                    <a:pt x="0" y="8"/>
                  </a:cubicBezTo>
                  <a:cubicBezTo>
                    <a:pt x="2" y="8"/>
                    <a:pt x="3" y="9"/>
                    <a:pt x="4" y="9"/>
                  </a:cubicBezTo>
                  <a:cubicBezTo>
                    <a:pt x="8" y="7"/>
                    <a:pt x="12" y="5"/>
                    <a:pt x="15" y="3"/>
                  </a:cubicBezTo>
                  <a:cubicBezTo>
                    <a:pt x="13" y="2"/>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9" name="Freeform 64">
              <a:extLst>
                <a:ext uri="{FF2B5EF4-FFF2-40B4-BE49-F238E27FC236}">
                  <a16:creationId xmlns="" xmlns:a14="http://schemas.microsoft.com/office/drawing/2010/main" xmlns:p14="http://schemas.microsoft.com/office/powerpoint/2010/main" xmlns:a16="http://schemas.microsoft.com/office/drawing/2014/main" id="{140C995F-1B28-4B0D-B055-6E47752F81D5}"/>
                </a:ext>
              </a:extLst>
            </p:cNvPr>
            <p:cNvSpPr>
              <a:spLocks/>
            </p:cNvSpPr>
            <p:nvPr/>
          </p:nvSpPr>
          <p:spPr bwMode="auto">
            <a:xfrm>
              <a:off x="8390678" y="5185015"/>
              <a:ext cx="21588" cy="42237"/>
            </a:xfrm>
            <a:custGeom>
              <a:avLst/>
              <a:gdLst>
                <a:gd name="T0" fmla="*/ 0 w 10"/>
                <a:gd name="T1" fmla="*/ 0 h 19"/>
                <a:gd name="T2" fmla="*/ 8 w 10"/>
                <a:gd name="T3" fmla="*/ 18 h 19"/>
                <a:gd name="T4" fmla="*/ 10 w 10"/>
                <a:gd name="T5" fmla="*/ 19 h 19"/>
                <a:gd name="T6" fmla="*/ 8 w 10"/>
                <a:gd name="T7" fmla="*/ 6 h 19"/>
                <a:gd name="T8" fmla="*/ 0 w 10"/>
                <a:gd name="T9" fmla="*/ 0 h 19"/>
              </a:gdLst>
              <a:ahLst/>
              <a:cxnLst>
                <a:cxn ang="0">
                  <a:pos x="T0" y="T1"/>
                </a:cxn>
                <a:cxn ang="0">
                  <a:pos x="T2" y="T3"/>
                </a:cxn>
                <a:cxn ang="0">
                  <a:pos x="T4" y="T5"/>
                </a:cxn>
                <a:cxn ang="0">
                  <a:pos x="T6" y="T7"/>
                </a:cxn>
                <a:cxn ang="0">
                  <a:pos x="T8" y="T9"/>
                </a:cxn>
              </a:cxnLst>
              <a:rect l="0" t="0" r="r" b="b"/>
              <a:pathLst>
                <a:path w="10" h="19">
                  <a:moveTo>
                    <a:pt x="0" y="0"/>
                  </a:moveTo>
                  <a:cubicBezTo>
                    <a:pt x="2" y="6"/>
                    <a:pt x="5" y="13"/>
                    <a:pt x="8" y="18"/>
                  </a:cubicBezTo>
                  <a:cubicBezTo>
                    <a:pt x="9" y="19"/>
                    <a:pt x="10" y="19"/>
                    <a:pt x="10" y="19"/>
                  </a:cubicBezTo>
                  <a:cubicBezTo>
                    <a:pt x="9" y="15"/>
                    <a:pt x="8" y="11"/>
                    <a:pt x="8" y="6"/>
                  </a:cubicBezTo>
                  <a:cubicBezTo>
                    <a:pt x="5"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90" name="Freeform 65">
              <a:extLst>
                <a:ext uri="{FF2B5EF4-FFF2-40B4-BE49-F238E27FC236}">
                  <a16:creationId xmlns="" xmlns:a14="http://schemas.microsoft.com/office/drawing/2010/main" xmlns:p14="http://schemas.microsoft.com/office/powerpoint/2010/main" xmlns:a16="http://schemas.microsoft.com/office/drawing/2014/main" id="{202D0F4A-9D48-4853-8F85-0356ACF42894}"/>
                </a:ext>
              </a:extLst>
            </p:cNvPr>
            <p:cNvSpPr>
              <a:spLocks/>
            </p:cNvSpPr>
            <p:nvPr/>
          </p:nvSpPr>
          <p:spPr bwMode="auto">
            <a:xfrm>
              <a:off x="8503310" y="5249778"/>
              <a:ext cx="56316" cy="17834"/>
            </a:xfrm>
            <a:custGeom>
              <a:avLst/>
              <a:gdLst>
                <a:gd name="T0" fmla="*/ 7 w 26"/>
                <a:gd name="T1" fmla="*/ 8 h 8"/>
                <a:gd name="T2" fmla="*/ 7 w 26"/>
                <a:gd name="T3" fmla="*/ 8 h 8"/>
                <a:gd name="T4" fmla="*/ 26 w 26"/>
                <a:gd name="T5" fmla="*/ 0 h 8"/>
                <a:gd name="T6" fmla="*/ 19 w 26"/>
                <a:gd name="T7" fmla="*/ 1 h 8"/>
                <a:gd name="T8" fmla="*/ 16 w 26"/>
                <a:gd name="T9" fmla="*/ 1 h 8"/>
                <a:gd name="T10" fmla="*/ 0 w 26"/>
                <a:gd name="T11" fmla="*/ 7 h 8"/>
                <a:gd name="T12" fmla="*/ 7 w 2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7" y="8"/>
                  </a:moveTo>
                  <a:cubicBezTo>
                    <a:pt x="7" y="8"/>
                    <a:pt x="7" y="8"/>
                    <a:pt x="7" y="8"/>
                  </a:cubicBezTo>
                  <a:cubicBezTo>
                    <a:pt x="14" y="6"/>
                    <a:pt x="20" y="4"/>
                    <a:pt x="26" y="0"/>
                  </a:cubicBezTo>
                  <a:cubicBezTo>
                    <a:pt x="24" y="1"/>
                    <a:pt x="21" y="1"/>
                    <a:pt x="19" y="1"/>
                  </a:cubicBezTo>
                  <a:cubicBezTo>
                    <a:pt x="18" y="1"/>
                    <a:pt x="17" y="1"/>
                    <a:pt x="16" y="1"/>
                  </a:cubicBezTo>
                  <a:cubicBezTo>
                    <a:pt x="11" y="4"/>
                    <a:pt x="6" y="6"/>
                    <a:pt x="0" y="7"/>
                  </a:cubicBezTo>
                  <a:cubicBezTo>
                    <a:pt x="2" y="7"/>
                    <a:pt x="5"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91" name="Freeform 66">
              <a:extLst>
                <a:ext uri="{FF2B5EF4-FFF2-40B4-BE49-F238E27FC236}">
                  <a16:creationId xmlns="" xmlns:a14="http://schemas.microsoft.com/office/drawing/2010/main" xmlns:p14="http://schemas.microsoft.com/office/powerpoint/2010/main" xmlns:a16="http://schemas.microsoft.com/office/drawing/2014/main" id="{5F752B09-E0C8-4E88-A335-E89A5A2B8FED}"/>
                </a:ext>
              </a:extLst>
            </p:cNvPr>
            <p:cNvSpPr>
              <a:spLocks/>
            </p:cNvSpPr>
            <p:nvPr/>
          </p:nvSpPr>
          <p:spPr bwMode="auto">
            <a:xfrm>
              <a:off x="8438546" y="5220682"/>
              <a:ext cx="16895" cy="26281"/>
            </a:xfrm>
            <a:custGeom>
              <a:avLst/>
              <a:gdLst>
                <a:gd name="T0" fmla="*/ 6 w 8"/>
                <a:gd name="T1" fmla="*/ 3 h 12"/>
                <a:gd name="T2" fmla="*/ 0 w 8"/>
                <a:gd name="T3" fmla="*/ 0 h 12"/>
                <a:gd name="T4" fmla="*/ 0 w 8"/>
                <a:gd name="T5" fmla="*/ 2 h 12"/>
                <a:gd name="T6" fmla="*/ 0 w 8"/>
                <a:gd name="T7" fmla="*/ 10 h 12"/>
                <a:gd name="T8" fmla="*/ 2 w 8"/>
                <a:gd name="T9" fmla="*/ 11 h 12"/>
                <a:gd name="T10" fmla="*/ 3 w 8"/>
                <a:gd name="T11" fmla="*/ 12 h 12"/>
                <a:gd name="T12" fmla="*/ 8 w 8"/>
                <a:gd name="T13" fmla="*/ 3 h 12"/>
                <a:gd name="T14" fmla="*/ 6 w 8"/>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6" y="3"/>
                  </a:moveTo>
                  <a:cubicBezTo>
                    <a:pt x="4" y="2"/>
                    <a:pt x="2" y="1"/>
                    <a:pt x="0" y="0"/>
                  </a:cubicBezTo>
                  <a:cubicBezTo>
                    <a:pt x="0" y="1"/>
                    <a:pt x="0" y="1"/>
                    <a:pt x="0" y="2"/>
                  </a:cubicBezTo>
                  <a:cubicBezTo>
                    <a:pt x="0" y="5"/>
                    <a:pt x="0" y="8"/>
                    <a:pt x="0" y="10"/>
                  </a:cubicBezTo>
                  <a:cubicBezTo>
                    <a:pt x="1" y="11"/>
                    <a:pt x="1" y="11"/>
                    <a:pt x="2" y="11"/>
                  </a:cubicBezTo>
                  <a:cubicBezTo>
                    <a:pt x="2" y="12"/>
                    <a:pt x="3" y="12"/>
                    <a:pt x="3" y="12"/>
                  </a:cubicBezTo>
                  <a:cubicBezTo>
                    <a:pt x="5" y="10"/>
                    <a:pt x="6" y="7"/>
                    <a:pt x="8" y="3"/>
                  </a:cubicBezTo>
                  <a:cubicBezTo>
                    <a:pt x="7"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92" name="TextBox 98">
            <a:extLst>
              <a:ext uri="{FF2B5EF4-FFF2-40B4-BE49-F238E27FC236}">
                <a16:creationId xmlns="" xmlns:a14="http://schemas.microsoft.com/office/drawing/2010/main" xmlns:p14="http://schemas.microsoft.com/office/powerpoint/2010/main" xmlns:a16="http://schemas.microsoft.com/office/drawing/2014/main" id="{4E15C634-31FC-4C62-9277-7AE16D7C297B}"/>
              </a:ext>
            </a:extLst>
          </p:cNvPr>
          <p:cNvSpPr txBox="1"/>
          <p:nvPr/>
        </p:nvSpPr>
        <p:spPr>
          <a:xfrm>
            <a:off x="850456" y="4348956"/>
            <a:ext cx="824333" cy="276999"/>
          </a:xfrm>
          <a:prstGeom prst="rect">
            <a:avLst/>
          </a:prstGeom>
          <a:noFill/>
        </p:spPr>
        <p:txBody>
          <a:bodyPr wrap="square" rtlCol="0">
            <a:spAutoFit/>
          </a:bodyPr>
          <a:lstStyle/>
          <a:p>
            <a:pPr fontAlgn="base"/>
            <a:r>
              <a:rPr lang="en-US" sz="1200" dirty="0">
                <a:cs typeface="+mn-ea"/>
                <a:sym typeface="+mn-lt"/>
              </a:rPr>
              <a:t>Address:</a:t>
            </a:r>
          </a:p>
        </p:txBody>
      </p:sp>
      <p:sp>
        <p:nvSpPr>
          <p:cNvPr id="93" name="TextBox 99">
            <a:extLst>
              <a:ext uri="{FF2B5EF4-FFF2-40B4-BE49-F238E27FC236}">
                <a16:creationId xmlns="" xmlns:a14="http://schemas.microsoft.com/office/drawing/2010/main" xmlns:p14="http://schemas.microsoft.com/office/powerpoint/2010/main" xmlns:a16="http://schemas.microsoft.com/office/drawing/2014/main" id="{E3A4F038-EBC9-439B-A78C-97292EFD2A96}"/>
              </a:ext>
            </a:extLst>
          </p:cNvPr>
          <p:cNvSpPr txBox="1"/>
          <p:nvPr/>
        </p:nvSpPr>
        <p:spPr>
          <a:xfrm>
            <a:off x="821427" y="4616311"/>
            <a:ext cx="2855191" cy="461665"/>
          </a:xfrm>
          <a:prstGeom prst="rect">
            <a:avLst/>
          </a:prstGeom>
          <a:noFill/>
        </p:spPr>
        <p:txBody>
          <a:bodyPr wrap="square" rtlCol="0">
            <a:spAutoFit/>
          </a:bodyPr>
          <a:lstStyle/>
          <a:p>
            <a:pPr fontAlgn="base">
              <a:lnSpc>
                <a:spcPct val="150000"/>
              </a:lnSpc>
            </a:pPr>
            <a:r>
              <a:rPr lang="zh-CN" altLang="en-US" sz="1600" b="1" dirty="0" smtClean="0">
                <a:solidFill>
                  <a:schemeClr val="tx1">
                    <a:lumMod val="75000"/>
                    <a:lumOff val="25000"/>
                  </a:schemeClr>
                </a:solidFill>
                <a:cs typeface="+mn-ea"/>
                <a:sym typeface="+mn-lt"/>
              </a:rPr>
              <a:t>上海市</a:t>
            </a:r>
            <a:r>
              <a:rPr lang="en-US" altLang="zh-CN" sz="1600" b="1" dirty="0" smtClean="0">
                <a:solidFill>
                  <a:schemeClr val="tx1">
                    <a:lumMod val="75000"/>
                    <a:lumOff val="25000"/>
                  </a:schemeClr>
                </a:solidFill>
                <a:cs typeface="+mn-ea"/>
                <a:sym typeface="+mn-lt"/>
              </a:rPr>
              <a:t>XX</a:t>
            </a:r>
            <a:r>
              <a:rPr lang="zh-CN" altLang="en-US" sz="1600" b="1" dirty="0" smtClean="0">
                <a:solidFill>
                  <a:schemeClr val="tx1">
                    <a:lumMod val="75000"/>
                    <a:lumOff val="25000"/>
                  </a:schemeClr>
                </a:solidFill>
                <a:cs typeface="+mn-ea"/>
                <a:sym typeface="+mn-lt"/>
              </a:rPr>
              <a:t>路</a:t>
            </a:r>
            <a:r>
              <a:rPr lang="en-US" altLang="zh-CN" sz="1600" b="1" dirty="0" smtClean="0">
                <a:solidFill>
                  <a:schemeClr val="tx1">
                    <a:lumMod val="75000"/>
                    <a:lumOff val="25000"/>
                  </a:schemeClr>
                </a:solidFill>
                <a:cs typeface="+mn-ea"/>
                <a:sym typeface="+mn-lt"/>
              </a:rPr>
              <a:t>XX</a:t>
            </a:r>
            <a:r>
              <a:rPr lang="zh-CN" altLang="en-US" sz="1600" b="1" dirty="0" smtClean="0">
                <a:solidFill>
                  <a:schemeClr val="tx1">
                    <a:lumMod val="75000"/>
                    <a:lumOff val="25000"/>
                  </a:schemeClr>
                </a:solidFill>
                <a:cs typeface="+mn-ea"/>
                <a:sym typeface="+mn-lt"/>
              </a:rPr>
              <a:t>号</a:t>
            </a:r>
            <a:endParaRPr lang="zh-CN" altLang="en-US" sz="1600" b="1" dirty="0">
              <a:solidFill>
                <a:schemeClr val="tx1">
                  <a:lumMod val="75000"/>
                  <a:lumOff val="25000"/>
                </a:schemeClr>
              </a:solidFill>
              <a:cs typeface="+mn-ea"/>
              <a:sym typeface="+mn-lt"/>
            </a:endParaRPr>
          </a:p>
        </p:txBody>
      </p:sp>
      <p:sp>
        <p:nvSpPr>
          <p:cNvPr id="96" name="Rectangle: Rounded Corners 104">
            <a:extLst>
              <a:ext uri="{FF2B5EF4-FFF2-40B4-BE49-F238E27FC236}">
                <a16:creationId xmlns="" xmlns:a14="http://schemas.microsoft.com/office/drawing/2010/main" xmlns:p14="http://schemas.microsoft.com/office/powerpoint/2010/main" xmlns:a16="http://schemas.microsoft.com/office/drawing/2014/main" id="{F0603C02-0F36-4FCA-AF9D-A2FBC7D8ECE6}"/>
              </a:ext>
            </a:extLst>
          </p:cNvPr>
          <p:cNvSpPr/>
          <p:nvPr/>
        </p:nvSpPr>
        <p:spPr>
          <a:xfrm>
            <a:off x="8114765" y="2330172"/>
            <a:ext cx="3499280" cy="587829"/>
          </a:xfrm>
          <a:prstGeom prst="roundRect">
            <a:avLst>
              <a:gd name="adj" fmla="val 50000"/>
            </a:avLst>
          </a:prstGeom>
          <a:solidFill>
            <a:schemeClr val="bg1"/>
          </a:solidFill>
          <a:ln>
            <a:noFill/>
          </a:ln>
          <a:effectLst>
            <a:outerShdw blurRad="165100" dist="508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97" name="Group 105">
            <a:extLst>
              <a:ext uri="{FF2B5EF4-FFF2-40B4-BE49-F238E27FC236}">
                <a16:creationId xmlns="" xmlns:a14="http://schemas.microsoft.com/office/drawing/2010/main" xmlns:p14="http://schemas.microsoft.com/office/powerpoint/2010/main" xmlns:a16="http://schemas.microsoft.com/office/drawing/2014/main" id="{3D2F5E7C-8348-40EC-A027-980863C9DD96}"/>
              </a:ext>
            </a:extLst>
          </p:cNvPr>
          <p:cNvGrpSpPr/>
          <p:nvPr/>
        </p:nvGrpSpPr>
        <p:grpSpPr>
          <a:xfrm>
            <a:off x="11053631" y="2462828"/>
            <a:ext cx="316942" cy="317942"/>
            <a:chOff x="1727201" y="319088"/>
            <a:chExt cx="503237" cy="504825"/>
          </a:xfrm>
          <a:solidFill>
            <a:srgbClr val="2351B4"/>
          </a:solidFill>
        </p:grpSpPr>
        <p:sp>
          <p:nvSpPr>
            <p:cNvPr id="98" name="Freeform 15">
              <a:extLst>
                <a:ext uri="{FF2B5EF4-FFF2-40B4-BE49-F238E27FC236}">
                  <a16:creationId xmlns="" xmlns:a14="http://schemas.microsoft.com/office/drawing/2010/main" xmlns:p14="http://schemas.microsoft.com/office/powerpoint/2010/main" xmlns:a16="http://schemas.microsoft.com/office/drawing/2014/main" id="{BE89D33C-8952-4D3F-8760-54DD83F12435}"/>
                </a:ext>
              </a:extLst>
            </p:cNvPr>
            <p:cNvSpPr>
              <a:spLocks/>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99" name="Freeform 16">
              <a:extLst>
                <a:ext uri="{FF2B5EF4-FFF2-40B4-BE49-F238E27FC236}">
                  <a16:creationId xmlns="" xmlns:a14="http://schemas.microsoft.com/office/drawing/2010/main" xmlns:p14="http://schemas.microsoft.com/office/powerpoint/2010/main" xmlns:a16="http://schemas.microsoft.com/office/drawing/2014/main" id="{17CEE89C-8950-4356-9A63-E6FFA687A526}"/>
                </a:ext>
              </a:extLst>
            </p:cNvPr>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01" name="组合 100"/>
          <p:cNvGrpSpPr/>
          <p:nvPr/>
        </p:nvGrpSpPr>
        <p:grpSpPr>
          <a:xfrm>
            <a:off x="1297328" y="312854"/>
            <a:ext cx="4396338" cy="461665"/>
            <a:chOff x="2117856" y="832327"/>
            <a:chExt cx="4924707" cy="461665"/>
          </a:xfrm>
        </p:grpSpPr>
        <p:sp>
          <p:nvSpPr>
            <p:cNvPr id="102" name="文本框 10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联系我们</a:t>
              </a:r>
            </a:p>
          </p:txBody>
        </p:sp>
        <p:sp>
          <p:nvSpPr>
            <p:cNvPr id="103" name="文本框 10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文本框 9">
            <a:extLst>
              <a:ext uri="{FF2B5EF4-FFF2-40B4-BE49-F238E27FC236}">
                <a16:creationId xmlns="" xmlns:a14="http://schemas.microsoft.com/office/drawing/2010/main" xmlns:p14="http://schemas.microsoft.com/office/powerpoint/2010/main" xmlns:a16="http://schemas.microsoft.com/office/drawing/2014/main" id="{509333EF-8C38-4786-9117-F910C05DDB1E}"/>
              </a:ext>
            </a:extLst>
          </p:cNvPr>
          <p:cNvSpPr txBox="1"/>
          <p:nvPr/>
        </p:nvSpPr>
        <p:spPr>
          <a:xfrm>
            <a:off x="8282191" y="2499506"/>
            <a:ext cx="3535053"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做最受客户信赖的企业</a:t>
            </a:r>
          </a:p>
        </p:txBody>
      </p:sp>
    </p:spTree>
    <p:extLst>
      <p:ext uri="{BB962C8B-B14F-4D97-AF65-F5344CB8AC3E}">
        <p14:creationId xmlns:p14="http://schemas.microsoft.com/office/powerpoint/2010/main" val="233770770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par>
                                <p:cTn id="75" presetID="53" presetClass="entr" presetSubtype="16"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p:cTn id="77" dur="500" fill="hold"/>
                                        <p:tgtEl>
                                          <p:spTgt spid="97"/>
                                        </p:tgtEl>
                                        <p:attrNameLst>
                                          <p:attrName>ppt_w</p:attrName>
                                        </p:attrNameLst>
                                      </p:cBhvr>
                                      <p:tavLst>
                                        <p:tav tm="0">
                                          <p:val>
                                            <p:fltVal val="0"/>
                                          </p:val>
                                        </p:tav>
                                        <p:tav tm="100000">
                                          <p:val>
                                            <p:strVal val="#ppt_w"/>
                                          </p:val>
                                        </p:tav>
                                      </p:tavLst>
                                    </p:anim>
                                    <p:anim calcmode="lin" valueType="num">
                                      <p:cBhvr>
                                        <p:cTn id="78" dur="500" fill="hold"/>
                                        <p:tgtEl>
                                          <p:spTgt spid="97"/>
                                        </p:tgtEl>
                                        <p:attrNameLst>
                                          <p:attrName>ppt_h</p:attrName>
                                        </p:attrNameLst>
                                      </p:cBhvr>
                                      <p:tavLst>
                                        <p:tav tm="0">
                                          <p:val>
                                            <p:fltVal val="0"/>
                                          </p:val>
                                        </p:tav>
                                        <p:tav tm="100000">
                                          <p:val>
                                            <p:strVal val="#ppt_h"/>
                                          </p:val>
                                        </p:tav>
                                      </p:tavLst>
                                    </p:anim>
                                    <p:animEffect transition="in" filter="fade">
                                      <p:cBhvr>
                                        <p:cTn id="79" dur="500"/>
                                        <p:tgtEl>
                                          <p:spTgt spid="9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Effect transition="in" filter="fade">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p:bldP spid="21" grpId="0"/>
      <p:bldP spid="32" grpId="0"/>
      <p:bldP spid="92" grpId="0"/>
      <p:bldP spid="93" grpId="0"/>
      <p:bldP spid="96"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矩形 182"/>
          <p:cNvSpPr/>
          <p:nvPr/>
        </p:nvSpPr>
        <p:spPr>
          <a:xfrm>
            <a:off x="0" y="0"/>
            <a:ext cx="11083159" cy="6858000"/>
          </a:xfrm>
          <a:prstGeom prst="rect">
            <a:avLst/>
          </a:prstGeom>
          <a:blipFill dpi="0" rotWithShape="1">
            <a:blip r:embed="rId3" cstate="screen">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989045" y="0"/>
            <a:ext cx="1120295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6858000 h 6858000"/>
              <a:gd name="connsiteX6" fmla="*/ 0 w 12192000"/>
              <a:gd name="connsiteY6"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0 h 6858000"/>
              <a:gd name="connsiteX0" fmla="*/ 7128588 w 11202955"/>
              <a:gd name="connsiteY0" fmla="*/ 6848669 h 6858000"/>
              <a:gd name="connsiteX1" fmla="*/ 0 w 11202955"/>
              <a:gd name="connsiteY1" fmla="*/ 0 h 6858000"/>
              <a:gd name="connsiteX2" fmla="*/ 11202955 w 11202955"/>
              <a:gd name="connsiteY2" fmla="*/ 0 h 6858000"/>
              <a:gd name="connsiteX3" fmla="*/ 11202955 w 11202955"/>
              <a:gd name="connsiteY3" fmla="*/ 6858000 h 6858000"/>
              <a:gd name="connsiteX4" fmla="*/ 7128588 w 11202955"/>
              <a:gd name="connsiteY4" fmla="*/ 684866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955" h="6858000">
                <a:moveTo>
                  <a:pt x="7128588" y="6848669"/>
                </a:moveTo>
                <a:lnTo>
                  <a:pt x="0" y="0"/>
                </a:lnTo>
                <a:lnTo>
                  <a:pt x="11202955" y="0"/>
                </a:lnTo>
                <a:lnTo>
                  <a:pt x="11202955" y="6858000"/>
                </a:lnTo>
                <a:lnTo>
                  <a:pt x="7128588" y="6848669"/>
                </a:lnTo>
                <a:close/>
              </a:path>
            </a:pathLst>
          </a:cu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8074325" y="2904739"/>
            <a:ext cx="3552592"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谢谢观看</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8" name="文本框 7"/>
          <p:cNvSpPr txBox="1"/>
          <p:nvPr/>
        </p:nvSpPr>
        <p:spPr>
          <a:xfrm>
            <a:off x="6459224" y="3834138"/>
            <a:ext cx="5095234" cy="646331"/>
          </a:xfrm>
          <a:prstGeom prst="rect">
            <a:avLst/>
          </a:prstGeom>
          <a:noFill/>
        </p:spPr>
        <p:txBody>
          <a:bodyPr wrap="square" rtlCol="0">
            <a:spAutoFit/>
          </a:bodyPr>
          <a:lstStyle/>
          <a:p>
            <a:pPr algn="r">
              <a:lnSpc>
                <a:spcPct val="150000"/>
              </a:lnSpc>
            </a:pPr>
            <a:r>
              <a:rPr lang="en-US" altLang="zh-CN" sz="800" dirty="0">
                <a:solidFill>
                  <a:schemeClr val="bg1"/>
                </a:solidFill>
                <a:cs typeface="+mn-ea"/>
                <a:sym typeface="+mn-lt"/>
              </a:rPr>
              <a:t>Commercial plan for agricultural science and technology cultivation and </a:t>
            </a:r>
            <a:r>
              <a:rPr lang="en-US" altLang="zh-CN" sz="800" dirty="0" err="1" smtClean="0">
                <a:solidFill>
                  <a:schemeClr val="bg1"/>
                </a:solidFill>
                <a:cs typeface="+mn-ea"/>
                <a:sym typeface="+mn-lt"/>
              </a:rPr>
              <a:t>promotion</a:t>
            </a:r>
            <a:r>
              <a:rPr lang="en-US" altLang="zh-CN" sz="800" dirty="0" err="1">
                <a:solidFill>
                  <a:schemeClr val="bg1"/>
                </a:solidFill>
                <a:cs typeface="+mn-ea"/>
                <a:sym typeface="+mn-lt"/>
              </a:rPr>
              <a:t>Commercial</a:t>
            </a:r>
            <a:r>
              <a:rPr lang="en-US" altLang="zh-CN" sz="800" dirty="0">
                <a:solidFill>
                  <a:schemeClr val="bg1"/>
                </a:solidFill>
                <a:cs typeface="+mn-ea"/>
                <a:sym typeface="+mn-lt"/>
              </a:rPr>
              <a:t> plan for agricultural science and technology cultivation and promotion</a:t>
            </a:r>
            <a:endParaRPr lang="zh-CN" altLang="en-US" sz="800" dirty="0">
              <a:solidFill>
                <a:schemeClr val="bg1"/>
              </a:solidFill>
              <a:cs typeface="+mn-ea"/>
              <a:sym typeface="+mn-lt"/>
            </a:endParaRPr>
          </a:p>
          <a:p>
            <a:pPr algn="r">
              <a:lnSpc>
                <a:spcPct val="150000"/>
              </a:lnSpc>
            </a:pPr>
            <a:endParaRPr lang="zh-CN" altLang="en-US" sz="800" dirty="0">
              <a:solidFill>
                <a:schemeClr val="bg1"/>
              </a:solidFill>
              <a:cs typeface="+mn-ea"/>
              <a:sym typeface="+mn-lt"/>
            </a:endParaRPr>
          </a:p>
        </p:txBody>
      </p:sp>
      <p:sp>
        <p:nvSpPr>
          <p:cNvPr id="10" name="文本框 9"/>
          <p:cNvSpPr txBox="1"/>
          <p:nvPr/>
        </p:nvSpPr>
        <p:spPr>
          <a:xfrm>
            <a:off x="10416075" y="379704"/>
            <a:ext cx="1061316" cy="461665"/>
          </a:xfrm>
          <a:prstGeom prst="rect">
            <a:avLst/>
          </a:prstGeom>
          <a:noFill/>
        </p:spPr>
        <p:txBody>
          <a:bodyPr wrap="none" rtlCol="0">
            <a:spAutoFit/>
          </a:bodyPr>
          <a:lstStyle/>
          <a:p>
            <a:pPr algn="ctr"/>
            <a:r>
              <a:rPr lang="en-US" altLang="zh-CN" sz="2400" dirty="0" smtClean="0">
                <a:solidFill>
                  <a:schemeClr val="bg1"/>
                </a:solidFill>
                <a:cs typeface="+mn-ea"/>
                <a:sym typeface="+mn-lt"/>
              </a:rPr>
              <a:t>LOGO</a:t>
            </a:r>
            <a:endParaRPr lang="zh-CN" altLang="en-US" sz="2400" dirty="0">
              <a:solidFill>
                <a:schemeClr val="bg1"/>
              </a:solidFill>
              <a:cs typeface="+mn-ea"/>
              <a:sym typeface="+mn-lt"/>
            </a:endParaRPr>
          </a:p>
        </p:txBody>
      </p:sp>
      <p:sp>
        <p:nvSpPr>
          <p:cNvPr id="173" name="文本框 172"/>
          <p:cNvSpPr txBox="1"/>
          <p:nvPr/>
        </p:nvSpPr>
        <p:spPr>
          <a:xfrm>
            <a:off x="5346700" y="1733566"/>
            <a:ext cx="6243873" cy="1200329"/>
          </a:xfrm>
          <a:prstGeom prst="rect">
            <a:avLst/>
          </a:prstGeom>
          <a:noFill/>
        </p:spPr>
        <p:txBody>
          <a:bodyPr wrap="square" rtlCol="0">
            <a:spAutoFit/>
          </a:bodyPr>
          <a:lstStyle/>
          <a:p>
            <a:pPr algn="r"/>
            <a:r>
              <a:rPr lang="en-US" altLang="zh-CN" sz="7200" dirty="0" smtClean="0">
                <a:solidFill>
                  <a:schemeClr val="bg1"/>
                </a:solidFill>
                <a:effectLst>
                  <a:outerShdw blurRad="25400" dist="25400" dir="2700000" algn="tl">
                    <a:srgbClr val="000000">
                      <a:alpha val="25000"/>
                    </a:srgbClr>
                  </a:outerShdw>
                </a:effectLst>
                <a:cs typeface="+mn-ea"/>
                <a:sym typeface="+mn-lt"/>
              </a:rPr>
              <a:t>THANK.YOU</a:t>
            </a:r>
            <a:endParaRPr lang="zh-CN" altLang="en-US" sz="7200" dirty="0">
              <a:solidFill>
                <a:schemeClr val="bg1"/>
              </a:solidFill>
              <a:effectLst>
                <a:outerShdw blurRad="25400" dist="25400" dir="2700000" algn="tl">
                  <a:srgbClr val="000000">
                    <a:alpha val="25000"/>
                  </a:srgbClr>
                </a:outerShdw>
              </a:effectLst>
              <a:cs typeface="+mn-ea"/>
              <a:sym typeface="+mn-lt"/>
            </a:endParaRPr>
          </a:p>
        </p:txBody>
      </p:sp>
      <p:sp>
        <p:nvSpPr>
          <p:cNvPr id="186" name="矩形 1"/>
          <p:cNvSpPr/>
          <p:nvPr/>
        </p:nvSpPr>
        <p:spPr>
          <a:xfrm>
            <a:off x="1044683" y="-1"/>
            <a:ext cx="3454576" cy="3331029"/>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3454576 w 7949032"/>
              <a:gd name="connsiteY4" fmla="*/ 3321776 h 6838950"/>
              <a:gd name="connsiteX5" fmla="*/ 0 w 7949032"/>
              <a:gd name="connsiteY5" fmla="*/ 0 h 6838950"/>
              <a:gd name="connsiteX0" fmla="*/ 0 w 3745167"/>
              <a:gd name="connsiteY0" fmla="*/ 0 h 3321776"/>
              <a:gd name="connsiteX1" fmla="*/ 314295 w 3745167"/>
              <a:gd name="connsiteY1" fmla="*/ 0 h 3321776"/>
              <a:gd name="connsiteX2" fmla="*/ 314295 w 3745167"/>
              <a:gd name="connsiteY2" fmla="*/ 0 h 3321776"/>
              <a:gd name="connsiteX3" fmla="*/ 3745167 w 3745167"/>
              <a:gd name="connsiteY3" fmla="*/ 2729658 h 3321776"/>
              <a:gd name="connsiteX4" fmla="*/ 3454576 w 3745167"/>
              <a:gd name="connsiteY4" fmla="*/ 3321776 h 3321776"/>
              <a:gd name="connsiteX5" fmla="*/ 0 w 3745167"/>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353281 w 3454576"/>
              <a:gd name="connsiteY3" fmla="*/ 2362546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12657 w 3454576"/>
              <a:gd name="connsiteY3" fmla="*/ 2374388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24533 w 3454576"/>
              <a:gd name="connsiteY3" fmla="*/ 2338861 h 3321776"/>
              <a:gd name="connsiteX4" fmla="*/ 3454576 w 3454576"/>
              <a:gd name="connsiteY4" fmla="*/ 3321776 h 3321776"/>
              <a:gd name="connsiteX5" fmla="*/ 0 w 3454576"/>
              <a:gd name="connsiteY5" fmla="*/ 0 h 332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576" h="3321776">
                <a:moveTo>
                  <a:pt x="0" y="0"/>
                </a:moveTo>
                <a:lnTo>
                  <a:pt x="314295" y="0"/>
                </a:lnTo>
                <a:lnTo>
                  <a:pt x="314295" y="0"/>
                </a:lnTo>
                <a:lnTo>
                  <a:pt x="3424533" y="2338861"/>
                </a:lnTo>
                <a:lnTo>
                  <a:pt x="3454576" y="3321776"/>
                </a:lnTo>
                <a:lnTo>
                  <a:pt x="0" y="0"/>
                </a:lnTo>
                <a:close/>
              </a:path>
            </a:pathLst>
          </a:custGeom>
          <a:solidFill>
            <a:srgbClr val="20C7FD"/>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90605" y="0"/>
            <a:ext cx="7949032" cy="6858000"/>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9032" h="6838950">
                <a:moveTo>
                  <a:pt x="0" y="0"/>
                </a:moveTo>
                <a:lnTo>
                  <a:pt x="314295" y="0"/>
                </a:lnTo>
                <a:lnTo>
                  <a:pt x="314295" y="0"/>
                </a:lnTo>
                <a:lnTo>
                  <a:pt x="7949032" y="6838950"/>
                </a:lnTo>
                <a:lnTo>
                  <a:pt x="6886545" y="6838950"/>
                </a:lnTo>
                <a:lnTo>
                  <a:pt x="0" y="0"/>
                </a:lnTo>
                <a:close/>
              </a:path>
            </a:pathLst>
          </a:custGeom>
          <a:solidFill>
            <a:schemeClr val="bg1"/>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12163394"/>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500"/>
                                        <p:tgtEl>
                                          <p:spTgt spid="18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strips(downRight)">
                                      <p:cBhvr>
                                        <p:cTn id="10" dur="500"/>
                                        <p:tgtEl>
                                          <p:spTgt spid="18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strips(downRight)">
                                      <p:cBhvr>
                                        <p:cTn id="13" dur="500"/>
                                        <p:tgtEl>
                                          <p:spTgt spid="18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47" presetClass="entr" presetSubtype="0" fill="hold" grpId="0" nodeType="withEffect">
                                  <p:stCondLst>
                                    <p:cond delay="50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1000"/>
                                        <p:tgtEl>
                                          <p:spTgt spid="173"/>
                                        </p:tgtEl>
                                      </p:cBhvr>
                                    </p:animEffect>
                                    <p:anim calcmode="lin" valueType="num">
                                      <p:cBhvr>
                                        <p:cTn id="27" dur="1000" fill="hold"/>
                                        <p:tgtEl>
                                          <p:spTgt spid="173"/>
                                        </p:tgtEl>
                                        <p:attrNameLst>
                                          <p:attrName>ppt_x</p:attrName>
                                        </p:attrNameLst>
                                      </p:cBhvr>
                                      <p:tavLst>
                                        <p:tav tm="0">
                                          <p:val>
                                            <p:strVal val="#ppt_x"/>
                                          </p:val>
                                        </p:tav>
                                        <p:tav tm="100000">
                                          <p:val>
                                            <p:strVal val="#ppt_x"/>
                                          </p:val>
                                        </p:tav>
                                      </p:tavLst>
                                    </p:anim>
                                    <p:anim calcmode="lin" valueType="num">
                                      <p:cBhvr>
                                        <p:cTn id="28" dur="1000" fill="hold"/>
                                        <p:tgtEl>
                                          <p:spTgt spid="1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7" grpId="0" animBg="1"/>
      <p:bldP spid="6" grpId="0"/>
      <p:bldP spid="8" grpId="0"/>
      <p:bldP spid="10" grpId="0"/>
      <p:bldP spid="173" grpId="0"/>
      <p:bldP spid="186"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464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90718"/>
            <a:ext cx="12192000" cy="2067282"/>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1297328" y="312854"/>
            <a:ext cx="4396338" cy="461665"/>
            <a:chOff x="2117856" y="832327"/>
            <a:chExt cx="4924707" cy="461665"/>
          </a:xfrm>
        </p:grpSpPr>
        <p:sp>
          <p:nvSpPr>
            <p:cNvPr id="30" name="文本框 29"/>
            <p:cNvSpPr txBox="1"/>
            <p:nvPr/>
          </p:nvSpPr>
          <p:spPr>
            <a:xfrm>
              <a:off x="2117856" y="832327"/>
              <a:ext cx="1585925"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cs typeface="+mn-ea"/>
                  <a:sym typeface="+mn-lt"/>
                </a:rPr>
                <a:t>公司规模</a:t>
              </a:r>
              <a:endPar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31" name="文本框 3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pSp>
        <p:nvGrpSpPr>
          <p:cNvPr id="8" name="组合 7"/>
          <p:cNvGrpSpPr/>
          <p:nvPr/>
        </p:nvGrpSpPr>
        <p:grpSpPr>
          <a:xfrm>
            <a:off x="4975253" y="4011876"/>
            <a:ext cx="1557684" cy="1557684"/>
            <a:chOff x="5092454" y="2100009"/>
            <a:chExt cx="1775376" cy="1775376"/>
          </a:xfrm>
          <a:effectLst>
            <a:outerShdw blurRad="101600" dist="38100" dir="2700000" algn="tl" rotWithShape="0">
              <a:prstClr val="black">
                <a:alpha val="25000"/>
              </a:prstClr>
            </a:outerShdw>
          </a:effectLst>
        </p:grpSpPr>
        <p:sp>
          <p:nvSpPr>
            <p:cNvPr id="6" name="椭圆 5"/>
            <p:cNvSpPr/>
            <p:nvPr/>
          </p:nvSpPr>
          <p:spPr>
            <a:xfrm>
              <a:off x="5092454" y="2100009"/>
              <a:ext cx="1775376" cy="1775376"/>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2" name="TextBox 71"/>
            <p:cNvSpPr txBox="1"/>
            <p:nvPr/>
          </p:nvSpPr>
          <p:spPr>
            <a:xfrm>
              <a:off x="5301339" y="2378229"/>
              <a:ext cx="1381993" cy="8068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altLang="zh-CN" sz="4000" i="0" u="none" strike="noStrike" kern="1200" cap="none" spc="0" normalizeH="0" baseline="0" noProof="0" dirty="0">
                  <a:ln>
                    <a:noFill/>
                  </a:ln>
                  <a:solidFill>
                    <a:schemeClr val="bg1"/>
                  </a:solidFill>
                  <a:effectLst/>
                  <a:uLnTx/>
                  <a:uFillTx/>
                  <a:cs typeface="+mn-ea"/>
                  <a:sym typeface="+mn-lt"/>
                </a:rPr>
                <a:t>30</a:t>
              </a:r>
              <a:endParaRPr kumimoji="0" lang="zh-CN" altLang="en-US" sz="1600" i="0" u="none" strike="noStrike" kern="1200" cap="none" spc="0" normalizeH="0" baseline="0" noProof="0" dirty="0">
                <a:ln>
                  <a:noFill/>
                </a:ln>
                <a:solidFill>
                  <a:schemeClr val="bg1"/>
                </a:solidFill>
                <a:effectLst/>
                <a:uLnTx/>
                <a:uFillTx/>
                <a:cs typeface="+mn-ea"/>
                <a:sym typeface="+mn-lt"/>
              </a:endParaRPr>
            </a:p>
          </p:txBody>
        </p:sp>
        <p:sp>
          <p:nvSpPr>
            <p:cNvPr id="33" name="TextBox 72"/>
            <p:cNvSpPr txBox="1"/>
            <p:nvPr/>
          </p:nvSpPr>
          <p:spPr>
            <a:xfrm>
              <a:off x="5502846" y="3110087"/>
              <a:ext cx="1028164" cy="5220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cs typeface="+mn-ea"/>
                  <a:sym typeface="+mn-lt"/>
                </a:rPr>
                <a:t>余家分支机构</a:t>
              </a:r>
            </a:p>
          </p:txBody>
        </p:sp>
      </p:grpSp>
      <p:sp>
        <p:nvSpPr>
          <p:cNvPr id="5" name="矩形 4"/>
          <p:cNvSpPr/>
          <p:nvPr/>
        </p:nvSpPr>
        <p:spPr>
          <a:xfrm>
            <a:off x="1089250" y="1687173"/>
            <a:ext cx="3045788" cy="446164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57150">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a16="http://schemas.microsoft.com/office/drawing/2014/main" id="{5E3EF1B0-70F2-4B5F-8EA0-0FF164C06FAC}"/>
              </a:ext>
            </a:extLst>
          </p:cNvPr>
          <p:cNvSpPr txBox="1"/>
          <p:nvPr/>
        </p:nvSpPr>
        <p:spPr>
          <a:xfrm>
            <a:off x="4934796" y="1973083"/>
            <a:ext cx="6069539" cy="1384995"/>
          </a:xfrm>
          <a:prstGeom prst="rect">
            <a:avLst/>
          </a:prstGeom>
          <a:noFill/>
        </p:spPr>
        <p:txBody>
          <a:bodyPr wrap="square">
            <a:spAutoFit/>
          </a:bodyPr>
          <a:lstStyle/>
          <a:p>
            <a:pPr algn="just">
              <a:lnSpc>
                <a:spcPct val="150000"/>
              </a:lnSpc>
            </a:pPr>
            <a:r>
              <a:rPr lang="zh-CN" altLang="en-US" sz="2000" b="1" i="0" dirty="0" smtClean="0">
                <a:solidFill>
                  <a:schemeClr val="tx1">
                    <a:lumMod val="75000"/>
                    <a:lumOff val="25000"/>
                  </a:schemeClr>
                </a:solidFill>
                <a:effectLst/>
                <a:cs typeface="+mn-ea"/>
                <a:sym typeface="+mn-lt"/>
              </a:rPr>
              <a:t>企业公司规模</a:t>
            </a:r>
            <a:r>
              <a:rPr lang="zh-CN" altLang="en-US" sz="2000" b="1" dirty="0" smtClean="0">
                <a:solidFill>
                  <a:schemeClr val="tx1">
                    <a:lumMod val="75000"/>
                    <a:lumOff val="25000"/>
                  </a:schemeClr>
                </a:solidFill>
                <a:cs typeface="+mn-ea"/>
                <a:sym typeface="+mn-lt"/>
              </a:rPr>
              <a:t>简述：</a:t>
            </a:r>
            <a:endParaRPr lang="en-US" altLang="zh-CN" sz="2000" b="1" i="0" dirty="0" smtClean="0">
              <a:solidFill>
                <a:schemeClr val="tx1">
                  <a:lumMod val="75000"/>
                  <a:lumOff val="25000"/>
                </a:schemeClr>
              </a:solidFill>
              <a:effectLst/>
              <a:cs typeface="+mn-ea"/>
              <a:sym typeface="+mn-lt"/>
            </a:endParaRPr>
          </a:p>
          <a:p>
            <a:pPr algn="just">
              <a:lnSpc>
                <a:spcPct val="150000"/>
              </a:lnSpc>
            </a:pPr>
            <a:r>
              <a:rPr lang="zh-CN" altLang="en-US" sz="1200" b="0" i="0" dirty="0" smtClean="0">
                <a:solidFill>
                  <a:schemeClr val="tx1">
                    <a:lumMod val="65000"/>
                    <a:lumOff val="35000"/>
                  </a:schemeClr>
                </a:solidFill>
                <a:effectLst/>
                <a:cs typeface="+mn-ea"/>
                <a:sym typeface="+mn-lt"/>
              </a:rPr>
              <a:t>专注</a:t>
            </a:r>
            <a:r>
              <a:rPr lang="zh-CN" altLang="en-US" sz="1200" b="0" i="0" dirty="0">
                <a:solidFill>
                  <a:schemeClr val="tx1">
                    <a:lumMod val="65000"/>
                    <a:lumOff val="35000"/>
                  </a:schemeClr>
                </a:solidFill>
                <a:effectLst/>
                <a:cs typeface="+mn-ea"/>
                <a:sym typeface="+mn-lt"/>
              </a:rPr>
              <a:t>于优质实用的设计资源下载。包括广告设计、海报、</a:t>
            </a:r>
            <a:r>
              <a:rPr lang="en-US" altLang="zh-CN" sz="1200" b="0" i="0" dirty="0">
                <a:solidFill>
                  <a:schemeClr val="tx1">
                    <a:lumMod val="65000"/>
                    <a:lumOff val="35000"/>
                  </a:schemeClr>
                </a:solidFill>
                <a:effectLst/>
                <a:cs typeface="+mn-ea"/>
                <a:sym typeface="+mn-lt"/>
              </a:rPr>
              <a:t>PNG</a:t>
            </a:r>
            <a:r>
              <a:rPr lang="zh-CN" altLang="en-US" sz="1200" b="0" i="0" dirty="0">
                <a:solidFill>
                  <a:schemeClr val="tx1">
                    <a:lumMod val="65000"/>
                    <a:lumOff val="35000"/>
                  </a:schemeClr>
                </a:solidFill>
                <a:effectLst/>
                <a:cs typeface="+mn-ea"/>
                <a:sym typeface="+mn-lt"/>
              </a:rPr>
              <a:t>素材、摄影图、插画背景、</a:t>
            </a:r>
            <a:r>
              <a:rPr lang="en-US" altLang="zh-CN" sz="1200" b="0" i="0" dirty="0">
                <a:solidFill>
                  <a:schemeClr val="tx1">
                    <a:lumMod val="65000"/>
                    <a:lumOff val="35000"/>
                  </a:schemeClr>
                </a:solidFill>
                <a:effectLst/>
                <a:cs typeface="+mn-ea"/>
                <a:sym typeface="+mn-lt"/>
              </a:rPr>
              <a:t>PPT</a:t>
            </a:r>
            <a:r>
              <a:rPr lang="zh-CN" altLang="en-US" sz="1200" b="0" i="0" dirty="0">
                <a:solidFill>
                  <a:schemeClr val="tx1">
                    <a:lumMod val="65000"/>
                    <a:lumOff val="35000"/>
                  </a:schemeClr>
                </a:solidFill>
                <a:effectLst/>
                <a:cs typeface="+mn-ea"/>
                <a:sym typeface="+mn-lt"/>
              </a:rPr>
              <a:t>模板、视频、音频、简历、</a:t>
            </a:r>
            <a:r>
              <a:rPr lang="en-US" altLang="zh-CN" sz="1200" b="0" i="0" dirty="0">
                <a:solidFill>
                  <a:schemeClr val="tx1">
                    <a:lumMod val="65000"/>
                    <a:lumOff val="35000"/>
                  </a:schemeClr>
                </a:solidFill>
                <a:effectLst/>
                <a:cs typeface="+mn-ea"/>
                <a:sym typeface="+mn-lt"/>
              </a:rPr>
              <a:t>Excel</a:t>
            </a:r>
            <a:r>
              <a:rPr lang="zh-CN" altLang="en-US" sz="1200" b="0" i="0" dirty="0">
                <a:solidFill>
                  <a:schemeClr val="tx1">
                    <a:lumMod val="65000"/>
                    <a:lumOff val="35000"/>
                  </a:schemeClr>
                </a:solidFill>
                <a:effectLst/>
                <a:cs typeface="+mn-ea"/>
                <a:sym typeface="+mn-lt"/>
              </a:rPr>
              <a:t>表格等。除了作品创意与美感</a:t>
            </a:r>
            <a:r>
              <a:rPr lang="zh-CN" altLang="en-US" sz="1200" b="0" i="0" dirty="0" smtClean="0">
                <a:solidFill>
                  <a:schemeClr val="tx1">
                    <a:lumMod val="65000"/>
                    <a:lumOff val="35000"/>
                  </a:schemeClr>
                </a:solidFill>
                <a:effectLst/>
                <a:cs typeface="+mn-ea"/>
                <a:sym typeface="+mn-lt"/>
              </a:rPr>
              <a:t>，优品</a:t>
            </a:r>
            <a:r>
              <a:rPr lang="en-US" altLang="zh-CN" sz="1200" b="0" i="0" dirty="0" smtClean="0">
                <a:solidFill>
                  <a:schemeClr val="tx1">
                    <a:lumMod val="65000"/>
                    <a:lumOff val="35000"/>
                  </a:schemeClr>
                </a:solidFill>
                <a:effectLst/>
                <a:cs typeface="+mn-ea"/>
                <a:sym typeface="+mn-lt"/>
              </a:rPr>
              <a:t>PPT</a:t>
            </a:r>
            <a:r>
              <a:rPr lang="zh-CN" altLang="en-US" sz="1200" b="0" i="0" dirty="0" smtClean="0">
                <a:solidFill>
                  <a:schemeClr val="tx1">
                    <a:lumMod val="65000"/>
                    <a:lumOff val="35000"/>
                  </a:schemeClr>
                </a:solidFill>
                <a:effectLst/>
                <a:cs typeface="+mn-ea"/>
                <a:sym typeface="+mn-lt"/>
              </a:rPr>
              <a:t>网更</a:t>
            </a:r>
            <a:r>
              <a:rPr lang="zh-CN" altLang="en-US" sz="1200" b="0" i="0" dirty="0">
                <a:solidFill>
                  <a:schemeClr val="tx1">
                    <a:lumMod val="65000"/>
                    <a:lumOff val="35000"/>
                  </a:schemeClr>
                </a:solidFill>
                <a:effectLst/>
                <a:cs typeface="+mn-ea"/>
                <a:sym typeface="+mn-lt"/>
              </a:rPr>
              <a:t>注重作品的实用性，深入研究每一类作品的使用人群，使用场景、受</a:t>
            </a:r>
            <a:r>
              <a:rPr lang="zh-CN" altLang="en-US" sz="1200" b="0" i="0" dirty="0" smtClean="0">
                <a:solidFill>
                  <a:schemeClr val="tx1">
                    <a:lumMod val="65000"/>
                    <a:lumOff val="35000"/>
                  </a:schemeClr>
                </a:solidFill>
                <a:effectLst/>
                <a:cs typeface="+mn-ea"/>
                <a:sym typeface="+mn-lt"/>
              </a:rPr>
              <a:t>众</a:t>
            </a:r>
            <a:endParaRPr lang="zh-CN" altLang="en-US" sz="1200" dirty="0">
              <a:solidFill>
                <a:schemeClr val="tx1">
                  <a:lumMod val="65000"/>
                  <a:lumOff val="35000"/>
                </a:schemeClr>
              </a:solidFill>
              <a:cs typeface="+mn-ea"/>
              <a:sym typeface="+mn-lt"/>
            </a:endParaRPr>
          </a:p>
        </p:txBody>
      </p:sp>
      <p:grpSp>
        <p:nvGrpSpPr>
          <p:cNvPr id="19" name="组合 18"/>
          <p:cNvGrpSpPr/>
          <p:nvPr/>
        </p:nvGrpSpPr>
        <p:grpSpPr>
          <a:xfrm>
            <a:off x="7188955" y="4013860"/>
            <a:ext cx="1557684" cy="1557684"/>
            <a:chOff x="5092454" y="2100009"/>
            <a:chExt cx="1775376" cy="1775376"/>
          </a:xfrm>
          <a:effectLst>
            <a:outerShdw blurRad="101600" dist="38100" dir="2700000" algn="tl" rotWithShape="0">
              <a:prstClr val="black">
                <a:alpha val="25000"/>
              </a:prstClr>
            </a:outerShdw>
          </a:effectLst>
        </p:grpSpPr>
        <p:sp>
          <p:nvSpPr>
            <p:cNvPr id="20" name="椭圆 19"/>
            <p:cNvSpPr/>
            <p:nvPr/>
          </p:nvSpPr>
          <p:spPr>
            <a:xfrm>
              <a:off x="5092454" y="2100009"/>
              <a:ext cx="1775376" cy="1775376"/>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1" name="TextBox 71"/>
            <p:cNvSpPr txBox="1"/>
            <p:nvPr/>
          </p:nvSpPr>
          <p:spPr>
            <a:xfrm>
              <a:off x="5301339" y="2378229"/>
              <a:ext cx="1381993" cy="8068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altLang="zh-CN" sz="4000" i="0" u="none" strike="noStrike" kern="1200" cap="none" spc="0" normalizeH="0" baseline="0" noProof="0" dirty="0" smtClean="0">
                  <a:ln>
                    <a:noFill/>
                  </a:ln>
                  <a:solidFill>
                    <a:schemeClr val="tx1">
                      <a:lumMod val="75000"/>
                      <a:lumOff val="25000"/>
                    </a:schemeClr>
                  </a:solidFill>
                  <a:effectLst/>
                  <a:uLnTx/>
                  <a:uFillTx/>
                  <a:cs typeface="+mn-ea"/>
                  <a:sym typeface="+mn-lt"/>
                </a:rPr>
                <a:t>500</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2" name="TextBox 72"/>
            <p:cNvSpPr txBox="1"/>
            <p:nvPr/>
          </p:nvSpPr>
          <p:spPr>
            <a:xfrm>
              <a:off x="5502846" y="3110087"/>
              <a:ext cx="1028164" cy="522016"/>
            </a:xfrm>
            <a:prstGeom prst="rect">
              <a:avLst/>
            </a:prstGeom>
            <a:noFill/>
          </p:spPr>
          <p:txBody>
            <a:bodyPr wrap="square" rtlCol="0">
              <a:spAutoFit/>
            </a:bodyPr>
            <a:lstStyle/>
            <a:p>
              <a:pPr lvl="0" algn="ctr" defTabSz="913943" fontAlgn="base">
                <a:spcBef>
                  <a:spcPct val="0"/>
                </a:spcBef>
                <a:spcAft>
                  <a:spcPct val="0"/>
                </a:spcAft>
                <a:defRPr/>
              </a:pPr>
              <a:r>
                <a:rPr lang="zh-CN" altLang="en-US" sz="1200" dirty="0">
                  <a:solidFill>
                    <a:schemeClr val="tx1">
                      <a:lumMod val="75000"/>
                      <a:lumOff val="25000"/>
                    </a:schemeClr>
                  </a:solidFill>
                  <a:cs typeface="+mn-ea"/>
                  <a:sym typeface="+mn-lt"/>
                </a:rPr>
                <a:t>万套年生成能力</a:t>
              </a:r>
            </a:p>
          </p:txBody>
        </p:sp>
      </p:grpSp>
      <p:grpSp>
        <p:nvGrpSpPr>
          <p:cNvPr id="23" name="组合 22"/>
          <p:cNvGrpSpPr/>
          <p:nvPr/>
        </p:nvGrpSpPr>
        <p:grpSpPr>
          <a:xfrm>
            <a:off x="9397332" y="4013860"/>
            <a:ext cx="1557684" cy="1557684"/>
            <a:chOff x="5092454" y="2100009"/>
            <a:chExt cx="1775376" cy="1775376"/>
          </a:xfrm>
          <a:effectLst>
            <a:outerShdw blurRad="101600" dist="38100" dir="2700000" algn="tl" rotWithShape="0">
              <a:prstClr val="black">
                <a:alpha val="25000"/>
              </a:prstClr>
            </a:outerShdw>
          </a:effectLst>
        </p:grpSpPr>
        <p:sp>
          <p:nvSpPr>
            <p:cNvPr id="24" name="椭圆 23"/>
            <p:cNvSpPr/>
            <p:nvPr/>
          </p:nvSpPr>
          <p:spPr>
            <a:xfrm>
              <a:off x="5092454" y="2100009"/>
              <a:ext cx="1775376" cy="1775376"/>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5" name="TextBox 71"/>
            <p:cNvSpPr txBox="1"/>
            <p:nvPr/>
          </p:nvSpPr>
          <p:spPr>
            <a:xfrm>
              <a:off x="5170003" y="2397177"/>
              <a:ext cx="1606768" cy="736658"/>
            </a:xfrm>
            <a:prstGeom prst="rect">
              <a:avLst/>
            </a:prstGeom>
            <a:noFill/>
          </p:spPr>
          <p:txBody>
            <a:bodyPr wrap="square" rtlCol="0">
              <a:spAutoFit/>
            </a:bodyPr>
            <a:lstStyle/>
            <a:p>
              <a:pPr lvl="0" algn="ctr" defTabSz="913943" fontAlgn="base">
                <a:spcBef>
                  <a:spcPct val="0"/>
                </a:spcBef>
                <a:spcAft>
                  <a:spcPct val="0"/>
                </a:spcAft>
                <a:defRPr/>
              </a:pPr>
              <a:r>
                <a:rPr lang="zh-CN" altLang="en-US" sz="3600" dirty="0">
                  <a:solidFill>
                    <a:schemeClr val="bg1"/>
                  </a:solidFill>
                  <a:cs typeface="+mn-ea"/>
                  <a:sym typeface="+mn-lt"/>
                </a:rPr>
                <a:t>十强</a:t>
              </a:r>
            </a:p>
          </p:txBody>
        </p:sp>
        <p:sp>
          <p:nvSpPr>
            <p:cNvPr id="26" name="TextBox 72"/>
            <p:cNvSpPr txBox="1"/>
            <p:nvPr/>
          </p:nvSpPr>
          <p:spPr>
            <a:xfrm>
              <a:off x="5439907" y="3110087"/>
              <a:ext cx="1116146" cy="522964"/>
            </a:xfrm>
            <a:prstGeom prst="rect">
              <a:avLst/>
            </a:prstGeom>
            <a:noFill/>
          </p:spPr>
          <p:txBody>
            <a:bodyPr wrap="square" rtlCol="0">
              <a:spAutoFit/>
            </a:bodyPr>
            <a:lstStyle/>
            <a:p>
              <a:pPr lvl="0" algn="ctr" defTabSz="913943" fontAlgn="base">
                <a:spcBef>
                  <a:spcPct val="0"/>
                </a:spcBef>
                <a:spcAft>
                  <a:spcPct val="0"/>
                </a:spcAft>
                <a:defRPr/>
              </a:pPr>
              <a:r>
                <a:rPr lang="zh-CN" altLang="en-US" sz="1200" dirty="0">
                  <a:solidFill>
                    <a:schemeClr val="bg1"/>
                  </a:solidFill>
                  <a:cs typeface="+mn-ea"/>
                  <a:sym typeface="+mn-lt"/>
                </a:rPr>
                <a:t>某区域十强民营企业</a:t>
              </a:r>
            </a:p>
          </p:txBody>
        </p:sp>
      </p:grpSp>
      <p:sp>
        <p:nvSpPr>
          <p:cNvPr id="9" name="弧形 8"/>
          <p:cNvSpPr/>
          <p:nvPr/>
        </p:nvSpPr>
        <p:spPr>
          <a:xfrm>
            <a:off x="4971837" y="4008461"/>
            <a:ext cx="1564516" cy="1564514"/>
          </a:xfrm>
          <a:prstGeom prst="arc">
            <a:avLst>
              <a:gd name="adj1" fmla="val 21575901"/>
              <a:gd name="adj2" fmla="val 1081716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cs typeface="+mn-ea"/>
              <a:sym typeface="+mn-lt"/>
            </a:endParaRPr>
          </a:p>
        </p:txBody>
      </p:sp>
      <p:sp>
        <p:nvSpPr>
          <p:cNvPr id="28" name="弧形 27"/>
          <p:cNvSpPr/>
          <p:nvPr/>
        </p:nvSpPr>
        <p:spPr>
          <a:xfrm>
            <a:off x="9392679" y="4008461"/>
            <a:ext cx="1564516" cy="1564514"/>
          </a:xfrm>
          <a:prstGeom prst="arc">
            <a:avLst>
              <a:gd name="adj1" fmla="val 21575901"/>
              <a:gd name="adj2" fmla="val 1081716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cs typeface="+mn-ea"/>
              <a:sym typeface="+mn-lt"/>
            </a:endParaRPr>
          </a:p>
        </p:txBody>
      </p:sp>
    </p:spTree>
    <p:extLst>
      <p:ext uri="{BB962C8B-B14F-4D97-AF65-F5344CB8AC3E}">
        <p14:creationId xmlns:p14="http://schemas.microsoft.com/office/powerpoint/2010/main" val="197129063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5" grpId="0"/>
      <p:bldP spid="9"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518659" y="2205562"/>
            <a:ext cx="4059109" cy="1082557"/>
            <a:chOff x="7518659" y="2205562"/>
            <a:chExt cx="4059109" cy="1082557"/>
          </a:xfrm>
        </p:grpSpPr>
        <p:sp>
          <p:nvSpPr>
            <p:cNvPr id="9" name="文本框 8">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公司成立</a:t>
              </a:r>
            </a:p>
          </p:txBody>
        </p:sp>
        <p:sp>
          <p:nvSpPr>
            <p:cNvPr id="10" name="文本框 9">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a:solidFill>
                    <a:schemeClr val="tx1">
                      <a:lumMod val="75000"/>
                      <a:lumOff val="25000"/>
                    </a:schemeClr>
                  </a:solidFill>
                  <a:effectLst/>
                  <a:cs typeface="+mn-ea"/>
                  <a:sym typeface="+mn-lt"/>
                </a:rPr>
                <a:t>2015</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2101140"/>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1987216"/>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6028842" y="3225338"/>
            <a:ext cx="0" cy="363266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808519" y="2659555"/>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4738036"/>
            <a:ext cx="4059109" cy="1082557"/>
            <a:chOff x="727128" y="4738036"/>
            <a:chExt cx="4059109" cy="1082557"/>
          </a:xfrm>
        </p:grpSpPr>
        <p:sp>
          <p:nvSpPr>
            <p:cNvPr id="27" name="文本框 26">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2017</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4633614"/>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4519690"/>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5192029"/>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241586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01</a:t>
            </a:r>
            <a:endParaRPr lang="zh-CN" altLang="en-US" sz="2400" dirty="0">
              <a:solidFill>
                <a:schemeClr val="bg1"/>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4966878"/>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02</a:t>
            </a:r>
            <a:endParaRPr lang="zh-CN" altLang="en-US" sz="2400" dirty="0">
              <a:solidFill>
                <a:schemeClr val="bg1"/>
              </a:solidFill>
              <a:cs typeface="+mn-ea"/>
              <a:sym typeface="+mn-lt"/>
            </a:endParaRPr>
          </a:p>
        </p:txBody>
      </p:sp>
      <p:grpSp>
        <p:nvGrpSpPr>
          <p:cNvPr id="35" name="组合 34"/>
          <p:cNvGrpSpPr/>
          <p:nvPr/>
        </p:nvGrpSpPr>
        <p:grpSpPr>
          <a:xfrm>
            <a:off x="1297328" y="312854"/>
            <a:ext cx="4396338" cy="461665"/>
            <a:chOff x="2117856" y="832327"/>
            <a:chExt cx="4924707" cy="461665"/>
          </a:xfrm>
        </p:grpSpPr>
        <p:sp>
          <p:nvSpPr>
            <p:cNvPr id="36" name="文本框 3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发展历程</a:t>
              </a:r>
            </a:p>
          </p:txBody>
        </p:sp>
        <p:sp>
          <p:nvSpPr>
            <p:cNvPr id="37" name="文本框 3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427479676"/>
      </p:ext>
    </p:extLst>
  </p:cSld>
  <p:clrMapOvr>
    <a:masterClrMapping/>
  </p:clrMapOvr>
  <p:transition spd="slow" advClick="0" advTm="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97328" y="312854"/>
            <a:ext cx="4396338" cy="461665"/>
            <a:chOff x="2117856" y="832327"/>
            <a:chExt cx="4924707" cy="461665"/>
          </a:xfrm>
        </p:grpSpPr>
        <p:sp>
          <p:nvSpPr>
            <p:cNvPr id="14" name="文本框 1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主干人员</a:t>
              </a:r>
            </a:p>
          </p:txBody>
        </p:sp>
        <p:sp>
          <p:nvSpPr>
            <p:cNvPr id="15" name="文本框 1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6" name="椭圆 15">
            <a:extLst>
              <a:ext uri="{FF2B5EF4-FFF2-40B4-BE49-F238E27FC236}">
                <a16:creationId xmlns="" xmlns:a14="http://schemas.microsoft.com/office/drawing/2010/main" xmlns:p14="http://schemas.microsoft.com/office/powerpoint/2010/main" xmlns:a16="http://schemas.microsoft.com/office/drawing/2014/main" id="{650C7DC2-D1D9-4AF2-BF64-81335555A109}"/>
              </a:ext>
            </a:extLst>
          </p:cNvPr>
          <p:cNvSpPr/>
          <p:nvPr/>
        </p:nvSpPr>
        <p:spPr>
          <a:xfrm>
            <a:off x="1612474" y="2260786"/>
            <a:ext cx="3570514" cy="3570514"/>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占位符 6">
            <a:extLst>
              <a:ext uri="{FF2B5EF4-FFF2-40B4-BE49-F238E27FC236}">
                <a16:creationId xmlns="" xmlns:a14="http://schemas.microsoft.com/office/drawing/2010/main" xmlns:p14="http://schemas.microsoft.com/office/powerpoint/2010/main" xmlns:a16="http://schemas.microsoft.com/office/drawing/2014/main" id="{2ED6EB2B-05FE-404E-A7B0-D8EA0132F5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2746" y="2396360"/>
            <a:ext cx="3289970" cy="3299366"/>
          </a:xfrm>
          <a:custGeom>
            <a:avLst/>
            <a:gdLst>
              <a:gd name="connsiteX0" fmla="*/ 1925249 w 3850498"/>
              <a:gd name="connsiteY0" fmla="*/ 0 h 3850498"/>
              <a:gd name="connsiteX1" fmla="*/ 3850498 w 3850498"/>
              <a:gd name="connsiteY1" fmla="*/ 1925249 h 3850498"/>
              <a:gd name="connsiteX2" fmla="*/ 1925249 w 3850498"/>
              <a:gd name="connsiteY2" fmla="*/ 3850498 h 3850498"/>
              <a:gd name="connsiteX3" fmla="*/ 0 w 3850498"/>
              <a:gd name="connsiteY3" fmla="*/ 1925249 h 3850498"/>
              <a:gd name="connsiteX4" fmla="*/ 1925249 w 3850498"/>
              <a:gd name="connsiteY4" fmla="*/ 0 h 385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498" h="3850498">
                <a:moveTo>
                  <a:pt x="1925249" y="0"/>
                </a:moveTo>
                <a:cubicBezTo>
                  <a:pt x="2988535" y="0"/>
                  <a:pt x="3850498" y="861963"/>
                  <a:pt x="3850498" y="1925249"/>
                </a:cubicBezTo>
                <a:cubicBezTo>
                  <a:pt x="3850498" y="2988535"/>
                  <a:pt x="2988535" y="3850498"/>
                  <a:pt x="1925249" y="3850498"/>
                </a:cubicBezTo>
                <a:cubicBezTo>
                  <a:pt x="861963" y="3850498"/>
                  <a:pt x="0" y="2988535"/>
                  <a:pt x="0" y="1925249"/>
                </a:cubicBezTo>
                <a:cubicBezTo>
                  <a:pt x="0" y="861963"/>
                  <a:pt x="861963" y="0"/>
                  <a:pt x="1925249" y="0"/>
                </a:cubicBezTo>
                <a:close/>
              </a:path>
            </a:pathLst>
          </a:custGeom>
        </p:spPr>
      </p:pic>
      <p:sp>
        <p:nvSpPr>
          <p:cNvPr id="18" name="矩形 17">
            <a:extLst>
              <a:ext uri="{FF2B5EF4-FFF2-40B4-BE49-F238E27FC236}">
                <a16:creationId xmlns="" xmlns:a14="http://schemas.microsoft.com/office/drawing/2010/main" xmlns:p14="http://schemas.microsoft.com/office/powerpoint/2010/main" xmlns:a16="http://schemas.microsoft.com/office/drawing/2014/main" id="{0BB9334E-0460-4A7F-A0B6-1372BCBF6A39}"/>
              </a:ext>
            </a:extLst>
          </p:cNvPr>
          <p:cNvSpPr/>
          <p:nvPr/>
        </p:nvSpPr>
        <p:spPr>
          <a:xfrm>
            <a:off x="6174830" y="2416610"/>
            <a:ext cx="1795363" cy="307777"/>
          </a:xfrm>
          <a:prstGeom prst="rect">
            <a:avLst/>
          </a:prstGeom>
        </p:spPr>
        <p:txBody>
          <a:bodyPr wrap="none" lIns="0" tIns="0" rIns="0" bIns="0">
            <a:spAutoFit/>
          </a:bodyPr>
          <a:lstStyle/>
          <a:p>
            <a:r>
              <a:rPr lang="zh-CN" altLang="en-US" sz="2000" dirty="0">
                <a:cs typeface="+mn-ea"/>
                <a:sym typeface="+mn-lt"/>
              </a:rPr>
              <a:t>技术</a:t>
            </a:r>
            <a:r>
              <a:rPr lang="zh-CN" altLang="en-US" sz="2000" dirty="0" smtClean="0">
                <a:cs typeface="+mn-ea"/>
                <a:sym typeface="+mn-lt"/>
              </a:rPr>
              <a:t>骨干总经理</a:t>
            </a:r>
            <a:endParaRPr lang="zh-CN" altLang="en-US" sz="2000" dirty="0">
              <a:cs typeface="+mn-ea"/>
              <a:sym typeface="+mn-lt"/>
            </a:endParaRPr>
          </a:p>
        </p:txBody>
      </p:sp>
      <p:sp>
        <p:nvSpPr>
          <p:cNvPr id="19" name="矩形 18">
            <a:extLst>
              <a:ext uri="{FF2B5EF4-FFF2-40B4-BE49-F238E27FC236}">
                <a16:creationId xmlns="" xmlns:a14="http://schemas.microsoft.com/office/drawing/2010/main" xmlns:p14="http://schemas.microsoft.com/office/powerpoint/2010/main" xmlns:a16="http://schemas.microsoft.com/office/drawing/2014/main" id="{78DBBCBA-F293-4A6D-A68E-061B83B49132}"/>
              </a:ext>
            </a:extLst>
          </p:cNvPr>
          <p:cNvSpPr/>
          <p:nvPr/>
        </p:nvSpPr>
        <p:spPr>
          <a:xfrm>
            <a:off x="6143298" y="2830996"/>
            <a:ext cx="2930289" cy="553998"/>
          </a:xfrm>
          <a:prstGeom prst="rect">
            <a:avLst/>
          </a:prstGeom>
        </p:spPr>
        <p:txBody>
          <a:bodyPr wrap="none" lIns="0" tIns="0" rIns="0" bIns="0">
            <a:spAutoFit/>
          </a:bodyPr>
          <a:lstStyle/>
          <a:p>
            <a:r>
              <a:rPr lang="zh-CN" altLang="en-US" sz="3600" b="1" dirty="0" smtClean="0">
                <a:cs typeface="+mn-ea"/>
                <a:sym typeface="+mn-lt"/>
              </a:rPr>
              <a:t>优品</a:t>
            </a:r>
            <a:r>
              <a:rPr lang="en-US" altLang="zh-CN" sz="3600" b="1" dirty="0" smtClean="0">
                <a:cs typeface="+mn-ea"/>
                <a:sym typeface="+mn-lt"/>
              </a:rPr>
              <a:t>PPT</a:t>
            </a:r>
            <a:r>
              <a:rPr lang="zh-CN" altLang="en-US" sz="3600" b="1" dirty="0" smtClean="0">
                <a:cs typeface="+mn-ea"/>
                <a:sym typeface="+mn-lt"/>
              </a:rPr>
              <a:t>网 </a:t>
            </a:r>
            <a:r>
              <a:rPr lang="zh-CN" altLang="en-US" sz="2000" dirty="0" smtClean="0">
                <a:cs typeface="+mn-ea"/>
                <a:sym typeface="+mn-lt"/>
              </a:rPr>
              <a:t>先生</a:t>
            </a:r>
            <a:endParaRPr lang="zh-CN" altLang="en-US" sz="2000" dirty="0">
              <a:cs typeface="+mn-ea"/>
              <a:sym typeface="+mn-lt"/>
            </a:endParaRPr>
          </a:p>
        </p:txBody>
      </p:sp>
      <p:sp>
        <p:nvSpPr>
          <p:cNvPr id="20" name="TextBox 21">
            <a:extLst>
              <a:ext uri="{FF2B5EF4-FFF2-40B4-BE49-F238E27FC236}">
                <a16:creationId xmlns="" xmlns:a14="http://schemas.microsoft.com/office/drawing/2010/main" xmlns:p14="http://schemas.microsoft.com/office/powerpoint/2010/main" xmlns:a16="http://schemas.microsoft.com/office/drawing/2014/main" id="{36B93C66-DB91-4FE9-99B5-8628DE9BC3F3}"/>
              </a:ext>
            </a:extLst>
          </p:cNvPr>
          <p:cNvSpPr txBox="1"/>
          <p:nvPr/>
        </p:nvSpPr>
        <p:spPr>
          <a:xfrm>
            <a:off x="6174829" y="3573533"/>
            <a:ext cx="4529958" cy="2354491"/>
          </a:xfrm>
          <a:prstGeom prst="rect">
            <a:avLst/>
          </a:prstGeom>
          <a:noFill/>
        </p:spPr>
        <p:txBody>
          <a:bodyPr wrap="square" lIns="0" tIns="0" rIns="0" bIns="0" rtlCol="0">
            <a:spAutoFit/>
          </a:bodyPr>
          <a:lstStyle/>
          <a:p>
            <a:pPr algn="just">
              <a:lnSpc>
                <a:spcPct val="150000"/>
              </a:lnSpc>
            </a:pPr>
            <a:r>
              <a:rPr lang="zh-CN" altLang="en-US" b="1" dirty="0">
                <a:solidFill>
                  <a:schemeClr val="tx1">
                    <a:lumMod val="75000"/>
                    <a:lumOff val="25000"/>
                  </a:schemeClr>
                </a:solidFill>
                <a:cs typeface="+mn-ea"/>
                <a:sym typeface="+mn-lt"/>
              </a:rPr>
              <a:t>主要操作</a:t>
            </a:r>
            <a:r>
              <a:rPr lang="zh-CN" altLang="en-US" b="1" dirty="0" smtClean="0">
                <a:solidFill>
                  <a:schemeClr val="tx1">
                    <a:lumMod val="75000"/>
                    <a:lumOff val="25000"/>
                  </a:schemeClr>
                </a:solidFill>
                <a:cs typeface="+mn-ea"/>
                <a:sym typeface="+mn-lt"/>
              </a:rPr>
              <a:t>项目：</a:t>
            </a:r>
            <a:endParaRPr lang="en-US" altLang="zh-CN" b="1" dirty="0" smtClean="0">
              <a:solidFill>
                <a:schemeClr val="tx1">
                  <a:lumMod val="75000"/>
                  <a:lumOff val="25000"/>
                </a:schemeClr>
              </a:solidFill>
              <a:cs typeface="+mn-ea"/>
              <a:sym typeface="+mn-lt"/>
            </a:endParaRPr>
          </a:p>
          <a:p>
            <a:pPr algn="just">
              <a:lnSpc>
                <a:spcPct val="150000"/>
              </a:lnSpc>
            </a:pPr>
            <a:endParaRPr lang="en-US" altLang="zh-CN" sz="1200" dirty="0" smtClean="0">
              <a:solidFill>
                <a:schemeClr val="tx1">
                  <a:lumMod val="75000"/>
                  <a:lumOff val="25000"/>
                </a:schemeClr>
              </a:solidFill>
              <a:cs typeface="+mn-ea"/>
              <a:sym typeface="+mn-lt"/>
            </a:endParaRPr>
          </a:p>
          <a:p>
            <a:pPr algn="just">
              <a:lnSpc>
                <a:spcPct val="150000"/>
              </a:lnSpc>
            </a:pPr>
            <a:r>
              <a:rPr lang="zh-CN" altLang="en-US" sz="1200" dirty="0" smtClean="0">
                <a:solidFill>
                  <a:schemeClr val="bg1">
                    <a:lumMod val="50000"/>
                  </a:schemeClr>
                </a:solidFill>
                <a:cs typeface="+mn-ea"/>
                <a:sym typeface="+mn-lt"/>
              </a:rPr>
              <a:t>您</a:t>
            </a:r>
            <a:r>
              <a:rPr lang="zh-CN" altLang="en-US" sz="1200" dirty="0">
                <a:solidFill>
                  <a:schemeClr val="bg1">
                    <a:lumMod val="50000"/>
                  </a:schemeClr>
                </a:solidFill>
                <a:cs typeface="+mn-ea"/>
                <a:sym typeface="+mn-lt"/>
              </a:rPr>
              <a:t>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cs typeface="+mn-ea"/>
              <a:sym typeface="+mn-lt"/>
            </a:endParaRPr>
          </a:p>
          <a:p>
            <a:pPr algn="just">
              <a:lnSpc>
                <a:spcPct val="150000"/>
              </a:lnSpc>
            </a:pPr>
            <a:endParaRPr lang="zh-CN" altLang="en-US" sz="1200" dirty="0">
              <a:solidFill>
                <a:schemeClr val="bg1">
                  <a:lumMod val="50000"/>
                </a:schemeClr>
              </a:solidFill>
              <a:cs typeface="+mn-ea"/>
              <a:sym typeface="+mn-lt"/>
            </a:endParaRPr>
          </a:p>
          <a:p>
            <a:pPr algn="just">
              <a:lnSpc>
                <a:spcPct val="15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
        <p:nvSpPr>
          <p:cNvPr id="2" name="椭圆 1"/>
          <p:cNvSpPr/>
          <p:nvPr/>
        </p:nvSpPr>
        <p:spPr>
          <a:xfrm>
            <a:off x="1612474" y="5655385"/>
            <a:ext cx="543709" cy="543709"/>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447259" y="5313779"/>
            <a:ext cx="289189" cy="289189"/>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4363494" y="6011075"/>
            <a:ext cx="228360" cy="22836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983365" y="2098317"/>
            <a:ext cx="89181" cy="89181"/>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29496317"/>
      </p:ext>
    </p:extLst>
  </p:cSld>
  <p:clrMapOvr>
    <a:masterClrMapping/>
  </p:clrMapOvr>
  <p:transition spd="slow" advClick="0" advTm="3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400"/>
                                        <p:tgtEl>
                                          <p:spTgt spid="18"/>
                                        </p:tgtEl>
                                      </p:cBhvr>
                                    </p:animEffect>
                                  </p:childTnLst>
                                </p:cTn>
                              </p:par>
                              <p:par>
                                <p:cTn id="38" presetID="42" presetClass="path" presetSubtype="0" decel="100000" fill="hold" grpId="1" nodeType="withEffect">
                                  <p:stCondLst>
                                    <p:cond delay="1000"/>
                                  </p:stCondLst>
                                  <p:childTnLst>
                                    <p:animMotion origin="layout" path="M -8.33333E-7 1.11111E-6 L -0.03216 -0.00185 " pathEditMode="relative" rAng="0" ptsTypes="AA">
                                      <p:cBhvr>
                                        <p:cTn id="39" dur="600" spd="-100000" fill="hold"/>
                                        <p:tgtEl>
                                          <p:spTgt spid="18"/>
                                        </p:tgtEl>
                                        <p:attrNameLst>
                                          <p:attrName>ppt_x</p:attrName>
                                          <p:attrName>ppt_y</p:attrName>
                                        </p:attrNameLst>
                                      </p:cBhvr>
                                      <p:rCtr x="-1615" y="-93"/>
                                    </p:animMotion>
                                  </p:childTnLst>
                                </p:cTn>
                              </p:par>
                              <p:par>
                                <p:cTn id="40" presetID="10" presetClass="entr" presetSubtype="0" fill="hold" grpId="0" nodeType="withEffect">
                                  <p:stCondLst>
                                    <p:cond delay="1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400"/>
                                        <p:tgtEl>
                                          <p:spTgt spid="19"/>
                                        </p:tgtEl>
                                      </p:cBhvr>
                                    </p:animEffect>
                                  </p:childTnLst>
                                </p:cTn>
                              </p:par>
                              <p:par>
                                <p:cTn id="43" presetID="42" presetClass="path" presetSubtype="0" decel="100000" fill="hold" grpId="1" nodeType="withEffect">
                                  <p:stCondLst>
                                    <p:cond delay="1100"/>
                                  </p:stCondLst>
                                  <p:childTnLst>
                                    <p:animMotion origin="layout" path="M -8.33333E-7 1.11111E-6 L -0.03216 -0.00185 " pathEditMode="relative" rAng="0" ptsTypes="AA">
                                      <p:cBhvr>
                                        <p:cTn id="44" dur="600" spd="-100000" fill="hold"/>
                                        <p:tgtEl>
                                          <p:spTgt spid="19"/>
                                        </p:tgtEl>
                                        <p:attrNameLst>
                                          <p:attrName>ppt_x</p:attrName>
                                          <p:attrName>ppt_y</p:attrName>
                                        </p:attrNameLst>
                                      </p:cBhvr>
                                      <p:rCtr x="-1615" y="-93"/>
                                    </p:animMotion>
                                  </p:childTnLst>
                                </p:cTn>
                              </p:par>
                              <p:par>
                                <p:cTn id="45" presetID="10" presetClass="entr" presetSubtype="0" fill="hold" grpId="0" nodeType="withEffect">
                                  <p:stCondLst>
                                    <p:cond delay="14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400"/>
                                        <p:tgtEl>
                                          <p:spTgt spid="20"/>
                                        </p:tgtEl>
                                      </p:cBhvr>
                                    </p:animEffect>
                                  </p:childTnLst>
                                </p:cTn>
                              </p:par>
                              <p:par>
                                <p:cTn id="48" presetID="42" presetClass="path" presetSubtype="0" decel="100000" fill="hold" grpId="1" nodeType="withEffect">
                                  <p:stCondLst>
                                    <p:cond delay="1200"/>
                                  </p:stCondLst>
                                  <p:childTnLst>
                                    <p:animMotion origin="layout" path="M -1.66667E-6 -2.96296E-6 L -1.66667E-6 0.0963 " pathEditMode="relative" rAng="0" ptsTypes="AA">
                                      <p:cBhvr>
                                        <p:cTn id="49" dur="600" spd="-100000" fill="hold"/>
                                        <p:tgtEl>
                                          <p:spTgt spid="20"/>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8" grpId="1"/>
      <p:bldP spid="19" grpId="0"/>
      <p:bldP spid="19" grpId="1"/>
      <p:bldP spid="20" grpId="0"/>
      <p:bldP spid="20" grpId="1"/>
      <p:bldP spid="2" grpId="0" animBg="1"/>
      <p:bldP spid="11" grpId="0" animBg="1"/>
      <p:bldP spid="12"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028842" y="0"/>
            <a:ext cx="0" cy="68580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 xmlns:a14="http://schemas.microsoft.com/office/drawing/2010/main" xmlns:p14="http://schemas.microsoft.com/office/powerpoint/2010/main" xmlns:a16="http://schemas.microsoft.com/office/drawing/2014/main" id="{6EF11F37-4473-4226-A1C0-CA7A558E3BAE}"/>
              </a:ext>
            </a:extLst>
          </p:cNvPr>
          <p:cNvSpPr/>
          <p:nvPr/>
        </p:nvSpPr>
        <p:spPr>
          <a:xfrm>
            <a:off x="2315927" y="-1878361"/>
            <a:ext cx="1415772" cy="584775"/>
          </a:xfrm>
          <a:prstGeom prst="rect">
            <a:avLst/>
          </a:prstGeom>
        </p:spPr>
        <p:txBody>
          <a:bodyPr wrap="none">
            <a:spAutoFit/>
          </a:bodyPr>
          <a:lstStyle/>
          <a:p>
            <a:pPr algn="ctr"/>
            <a:r>
              <a:rPr lang="zh-CN" altLang="en-US" sz="3200" dirty="0">
                <a:solidFill>
                  <a:schemeClr val="bg1"/>
                </a:solidFill>
                <a:cs typeface="+mn-ea"/>
                <a:sym typeface="+mn-lt"/>
              </a:rPr>
              <a:t>萌芽期</a:t>
            </a:r>
          </a:p>
        </p:txBody>
      </p:sp>
      <p:grpSp>
        <p:nvGrpSpPr>
          <p:cNvPr id="24" name="组合 23"/>
          <p:cNvGrpSpPr/>
          <p:nvPr/>
        </p:nvGrpSpPr>
        <p:grpSpPr>
          <a:xfrm>
            <a:off x="7518659" y="2899257"/>
            <a:ext cx="4059109" cy="1082557"/>
            <a:chOff x="7518659" y="2205562"/>
            <a:chExt cx="4059109" cy="1082557"/>
          </a:xfrm>
        </p:grpSpPr>
        <p:sp>
          <p:nvSpPr>
            <p:cNvPr id="9" name="文本框 8">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en-US" altLang="zh-CN" b="1" dirty="0">
                  <a:solidFill>
                    <a:schemeClr val="tx1">
                      <a:lumMod val="75000"/>
                      <a:lumOff val="25000"/>
                    </a:schemeClr>
                  </a:solidFill>
                  <a:cs typeface="+mn-ea"/>
                  <a:sym typeface="+mn-lt"/>
                </a:rPr>
                <a:t>3</a:t>
              </a:r>
              <a:r>
                <a:rPr lang="zh-CN" altLang="en-US" b="1" dirty="0">
                  <a:solidFill>
                    <a:schemeClr val="tx1">
                      <a:lumMod val="75000"/>
                      <a:lumOff val="25000"/>
                    </a:schemeClr>
                  </a:solidFill>
                  <a:cs typeface="+mn-ea"/>
                  <a:sym typeface="+mn-lt"/>
                </a:rPr>
                <a:t>家分公司成立</a:t>
              </a:r>
            </a:p>
          </p:txBody>
        </p:sp>
        <p:sp>
          <p:nvSpPr>
            <p:cNvPr id="10" name="文本框 9">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smtClean="0">
                  <a:solidFill>
                    <a:schemeClr val="tx1">
                      <a:lumMod val="75000"/>
                      <a:lumOff val="25000"/>
                    </a:schemeClr>
                  </a:solidFill>
                  <a:effectLst/>
                  <a:cs typeface="+mn-ea"/>
                  <a:sym typeface="+mn-lt"/>
                </a:rPr>
                <a:t>2019</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2794835"/>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2680911"/>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a:off x="4808519" y="3353250"/>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5006055"/>
            <a:ext cx="4059109" cy="1082557"/>
            <a:chOff x="727128" y="4738036"/>
            <a:chExt cx="4059109" cy="1082557"/>
          </a:xfrm>
        </p:grpSpPr>
        <p:sp>
          <p:nvSpPr>
            <p:cNvPr id="27" name="文本框 26">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2020</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4901633"/>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4787709"/>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5460048"/>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3109562"/>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04</a:t>
            </a:r>
            <a:endParaRPr lang="zh-CN" altLang="en-US" sz="2400" dirty="0">
              <a:solidFill>
                <a:schemeClr val="bg1"/>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523489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05</a:t>
            </a:r>
            <a:endParaRPr lang="zh-CN" altLang="en-US" sz="2400" dirty="0">
              <a:solidFill>
                <a:schemeClr val="bg1"/>
              </a:solidFill>
              <a:cs typeface="+mn-ea"/>
              <a:sym typeface="+mn-lt"/>
            </a:endParaRPr>
          </a:p>
        </p:txBody>
      </p:sp>
      <p:grpSp>
        <p:nvGrpSpPr>
          <p:cNvPr id="33" name="组合 32"/>
          <p:cNvGrpSpPr/>
          <p:nvPr/>
        </p:nvGrpSpPr>
        <p:grpSpPr>
          <a:xfrm>
            <a:off x="727128" y="795773"/>
            <a:ext cx="4059109" cy="1082557"/>
            <a:chOff x="727128" y="4738036"/>
            <a:chExt cx="4059109" cy="1082557"/>
          </a:xfrm>
        </p:grpSpPr>
        <p:sp>
          <p:nvSpPr>
            <p:cNvPr id="35" name="文本框 34">
              <a:extLst>
                <a:ext uri="{FF2B5EF4-FFF2-40B4-BE49-F238E27FC236}">
                  <a16:creationId xmlns="" xmlns:a14="http://schemas.microsoft.com/office/drawing/2010/main" xmlns:p14="http://schemas.microsoft.com/office/powerpoint/2010/main"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年销额破亿</a:t>
              </a:r>
            </a:p>
          </p:txBody>
        </p:sp>
        <p:sp>
          <p:nvSpPr>
            <p:cNvPr id="36" name="文本框 35">
              <a:extLst>
                <a:ext uri="{FF2B5EF4-FFF2-40B4-BE49-F238E27FC236}">
                  <a16:creationId xmlns="" xmlns:a14="http://schemas.microsoft.com/office/drawing/2010/main" xmlns:p14="http://schemas.microsoft.com/office/powerpoint/2010/main"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2018</a:t>
              </a:r>
              <a:endParaRPr lang="zh-CN" altLang="en-US" sz="2400" b="1" dirty="0">
                <a:solidFill>
                  <a:schemeClr val="tx1">
                    <a:lumMod val="75000"/>
                    <a:lumOff val="25000"/>
                  </a:schemeClr>
                </a:solidFill>
                <a:cs typeface="+mn-ea"/>
                <a:sym typeface="+mn-lt"/>
              </a:endParaRPr>
            </a:p>
          </p:txBody>
        </p:sp>
        <p:sp>
          <p:nvSpPr>
            <p:cNvPr id="37" name="文本框 36">
              <a:extLst>
                <a:ext uri="{FF2B5EF4-FFF2-40B4-BE49-F238E27FC236}">
                  <a16:creationId xmlns="" xmlns:a14="http://schemas.microsoft.com/office/drawing/2010/main" xmlns:p14="http://schemas.microsoft.com/office/powerpoint/2010/main"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8" name="菱形 37"/>
          <p:cNvSpPr/>
          <p:nvPr/>
        </p:nvSpPr>
        <p:spPr>
          <a:xfrm>
            <a:off x="5454661" y="691351"/>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7620108" y="577427"/>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flipH="1">
            <a:off x="6531366" y="1249766"/>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 xmlns:a14="http://schemas.microsoft.com/office/drawing/2010/main" xmlns:p14="http://schemas.microsoft.com/office/powerpoint/2010/main" xmlns:a16="http://schemas.microsoft.com/office/drawing/2014/main" id="{DDB86783-C4B6-499F-AC89-88F464398661}"/>
              </a:ext>
            </a:extLst>
          </p:cNvPr>
          <p:cNvSpPr txBox="1"/>
          <p:nvPr/>
        </p:nvSpPr>
        <p:spPr>
          <a:xfrm>
            <a:off x="5389873" y="1024615"/>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03</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18590791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0"/>
                                  </p:stCondLst>
                                  <p:iterate type="lt">
                                    <p:tmPct val="16665"/>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4/3*#ppt_w"/>
                                          </p:val>
                                        </p:tav>
                                        <p:tav tm="100000">
                                          <p:val>
                                            <p:strVal val="#ppt_w"/>
                                          </p:val>
                                        </p:tav>
                                      </p:tavLst>
                                    </p:anim>
                                    <p:anim calcmode="lin" valueType="num">
                                      <p:cBhvr>
                                        <p:cTn id="8" dur="75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989153"/>
            <a:ext cx="12192000" cy="1868847"/>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847005" y="1907628"/>
            <a:ext cx="2463745" cy="388674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团队成员</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5" name="矩形 24">
            <a:extLst>
              <a:ext uri="{FF2B5EF4-FFF2-40B4-BE49-F238E27FC236}">
                <a16:creationId xmlns="" xmlns:a14="http://schemas.microsoft.com/office/drawing/2010/main" xmlns:p14="http://schemas.microsoft.com/office/powerpoint/2010/main" xmlns:a16="http://schemas.microsoft.com/office/drawing/2014/main" id="{FFE4FFDB-9203-42BB-A50A-9A1532EA91D6}"/>
              </a:ext>
            </a:extLst>
          </p:cNvPr>
          <p:cNvSpPr/>
          <p:nvPr/>
        </p:nvSpPr>
        <p:spPr>
          <a:xfrm>
            <a:off x="847006"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0" name="文本框 29">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1335636" y="2199631"/>
            <a:ext cx="15297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FFFFFF"/>
                </a:solidFill>
                <a:effectLst>
                  <a:outerShdw blurRad="114300" dist="38100" dir="2700000" algn="tl" rotWithShape="0">
                    <a:prstClr val="black">
                      <a:alpha val="12000"/>
                    </a:prstClr>
                  </a:outerShdw>
                </a:effectLst>
                <a:uLnTx/>
                <a:uFillTx/>
                <a:cs typeface="+mn-ea"/>
                <a:sym typeface="+mn-lt"/>
              </a:rPr>
              <a:t>优品</a:t>
            </a:r>
            <a:r>
              <a:rPr kumimoji="0" lang="en-US" altLang="zh-CN" sz="2400" b="1" i="0" u="none" strike="noStrike" kern="1200" cap="none" spc="0" normalizeH="0" baseline="0" noProof="0" dirty="0" smtClean="0">
                <a:ln>
                  <a:noFill/>
                </a:ln>
                <a:solidFill>
                  <a:srgbClr val="FFFFFF"/>
                </a:solidFill>
                <a:effectLst>
                  <a:outerShdw blurRad="114300" dist="38100" dir="2700000" algn="tl" rotWithShape="0">
                    <a:prstClr val="black">
                      <a:alpha val="12000"/>
                    </a:prstClr>
                  </a:outerShdw>
                </a:effectLst>
                <a:uLnTx/>
                <a:uFillTx/>
                <a:cs typeface="+mn-ea"/>
                <a:sym typeface="+mn-lt"/>
              </a:rPr>
              <a:t>PPT</a:t>
            </a:r>
            <a:endParaRPr kumimoji="0" lang="zh-CN" altLang="en-US" sz="2400" b="1"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39" name="矩形 38">
            <a:extLst>
              <a:ext uri="{FF2B5EF4-FFF2-40B4-BE49-F238E27FC236}">
                <a16:creationId xmlns="" xmlns:a14="http://schemas.microsoft.com/office/drawing/2010/main" xmlns:p14="http://schemas.microsoft.com/office/powerpoint/2010/main" xmlns:a16="http://schemas.microsoft.com/office/drawing/2014/main" id="{03DA9F9E-8DFC-475E-BC23-FC0B6BCF723C}"/>
              </a:ext>
            </a:extLst>
          </p:cNvPr>
          <p:cNvSpPr/>
          <p:nvPr/>
        </p:nvSpPr>
        <p:spPr>
          <a:xfrm>
            <a:off x="941596"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40" name="文本框 39">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1319870"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56" name="矩形 55"/>
          <p:cNvSpPr/>
          <p:nvPr/>
        </p:nvSpPr>
        <p:spPr>
          <a:xfrm>
            <a:off x="3531370" y="1907628"/>
            <a:ext cx="2463745" cy="38867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 xmlns:a14="http://schemas.microsoft.com/office/drawing/2010/main" xmlns:p14="http://schemas.microsoft.com/office/powerpoint/2010/main" xmlns:a16="http://schemas.microsoft.com/office/drawing/2014/main" id="{FFE4FFDB-9203-42BB-A50A-9A1532EA91D6}"/>
              </a:ext>
            </a:extLst>
          </p:cNvPr>
          <p:cNvSpPr/>
          <p:nvPr/>
        </p:nvSpPr>
        <p:spPr>
          <a:xfrm>
            <a:off x="3531371"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58" name="文本框 57">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4020001" y="2199631"/>
            <a:ext cx="1529775" cy="461665"/>
          </a:xfrm>
          <a:prstGeom prst="rect">
            <a:avLst/>
          </a:prstGeom>
          <a:noFill/>
        </p:spPr>
        <p:txBody>
          <a:bodyPr wrap="square">
            <a:spAutoFit/>
          </a:bodyPr>
          <a:lstStyle/>
          <a:p>
            <a:pPr lvl="0" algn="ctr">
              <a:defRPr/>
            </a:pPr>
            <a:r>
              <a:rPr lang="zh-CN" altLang="en-US" sz="2400" b="1" dirty="0" smtClean="0">
                <a:solidFill>
                  <a:srgbClr val="FFFFFF"/>
                </a:solidFill>
                <a:effectLst>
                  <a:outerShdw blurRad="114300" dist="38100" dir="2700000" algn="tl" rotWithShape="0">
                    <a:prstClr val="black">
                      <a:alpha val="12000"/>
                    </a:prstClr>
                  </a:outerShdw>
                </a:effectLst>
                <a:cs typeface="+mn-ea"/>
                <a:sym typeface="+mn-lt"/>
              </a:rPr>
              <a:t>优品</a:t>
            </a:r>
            <a:r>
              <a:rPr lang="en-US" altLang="zh-CN" sz="2400" b="1" dirty="0" smtClean="0">
                <a:solidFill>
                  <a:srgbClr val="FFFFFF"/>
                </a:solidFill>
                <a:effectLst>
                  <a:outerShdw blurRad="114300" dist="38100" dir="2700000" algn="tl" rotWithShape="0">
                    <a:prstClr val="black">
                      <a:alpha val="12000"/>
                    </a:prstClr>
                  </a:outerShdw>
                </a:effectLst>
                <a:cs typeface="+mn-ea"/>
                <a:sym typeface="+mn-lt"/>
              </a:rPr>
              <a:t>PPT</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59" name="矩形 58">
            <a:extLst>
              <a:ext uri="{FF2B5EF4-FFF2-40B4-BE49-F238E27FC236}">
                <a16:creationId xmlns="" xmlns:a14="http://schemas.microsoft.com/office/drawing/2010/main" xmlns:p14="http://schemas.microsoft.com/office/powerpoint/2010/main" xmlns:a16="http://schemas.microsoft.com/office/drawing/2014/main" id="{03DA9F9E-8DFC-475E-BC23-FC0B6BCF723C}"/>
              </a:ext>
            </a:extLst>
          </p:cNvPr>
          <p:cNvSpPr/>
          <p:nvPr/>
        </p:nvSpPr>
        <p:spPr>
          <a:xfrm>
            <a:off x="3625961"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60" name="文本框 59">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4004235"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61" name="矩形 60"/>
          <p:cNvSpPr/>
          <p:nvPr/>
        </p:nvSpPr>
        <p:spPr>
          <a:xfrm>
            <a:off x="6215735" y="1907628"/>
            <a:ext cx="2463745" cy="388674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a:extLst>
              <a:ext uri="{FF2B5EF4-FFF2-40B4-BE49-F238E27FC236}">
                <a16:creationId xmlns="" xmlns:a14="http://schemas.microsoft.com/office/drawing/2010/main" xmlns:p14="http://schemas.microsoft.com/office/powerpoint/2010/main" xmlns:a16="http://schemas.microsoft.com/office/drawing/2014/main" id="{FFE4FFDB-9203-42BB-A50A-9A1532EA91D6}"/>
              </a:ext>
            </a:extLst>
          </p:cNvPr>
          <p:cNvSpPr/>
          <p:nvPr/>
        </p:nvSpPr>
        <p:spPr>
          <a:xfrm>
            <a:off x="6215736"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3" name="文本框 62">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6704366" y="2199631"/>
            <a:ext cx="1529775" cy="461665"/>
          </a:xfrm>
          <a:prstGeom prst="rect">
            <a:avLst/>
          </a:prstGeom>
          <a:noFill/>
        </p:spPr>
        <p:txBody>
          <a:bodyPr wrap="square">
            <a:spAutoFit/>
          </a:bodyPr>
          <a:lstStyle/>
          <a:p>
            <a:pPr lvl="0" algn="ctr">
              <a:defRPr/>
            </a:pPr>
            <a:r>
              <a:rPr lang="zh-CN" altLang="en-US" sz="2400" b="1" dirty="0" smtClean="0">
                <a:solidFill>
                  <a:srgbClr val="FFFFFF"/>
                </a:solidFill>
                <a:effectLst>
                  <a:outerShdw blurRad="114300" dist="38100" dir="2700000" algn="tl" rotWithShape="0">
                    <a:prstClr val="black">
                      <a:alpha val="12000"/>
                    </a:prstClr>
                  </a:outerShdw>
                </a:effectLst>
                <a:cs typeface="+mn-ea"/>
                <a:sym typeface="+mn-lt"/>
              </a:rPr>
              <a:t>优品</a:t>
            </a:r>
            <a:r>
              <a:rPr lang="en-US" altLang="zh-CN" sz="2400" b="1" dirty="0" smtClean="0">
                <a:solidFill>
                  <a:srgbClr val="FFFFFF"/>
                </a:solidFill>
                <a:effectLst>
                  <a:outerShdw blurRad="114300" dist="38100" dir="2700000" algn="tl" rotWithShape="0">
                    <a:prstClr val="black">
                      <a:alpha val="12000"/>
                    </a:prstClr>
                  </a:outerShdw>
                </a:effectLst>
                <a:cs typeface="+mn-ea"/>
                <a:sym typeface="+mn-lt"/>
              </a:rPr>
              <a:t>PPT</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64" name="矩形 63">
            <a:extLst>
              <a:ext uri="{FF2B5EF4-FFF2-40B4-BE49-F238E27FC236}">
                <a16:creationId xmlns="" xmlns:a14="http://schemas.microsoft.com/office/drawing/2010/main" xmlns:p14="http://schemas.microsoft.com/office/powerpoint/2010/main" xmlns:a16="http://schemas.microsoft.com/office/drawing/2014/main" id="{03DA9F9E-8DFC-475E-BC23-FC0B6BCF723C}"/>
              </a:ext>
            </a:extLst>
          </p:cNvPr>
          <p:cNvSpPr/>
          <p:nvPr/>
        </p:nvSpPr>
        <p:spPr>
          <a:xfrm>
            <a:off x="6310326"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65" name="文本框 64">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6688600"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66" name="矩形 65"/>
          <p:cNvSpPr/>
          <p:nvPr/>
        </p:nvSpPr>
        <p:spPr>
          <a:xfrm>
            <a:off x="8900100" y="1907628"/>
            <a:ext cx="2463745" cy="388674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a:extLst>
              <a:ext uri="{FF2B5EF4-FFF2-40B4-BE49-F238E27FC236}">
                <a16:creationId xmlns="" xmlns:a14="http://schemas.microsoft.com/office/drawing/2010/main" xmlns:p14="http://schemas.microsoft.com/office/powerpoint/2010/main" xmlns:a16="http://schemas.microsoft.com/office/drawing/2014/main" id="{FFE4FFDB-9203-42BB-A50A-9A1532EA91D6}"/>
              </a:ext>
            </a:extLst>
          </p:cNvPr>
          <p:cNvSpPr/>
          <p:nvPr/>
        </p:nvSpPr>
        <p:spPr>
          <a:xfrm>
            <a:off x="8900101"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8" name="文本框 67">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9388731" y="2199631"/>
            <a:ext cx="1529775" cy="461665"/>
          </a:xfrm>
          <a:prstGeom prst="rect">
            <a:avLst/>
          </a:prstGeom>
          <a:noFill/>
        </p:spPr>
        <p:txBody>
          <a:bodyPr wrap="square">
            <a:spAutoFit/>
          </a:bodyPr>
          <a:lstStyle/>
          <a:p>
            <a:pPr lvl="0" algn="ctr">
              <a:defRPr/>
            </a:pPr>
            <a:r>
              <a:rPr lang="zh-CN" altLang="en-US" sz="2400" b="1" dirty="0" smtClean="0">
                <a:solidFill>
                  <a:srgbClr val="FFFFFF"/>
                </a:solidFill>
                <a:effectLst>
                  <a:outerShdw blurRad="114300" dist="38100" dir="2700000" algn="tl" rotWithShape="0">
                    <a:prstClr val="black">
                      <a:alpha val="12000"/>
                    </a:prstClr>
                  </a:outerShdw>
                </a:effectLst>
                <a:cs typeface="+mn-ea"/>
                <a:sym typeface="+mn-lt"/>
              </a:rPr>
              <a:t>优品</a:t>
            </a:r>
            <a:r>
              <a:rPr lang="en-US" altLang="zh-CN" sz="2400" b="1" dirty="0" smtClean="0">
                <a:solidFill>
                  <a:srgbClr val="FFFFFF"/>
                </a:solidFill>
                <a:effectLst>
                  <a:outerShdw blurRad="114300" dist="38100" dir="2700000" algn="tl" rotWithShape="0">
                    <a:prstClr val="black">
                      <a:alpha val="12000"/>
                    </a:prstClr>
                  </a:outerShdw>
                </a:effectLst>
                <a:cs typeface="+mn-ea"/>
                <a:sym typeface="+mn-lt"/>
              </a:rPr>
              <a:t>PPT</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69" name="矩形 68">
            <a:extLst>
              <a:ext uri="{FF2B5EF4-FFF2-40B4-BE49-F238E27FC236}">
                <a16:creationId xmlns="" xmlns:a14="http://schemas.microsoft.com/office/drawing/2010/main" xmlns:p14="http://schemas.microsoft.com/office/powerpoint/2010/main" xmlns:a16="http://schemas.microsoft.com/office/drawing/2014/main" id="{03DA9F9E-8DFC-475E-BC23-FC0B6BCF723C}"/>
              </a:ext>
            </a:extLst>
          </p:cNvPr>
          <p:cNvSpPr/>
          <p:nvPr/>
        </p:nvSpPr>
        <p:spPr>
          <a:xfrm>
            <a:off x="8994691"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70" name="文本框 69">
            <a:extLst>
              <a:ext uri="{FF2B5EF4-FFF2-40B4-BE49-F238E27FC236}">
                <a16:creationId xmlns="" xmlns:a14="http://schemas.microsoft.com/office/drawing/2010/main" xmlns:p14="http://schemas.microsoft.com/office/powerpoint/2010/main" xmlns:a16="http://schemas.microsoft.com/office/drawing/2014/main" id="{DA400073-C94C-4379-BC1A-4B34FD95EFE5}"/>
              </a:ext>
            </a:extLst>
          </p:cNvPr>
          <p:cNvSpPr txBox="1"/>
          <p:nvPr/>
        </p:nvSpPr>
        <p:spPr>
          <a:xfrm>
            <a:off x="9372965"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Tree>
    <p:extLst>
      <p:ext uri="{BB962C8B-B14F-4D97-AF65-F5344CB8AC3E}">
        <p14:creationId xmlns:p14="http://schemas.microsoft.com/office/powerpoint/2010/main" val="1250192130"/>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ppt_x"/>
                                          </p:val>
                                        </p:tav>
                                        <p:tav tm="100000">
                                          <p:val>
                                            <p:strVal val="#ppt_x"/>
                                          </p:val>
                                        </p:tav>
                                      </p:tavLst>
                                    </p:anim>
                                    <p:anim calcmode="lin" valueType="num">
                                      <p:cBhvr additive="base">
                                        <p:cTn id="41" dur="50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ppt_x"/>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additive="base">
                                        <p:cTn id="64" dur="500" fill="hold"/>
                                        <p:tgtEl>
                                          <p:spTgt spid="64"/>
                                        </p:tgtEl>
                                        <p:attrNameLst>
                                          <p:attrName>ppt_x</p:attrName>
                                        </p:attrNameLst>
                                      </p:cBhvr>
                                      <p:tavLst>
                                        <p:tav tm="0">
                                          <p:val>
                                            <p:strVal val="#ppt_x"/>
                                          </p:val>
                                        </p:tav>
                                        <p:tav tm="100000">
                                          <p:val>
                                            <p:strVal val="#ppt_x"/>
                                          </p:val>
                                        </p:tav>
                                      </p:tavLst>
                                    </p:anim>
                                    <p:anim calcmode="lin" valueType="num">
                                      <p:cBhvr additive="base">
                                        <p:cTn id="65" dur="500" fill="hold"/>
                                        <p:tgtEl>
                                          <p:spTgt spid="6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additive="base">
                                        <p:cTn id="72" dur="500" fill="hold"/>
                                        <p:tgtEl>
                                          <p:spTgt spid="66"/>
                                        </p:tgtEl>
                                        <p:attrNameLst>
                                          <p:attrName>ppt_x</p:attrName>
                                        </p:attrNameLst>
                                      </p:cBhvr>
                                      <p:tavLst>
                                        <p:tav tm="0">
                                          <p:val>
                                            <p:strVal val="#ppt_x"/>
                                          </p:val>
                                        </p:tav>
                                        <p:tav tm="100000">
                                          <p:val>
                                            <p:strVal val="#ppt_x"/>
                                          </p:val>
                                        </p:tav>
                                      </p:tavLst>
                                    </p:anim>
                                    <p:anim calcmode="lin" valueType="num">
                                      <p:cBhvr additive="base">
                                        <p:cTn id="73" dur="500" fill="hold"/>
                                        <p:tgtEl>
                                          <p:spTgt spid="6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fill="hold"/>
                                        <p:tgtEl>
                                          <p:spTgt spid="67"/>
                                        </p:tgtEl>
                                        <p:attrNameLst>
                                          <p:attrName>ppt_x</p:attrName>
                                        </p:attrNameLst>
                                      </p:cBhvr>
                                      <p:tavLst>
                                        <p:tav tm="0">
                                          <p:val>
                                            <p:strVal val="#ppt_x"/>
                                          </p:val>
                                        </p:tav>
                                        <p:tav tm="100000">
                                          <p:val>
                                            <p:strVal val="#ppt_x"/>
                                          </p:val>
                                        </p:tav>
                                      </p:tavLst>
                                    </p:anim>
                                    <p:anim calcmode="lin" valueType="num">
                                      <p:cBhvr additive="base">
                                        <p:cTn id="77" dur="500" fill="hold"/>
                                        <p:tgtEl>
                                          <p:spTgt spid="6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additive="base">
                                        <p:cTn id="80" dur="500" fill="hold"/>
                                        <p:tgtEl>
                                          <p:spTgt spid="68"/>
                                        </p:tgtEl>
                                        <p:attrNameLst>
                                          <p:attrName>ppt_x</p:attrName>
                                        </p:attrNameLst>
                                      </p:cBhvr>
                                      <p:tavLst>
                                        <p:tav tm="0">
                                          <p:val>
                                            <p:strVal val="#ppt_x"/>
                                          </p:val>
                                        </p:tav>
                                        <p:tav tm="100000">
                                          <p:val>
                                            <p:strVal val="#ppt_x"/>
                                          </p:val>
                                        </p:tav>
                                      </p:tavLst>
                                    </p:anim>
                                    <p:anim calcmode="lin" valueType="num">
                                      <p:cBhvr additive="base">
                                        <p:cTn id="81" dur="500" fill="hold"/>
                                        <p:tgtEl>
                                          <p:spTgt spid="6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additive="base">
                                        <p:cTn id="84" dur="500" fill="hold"/>
                                        <p:tgtEl>
                                          <p:spTgt spid="69"/>
                                        </p:tgtEl>
                                        <p:attrNameLst>
                                          <p:attrName>ppt_x</p:attrName>
                                        </p:attrNameLst>
                                      </p:cBhvr>
                                      <p:tavLst>
                                        <p:tav tm="0">
                                          <p:val>
                                            <p:strVal val="#ppt_x"/>
                                          </p:val>
                                        </p:tav>
                                        <p:tav tm="100000">
                                          <p:val>
                                            <p:strVal val="#ppt_x"/>
                                          </p:val>
                                        </p:tav>
                                      </p:tavLst>
                                    </p:anim>
                                    <p:anim calcmode="lin" valueType="num">
                                      <p:cBhvr additive="base">
                                        <p:cTn id="85" dur="500" fill="hold"/>
                                        <p:tgtEl>
                                          <p:spTgt spid="6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25" grpId="0" animBg="1"/>
      <p:bldP spid="30" grpId="0"/>
      <p:bldP spid="39" grpId="0"/>
      <p:bldP spid="40" grpId="0"/>
      <p:bldP spid="56" grpId="0" animBg="1"/>
      <p:bldP spid="57" grpId="0" animBg="1"/>
      <p:bldP spid="58" grpId="0"/>
      <p:bldP spid="59" grpId="0"/>
      <p:bldP spid="60" grpId="0"/>
      <p:bldP spid="61" grpId="0" animBg="1"/>
      <p:bldP spid="62" grpId="0" animBg="1"/>
      <p:bldP spid="63" grpId="0"/>
      <p:bldP spid="64" grpId="0"/>
      <p:bldP spid="65" grpId="0"/>
      <p:bldP spid="66" grpId="0" animBg="1"/>
      <p:bldP spid="67" grpId="0" animBg="1"/>
      <p:bldP spid="68" grpId="0"/>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xrhdga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4812</Words>
  <Application>Microsoft Office PowerPoint</Application>
  <PresentationFormat>宽屏</PresentationFormat>
  <Paragraphs>530</Paragraphs>
  <Slides>49</Slides>
  <Notes>33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49</vt:i4>
      </vt:variant>
    </vt:vector>
  </HeadingPairs>
  <TitlesOfParts>
    <vt:vector size="59"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175</cp:revision>
  <dcterms:created xsi:type="dcterms:W3CDTF">2022-03-15T03:38:00Z</dcterms:created>
  <dcterms:modified xsi:type="dcterms:W3CDTF">2023-01-15T03:18:06Z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B3C848E810824ACEB58D8C83F0330D2A</vt:lpwstr>
  </property>
  <property fmtid="{D5CDD505-2E9C-101B-9397-08002B2CF9AE}" pid="3" name="KSOProductBuildVer">
    <vt:lpwstr>2052-11.1.0.11365</vt:lpwstr>
  </property>
</Properties>
</file>